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1"/>
  </p:sldMasterIdLst>
  <p:notesMasterIdLst>
    <p:notesMasterId r:id="rId60"/>
  </p:notesMasterIdLst>
  <p:sldIdLst>
    <p:sldId id="256" r:id="rId2"/>
    <p:sldId id="4826" r:id="rId3"/>
    <p:sldId id="4854" r:id="rId4"/>
    <p:sldId id="4936" r:id="rId5"/>
    <p:sldId id="2146848993" r:id="rId6"/>
    <p:sldId id="2146849064" r:id="rId7"/>
    <p:sldId id="2146849011" r:id="rId8"/>
    <p:sldId id="258" r:id="rId9"/>
    <p:sldId id="2146849035" r:id="rId10"/>
    <p:sldId id="2146849022" r:id="rId11"/>
    <p:sldId id="257" r:id="rId12"/>
    <p:sldId id="2088198038" r:id="rId13"/>
    <p:sldId id="2146849032" r:id="rId14"/>
    <p:sldId id="2146849033" r:id="rId15"/>
    <p:sldId id="2146849036" r:id="rId16"/>
    <p:sldId id="2146849052" r:id="rId17"/>
    <p:sldId id="2146849054" r:id="rId18"/>
    <p:sldId id="2146849055" r:id="rId19"/>
    <p:sldId id="2146849056" r:id="rId20"/>
    <p:sldId id="2146849023" r:id="rId21"/>
    <p:sldId id="2146849078" r:id="rId22"/>
    <p:sldId id="2146849030" r:id="rId23"/>
    <p:sldId id="2146849029" r:id="rId24"/>
    <p:sldId id="2146849057" r:id="rId25"/>
    <p:sldId id="2146849042" r:id="rId26"/>
    <p:sldId id="2146849044" r:id="rId27"/>
    <p:sldId id="2146849045" r:id="rId28"/>
    <p:sldId id="2146849046" r:id="rId29"/>
    <p:sldId id="2146849051" r:id="rId30"/>
    <p:sldId id="2146849047" r:id="rId31"/>
    <p:sldId id="2146849043" r:id="rId32"/>
    <p:sldId id="2146849025" r:id="rId33"/>
    <p:sldId id="2146849048" r:id="rId34"/>
    <p:sldId id="2146849026" r:id="rId35"/>
    <p:sldId id="2146849060" r:id="rId36"/>
    <p:sldId id="2146849049" r:id="rId37"/>
    <p:sldId id="2146849076" r:id="rId38"/>
    <p:sldId id="2146849050" r:id="rId39"/>
    <p:sldId id="2146849065" r:id="rId40"/>
    <p:sldId id="2146849063" r:id="rId41"/>
    <p:sldId id="259" r:id="rId42"/>
    <p:sldId id="2146849028" r:id="rId43"/>
    <p:sldId id="2146849068" r:id="rId44"/>
    <p:sldId id="2146849070" r:id="rId45"/>
    <p:sldId id="2146849077" r:id="rId46"/>
    <p:sldId id="2146849067" r:id="rId47"/>
    <p:sldId id="2146849061" r:id="rId48"/>
    <p:sldId id="2146849066" r:id="rId49"/>
    <p:sldId id="2146849027" r:id="rId50"/>
    <p:sldId id="2146849072" r:id="rId51"/>
    <p:sldId id="2146849073" r:id="rId52"/>
    <p:sldId id="2146849074" r:id="rId53"/>
    <p:sldId id="2146849075" r:id="rId54"/>
    <p:sldId id="2146849037" r:id="rId55"/>
    <p:sldId id="2146849031" r:id="rId56"/>
    <p:sldId id="2146849038" r:id="rId57"/>
    <p:sldId id="2146849079" r:id="rId58"/>
    <p:sldId id="4829"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0AD51B2-205A-DBBA-9EA4-644573BBE0AB}" name="Andrew Antares" initials="AA" userId="S::aantares@designlights.org::e268d857-0115-4f1f-9353-0a84ec462153" providerId="AD"/>
  <p188:author id="{D182C7CD-5FB8-3FA5-F8A1-0589BE8FA9BD}" name="Stuart Berjansky" initials="SB" userId="ud46IwxwslNIQyD42C/GOuckUowt3/c2bYYtxGirMc4="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F3F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126" autoAdjust="0"/>
  </p:normalViewPr>
  <p:slideViewPr>
    <p:cSldViewPr snapToGrid="0">
      <p:cViewPr varScale="1">
        <p:scale>
          <a:sx n="106" d="100"/>
          <a:sy n="106" d="100"/>
        </p:scale>
        <p:origin x="792" y="10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CC9FD6-9CAA-4CD8-A4AA-7A26B713617E}"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7807CA15-B5F9-4DDC-9709-FAF410243FD3}">
      <dgm:prSet phldr="0" custT="1"/>
      <dgm:spPr>
        <a:ln>
          <a:noFill/>
        </a:ln>
      </dgm:spPr>
      <dgm:t>
        <a:bodyPr/>
        <a:lstStyle/>
        <a:p>
          <a:pPr algn="l" rtl="0">
            <a:lnSpc>
              <a:spcPct val="114999"/>
            </a:lnSpc>
          </a:pPr>
          <a:r>
            <a:rPr lang="it-IT" sz="1600" dirty="0">
              <a:latin typeface="+mn-lt"/>
            </a:rPr>
            <a:t>Welcome, Introductions &amp; Agenda Review </a:t>
          </a:r>
          <a:endParaRPr lang="en-US" sz="1600" dirty="0">
            <a:latin typeface="+mn-lt"/>
          </a:endParaRPr>
        </a:p>
      </dgm:t>
    </dgm:pt>
    <dgm:pt modelId="{21892B33-7CA0-4C78-B2B1-E905BD56C158}" type="parTrans" cxnId="{FC5B775E-8D1B-4937-BE88-ADA627318F6D}">
      <dgm:prSet/>
      <dgm:spPr/>
      <dgm:t>
        <a:bodyPr/>
        <a:lstStyle/>
        <a:p>
          <a:endParaRPr lang="en-US" sz="1100">
            <a:latin typeface="+mn-lt"/>
          </a:endParaRPr>
        </a:p>
      </dgm:t>
    </dgm:pt>
    <dgm:pt modelId="{A99528F5-5F86-4164-A5F5-51B86F5A0DF0}" type="sibTrans" cxnId="{FC5B775E-8D1B-4937-BE88-ADA627318F6D}">
      <dgm:prSet/>
      <dgm:spPr/>
      <dgm:t>
        <a:bodyPr/>
        <a:lstStyle/>
        <a:p>
          <a:endParaRPr lang="en-US" sz="1100">
            <a:latin typeface="+mn-lt"/>
          </a:endParaRPr>
        </a:p>
      </dgm:t>
    </dgm:pt>
    <dgm:pt modelId="{F30E44B1-0D7D-486B-8347-67F36130A18C}">
      <dgm:prSet phldr="0" custT="1"/>
      <dgm:spPr>
        <a:ln>
          <a:noFill/>
        </a:ln>
      </dgm:spPr>
      <dgm:t>
        <a:bodyPr/>
        <a:lstStyle/>
        <a:p>
          <a:pPr algn="l">
            <a:lnSpc>
              <a:spcPct val="114999"/>
            </a:lnSpc>
          </a:pPr>
          <a:r>
            <a:rPr lang="it-IT" sz="1600" dirty="0">
              <a:latin typeface="+mn-lt"/>
            </a:rPr>
            <a:t>QPL Integrity Policy V1.0</a:t>
          </a:r>
        </a:p>
      </dgm:t>
    </dgm:pt>
    <dgm:pt modelId="{4169CB91-5B28-4251-B740-C9A940F162DF}" type="parTrans" cxnId="{BC8AB462-3393-4A8C-86E3-9DF15E826190}">
      <dgm:prSet/>
      <dgm:spPr/>
      <dgm:t>
        <a:bodyPr/>
        <a:lstStyle/>
        <a:p>
          <a:endParaRPr lang="en-US" sz="1100">
            <a:latin typeface="+mn-lt"/>
          </a:endParaRPr>
        </a:p>
      </dgm:t>
    </dgm:pt>
    <dgm:pt modelId="{94966ECE-2D8A-481D-B729-8422CDA650CA}" type="sibTrans" cxnId="{BC8AB462-3393-4A8C-86E3-9DF15E826190}">
      <dgm:prSet/>
      <dgm:spPr/>
      <dgm:t>
        <a:bodyPr/>
        <a:lstStyle/>
        <a:p>
          <a:endParaRPr lang="en-US" sz="1100">
            <a:latin typeface="+mn-lt"/>
          </a:endParaRPr>
        </a:p>
      </dgm:t>
    </dgm:pt>
    <dgm:pt modelId="{EF542272-53BC-469A-BC73-180F220D5128}">
      <dgm:prSet phldr="0" custT="1"/>
      <dgm:spPr>
        <a:ln>
          <a:noFill/>
        </a:ln>
      </dgm:spPr>
      <dgm:t>
        <a:bodyPr/>
        <a:lstStyle/>
        <a:p>
          <a:pPr algn="l">
            <a:lnSpc>
              <a:spcPct val="114999"/>
            </a:lnSpc>
          </a:pPr>
          <a:r>
            <a:rPr lang="en-US" sz="1600" dirty="0">
              <a:latin typeface="Aptos" panose="020B0004020202020204" pitchFamily="34" charset="0"/>
            </a:rPr>
            <a:t>Common forms of misuse</a:t>
          </a:r>
          <a:endParaRPr lang="en-US" sz="1600" dirty="0">
            <a:latin typeface="+mn-lt"/>
          </a:endParaRPr>
        </a:p>
      </dgm:t>
    </dgm:pt>
    <dgm:pt modelId="{ABD7E68A-4CAF-4AB4-A7AB-5A688643EA83}" type="parTrans" cxnId="{E6D6A443-1DDB-41F0-8B1E-2C9736EB8E80}">
      <dgm:prSet/>
      <dgm:spPr/>
      <dgm:t>
        <a:bodyPr/>
        <a:lstStyle/>
        <a:p>
          <a:endParaRPr lang="en-US"/>
        </a:p>
      </dgm:t>
    </dgm:pt>
    <dgm:pt modelId="{CED7E5BE-2DCB-4107-8D72-3309A820D634}" type="sibTrans" cxnId="{E6D6A443-1DDB-41F0-8B1E-2C9736EB8E80}">
      <dgm:prSet/>
      <dgm:spPr/>
      <dgm:t>
        <a:bodyPr/>
        <a:lstStyle/>
        <a:p>
          <a:endParaRPr lang="en-US"/>
        </a:p>
      </dgm:t>
    </dgm:pt>
    <dgm:pt modelId="{70378C00-23C5-45CB-86F7-BA053E3174EC}">
      <dgm:prSet phldr="0" custT="1"/>
      <dgm:spPr>
        <a:ln>
          <a:noFill/>
        </a:ln>
      </dgm:spPr>
      <dgm:t>
        <a:bodyPr/>
        <a:lstStyle/>
        <a:p>
          <a:pPr algn="l">
            <a:lnSpc>
              <a:spcPct val="114999"/>
            </a:lnSpc>
          </a:pPr>
          <a:r>
            <a:rPr lang="en-US" sz="1600" dirty="0">
              <a:latin typeface="+mn-lt"/>
            </a:rPr>
            <a:t>Q&amp;A</a:t>
          </a:r>
        </a:p>
      </dgm:t>
    </dgm:pt>
    <dgm:pt modelId="{06A8FD74-A204-4A53-BC3F-CB6E71F3D7C5}" type="parTrans" cxnId="{313B1F00-CE30-4E6B-89B4-FD230B818FC9}">
      <dgm:prSet/>
      <dgm:spPr/>
      <dgm:t>
        <a:bodyPr/>
        <a:lstStyle/>
        <a:p>
          <a:endParaRPr lang="en-US"/>
        </a:p>
      </dgm:t>
    </dgm:pt>
    <dgm:pt modelId="{48827E15-280B-4672-B362-BD7A4AFA9EA8}" type="sibTrans" cxnId="{313B1F00-CE30-4E6B-89B4-FD230B818FC9}">
      <dgm:prSet/>
      <dgm:spPr/>
      <dgm:t>
        <a:bodyPr/>
        <a:lstStyle/>
        <a:p>
          <a:endParaRPr lang="en-US"/>
        </a:p>
      </dgm:t>
    </dgm:pt>
    <dgm:pt modelId="{63949744-432C-487B-96E9-2B671F52F775}">
      <dgm:prSet phldr="0" custT="1"/>
      <dgm:spPr>
        <a:ln>
          <a:noFill/>
        </a:ln>
      </dgm:spPr>
      <dgm:t>
        <a:bodyPr/>
        <a:lstStyle/>
        <a:p>
          <a:pPr algn="l">
            <a:lnSpc>
              <a:spcPct val="114999"/>
            </a:lnSpc>
          </a:pPr>
          <a:r>
            <a:rPr lang="en-US" sz="1600" dirty="0">
              <a:latin typeface="Aptos" panose="020B0004020202020204" pitchFamily="34" charset="0"/>
            </a:rPr>
            <a:t>Best practices verifying qualification</a:t>
          </a:r>
          <a:endParaRPr lang="en-US" sz="1600" dirty="0">
            <a:latin typeface="+mn-lt"/>
          </a:endParaRPr>
        </a:p>
      </dgm:t>
    </dgm:pt>
    <dgm:pt modelId="{5718A680-C04D-4A89-B23E-927DAD4F234B}" type="parTrans" cxnId="{591FE982-DE40-42BD-B699-E89B7950C620}">
      <dgm:prSet/>
      <dgm:spPr/>
      <dgm:t>
        <a:bodyPr/>
        <a:lstStyle/>
        <a:p>
          <a:endParaRPr lang="en-US"/>
        </a:p>
      </dgm:t>
    </dgm:pt>
    <dgm:pt modelId="{028D4C62-103A-4A69-BBAE-F816FA5C91C4}" type="sibTrans" cxnId="{591FE982-DE40-42BD-B699-E89B7950C620}">
      <dgm:prSet/>
      <dgm:spPr/>
      <dgm:t>
        <a:bodyPr/>
        <a:lstStyle/>
        <a:p>
          <a:endParaRPr lang="en-US"/>
        </a:p>
      </dgm:t>
    </dgm:pt>
    <dgm:pt modelId="{116CADD5-BE26-4228-B1A9-C1936A072E39}">
      <dgm:prSet phldr="0" custT="1"/>
      <dgm:spPr>
        <a:ln>
          <a:noFill/>
        </a:ln>
      </dgm:spPr>
      <dgm:t>
        <a:bodyPr/>
        <a:lstStyle/>
        <a:p>
          <a:pPr algn="l">
            <a:lnSpc>
              <a:spcPct val="114999"/>
            </a:lnSpc>
          </a:pPr>
          <a:r>
            <a:rPr lang="en-US" sz="1600" dirty="0">
              <a:latin typeface="Aptos" panose="020B0004020202020204" pitchFamily="34" charset="0"/>
            </a:rPr>
            <a:t>The Role of the DLC Logo</a:t>
          </a:r>
          <a:endParaRPr lang="it-IT" sz="1600" dirty="0">
            <a:latin typeface="+mn-lt"/>
          </a:endParaRPr>
        </a:p>
      </dgm:t>
    </dgm:pt>
    <dgm:pt modelId="{01CBA93F-609D-4FFB-9D22-B4BF1FB35BC1}" type="parTrans" cxnId="{D7EEBCF4-C196-4FF8-9F92-BCFF42320854}">
      <dgm:prSet/>
      <dgm:spPr/>
      <dgm:t>
        <a:bodyPr/>
        <a:lstStyle/>
        <a:p>
          <a:endParaRPr lang="en-US"/>
        </a:p>
      </dgm:t>
    </dgm:pt>
    <dgm:pt modelId="{9C6BEE7A-3804-40EE-9461-9C44006BF0FA}" type="sibTrans" cxnId="{D7EEBCF4-C196-4FF8-9F92-BCFF42320854}">
      <dgm:prSet/>
      <dgm:spPr/>
      <dgm:t>
        <a:bodyPr/>
        <a:lstStyle/>
        <a:p>
          <a:endParaRPr lang="en-US"/>
        </a:p>
      </dgm:t>
    </dgm:pt>
    <dgm:pt modelId="{7CCF9DE4-7DB5-450D-8A17-AA5BFF6B0E64}">
      <dgm:prSet custT="1"/>
      <dgm:spPr/>
      <dgm:t>
        <a:bodyPr/>
        <a:lstStyle/>
        <a:p>
          <a:r>
            <a:rPr lang="en-US" sz="1600" dirty="0"/>
            <a:t>Why Accuracy Matters</a:t>
          </a:r>
        </a:p>
      </dgm:t>
    </dgm:pt>
    <dgm:pt modelId="{EFCBB648-3A35-417E-B1C8-8739210D5139}" type="parTrans" cxnId="{3038A7F6-849E-477C-A143-C5C8B9CC65B7}">
      <dgm:prSet/>
      <dgm:spPr/>
      <dgm:t>
        <a:bodyPr/>
        <a:lstStyle/>
        <a:p>
          <a:endParaRPr lang="en-US"/>
        </a:p>
      </dgm:t>
    </dgm:pt>
    <dgm:pt modelId="{FE696E7C-FE5F-404F-8C32-DBA67B913507}" type="sibTrans" cxnId="{3038A7F6-849E-477C-A143-C5C8B9CC65B7}">
      <dgm:prSet/>
      <dgm:spPr/>
      <dgm:t>
        <a:bodyPr/>
        <a:lstStyle/>
        <a:p>
          <a:endParaRPr lang="en-US"/>
        </a:p>
      </dgm:t>
    </dgm:pt>
    <dgm:pt modelId="{B287B35B-7277-4B0B-8218-205DB481A19A}">
      <dgm:prSet custT="1"/>
      <dgm:spPr/>
      <dgm:t>
        <a:bodyPr/>
        <a:lstStyle/>
        <a:p>
          <a:r>
            <a:rPr lang="en-US" sz="1600" dirty="0">
              <a:latin typeface="Aptos" panose="020B0004020202020204" pitchFamily="34" charset="0"/>
            </a:rPr>
            <a:t>DLC qualification and safety certification</a:t>
          </a:r>
          <a:endParaRPr lang="en-US" sz="1600" dirty="0"/>
        </a:p>
      </dgm:t>
    </dgm:pt>
    <dgm:pt modelId="{3F8218B8-6147-4337-A25D-9F91FCFB808F}" type="parTrans" cxnId="{45BCAF4D-CF75-46FD-BBD3-C389AFD7885F}">
      <dgm:prSet/>
      <dgm:spPr/>
      <dgm:t>
        <a:bodyPr/>
        <a:lstStyle/>
        <a:p>
          <a:endParaRPr lang="en-US"/>
        </a:p>
      </dgm:t>
    </dgm:pt>
    <dgm:pt modelId="{DCED2A93-B748-4C44-A563-520DA35FB400}" type="sibTrans" cxnId="{45BCAF4D-CF75-46FD-BBD3-C389AFD7885F}">
      <dgm:prSet/>
      <dgm:spPr/>
      <dgm:t>
        <a:bodyPr/>
        <a:lstStyle/>
        <a:p>
          <a:endParaRPr lang="en-US"/>
        </a:p>
      </dgm:t>
    </dgm:pt>
    <dgm:pt modelId="{533D2C43-C33F-481A-B3B3-FA6487B8CBB5}">
      <dgm:prSet phldr="0" custT="1"/>
      <dgm:spPr>
        <a:ln>
          <a:noFill/>
        </a:ln>
      </dgm:spPr>
      <dgm:t>
        <a:bodyPr/>
        <a:lstStyle/>
        <a:p>
          <a:pPr algn="l">
            <a:lnSpc>
              <a:spcPct val="114999"/>
            </a:lnSpc>
          </a:pPr>
          <a:r>
            <a:rPr lang="en-US" sz="1600" dirty="0">
              <a:latin typeface="+mn-lt"/>
            </a:rPr>
            <a:t>Logo Violation Enforcement</a:t>
          </a:r>
        </a:p>
      </dgm:t>
    </dgm:pt>
    <dgm:pt modelId="{6AB5D4E2-AFBA-4888-888D-C2AFB8B99B69}" type="parTrans" cxnId="{A4D84ACA-342F-4BE3-AD5A-44E6BFAF99F0}">
      <dgm:prSet/>
      <dgm:spPr/>
      <dgm:t>
        <a:bodyPr/>
        <a:lstStyle/>
        <a:p>
          <a:endParaRPr lang="en-US"/>
        </a:p>
      </dgm:t>
    </dgm:pt>
    <dgm:pt modelId="{3106C8AD-B693-4809-9903-F0C06C296964}" type="sibTrans" cxnId="{A4D84ACA-342F-4BE3-AD5A-44E6BFAF99F0}">
      <dgm:prSet/>
      <dgm:spPr/>
      <dgm:t>
        <a:bodyPr/>
        <a:lstStyle/>
        <a:p>
          <a:endParaRPr lang="en-US"/>
        </a:p>
      </dgm:t>
    </dgm:pt>
    <dgm:pt modelId="{C23097E8-43FB-42AB-B0D0-36F170DB157A}">
      <dgm:prSet phldr="0" custT="1"/>
      <dgm:spPr>
        <a:ln>
          <a:noFill/>
        </a:ln>
      </dgm:spPr>
      <dgm:t>
        <a:bodyPr/>
        <a:lstStyle/>
        <a:p>
          <a:pPr algn="l">
            <a:lnSpc>
              <a:spcPct val="114999"/>
            </a:lnSpc>
          </a:pPr>
          <a:r>
            <a:rPr lang="en-US" sz="1600">
              <a:latin typeface="+mn-lt"/>
            </a:rPr>
            <a:t>Live QPL Demonstration</a:t>
          </a:r>
          <a:endParaRPr lang="en-US" sz="1600" dirty="0">
            <a:latin typeface="+mn-lt"/>
          </a:endParaRPr>
        </a:p>
      </dgm:t>
    </dgm:pt>
    <dgm:pt modelId="{5C96C138-56D1-40DD-AF48-7A53E365A9B5}" type="parTrans" cxnId="{6EB0EA99-B52D-46BE-B8AA-BE830129142D}">
      <dgm:prSet/>
      <dgm:spPr/>
      <dgm:t>
        <a:bodyPr/>
        <a:lstStyle/>
        <a:p>
          <a:endParaRPr lang="en-US"/>
        </a:p>
      </dgm:t>
    </dgm:pt>
    <dgm:pt modelId="{DE2B8740-6077-4F70-8EA6-639DA714E03C}" type="sibTrans" cxnId="{6EB0EA99-B52D-46BE-B8AA-BE830129142D}">
      <dgm:prSet/>
      <dgm:spPr/>
      <dgm:t>
        <a:bodyPr/>
        <a:lstStyle/>
        <a:p>
          <a:endParaRPr lang="en-US"/>
        </a:p>
      </dgm:t>
    </dgm:pt>
    <dgm:pt modelId="{A0428DDD-7D14-4455-890D-EDBA00CB16C1}" type="pres">
      <dgm:prSet presAssocID="{48CC9FD6-9CAA-4CD8-A4AA-7A26B713617E}" presName="linear" presStyleCnt="0">
        <dgm:presLayoutVars>
          <dgm:animLvl val="lvl"/>
          <dgm:resizeHandles val="exact"/>
        </dgm:presLayoutVars>
      </dgm:prSet>
      <dgm:spPr/>
    </dgm:pt>
    <dgm:pt modelId="{F6D314F6-7115-4AF4-BCE9-6445921CE9D8}" type="pres">
      <dgm:prSet presAssocID="{7807CA15-B5F9-4DDC-9709-FAF410243FD3}" presName="parentText" presStyleLbl="node1" presStyleIdx="0" presStyleCnt="10">
        <dgm:presLayoutVars>
          <dgm:chMax val="0"/>
          <dgm:bulletEnabled val="1"/>
        </dgm:presLayoutVars>
      </dgm:prSet>
      <dgm:spPr/>
    </dgm:pt>
    <dgm:pt modelId="{E1D008B0-5BD5-48E2-964E-49BC27A2FC66}" type="pres">
      <dgm:prSet presAssocID="{A99528F5-5F86-4164-A5F5-51B86F5A0DF0}" presName="spacer" presStyleCnt="0"/>
      <dgm:spPr/>
    </dgm:pt>
    <dgm:pt modelId="{93EB934F-54E0-4346-9531-D5A241187796}" type="pres">
      <dgm:prSet presAssocID="{F30E44B1-0D7D-486B-8347-67F36130A18C}" presName="parentText" presStyleLbl="node1" presStyleIdx="1" presStyleCnt="10">
        <dgm:presLayoutVars>
          <dgm:chMax val="0"/>
          <dgm:bulletEnabled val="1"/>
        </dgm:presLayoutVars>
      </dgm:prSet>
      <dgm:spPr/>
    </dgm:pt>
    <dgm:pt modelId="{876BA811-F057-4354-AE44-84092EE8E6CB}" type="pres">
      <dgm:prSet presAssocID="{94966ECE-2D8A-481D-B729-8422CDA650CA}" presName="spacer" presStyleCnt="0"/>
      <dgm:spPr/>
    </dgm:pt>
    <dgm:pt modelId="{98F5D700-B6DD-40BE-BB50-1951F98EA24B}" type="pres">
      <dgm:prSet presAssocID="{116CADD5-BE26-4228-B1A9-C1936A072E39}" presName="parentText" presStyleLbl="node1" presStyleIdx="2" presStyleCnt="10">
        <dgm:presLayoutVars>
          <dgm:chMax val="0"/>
          <dgm:bulletEnabled val="1"/>
        </dgm:presLayoutVars>
      </dgm:prSet>
      <dgm:spPr/>
    </dgm:pt>
    <dgm:pt modelId="{080C5F0F-F08D-4224-A04E-46A9CEB4F17F}" type="pres">
      <dgm:prSet presAssocID="{9C6BEE7A-3804-40EE-9461-9C44006BF0FA}" presName="spacer" presStyleCnt="0"/>
      <dgm:spPr/>
    </dgm:pt>
    <dgm:pt modelId="{5162D3E4-6FCB-40F0-B28A-B63088528EE0}" type="pres">
      <dgm:prSet presAssocID="{7CCF9DE4-7DB5-450D-8A17-AA5BFF6B0E64}" presName="parentText" presStyleLbl="node1" presStyleIdx="3" presStyleCnt="10">
        <dgm:presLayoutVars>
          <dgm:chMax val="0"/>
          <dgm:bulletEnabled val="1"/>
        </dgm:presLayoutVars>
      </dgm:prSet>
      <dgm:spPr/>
    </dgm:pt>
    <dgm:pt modelId="{700DA800-7000-4276-AC6E-406363579B56}" type="pres">
      <dgm:prSet presAssocID="{FE696E7C-FE5F-404F-8C32-DBA67B913507}" presName="spacer" presStyleCnt="0"/>
      <dgm:spPr/>
    </dgm:pt>
    <dgm:pt modelId="{58546F9C-6E41-49F6-9DF2-46E142A4E15B}" type="pres">
      <dgm:prSet presAssocID="{B287B35B-7277-4B0B-8218-205DB481A19A}" presName="parentText" presStyleLbl="node1" presStyleIdx="4" presStyleCnt="10">
        <dgm:presLayoutVars>
          <dgm:chMax val="0"/>
          <dgm:bulletEnabled val="1"/>
        </dgm:presLayoutVars>
      </dgm:prSet>
      <dgm:spPr/>
    </dgm:pt>
    <dgm:pt modelId="{F136F346-42CA-41E8-91DD-4573DE4F9BB6}" type="pres">
      <dgm:prSet presAssocID="{DCED2A93-B748-4C44-A563-520DA35FB400}" presName="spacer" presStyleCnt="0"/>
      <dgm:spPr/>
    </dgm:pt>
    <dgm:pt modelId="{38BF370D-CDE3-41DA-9FE0-ECEFC91284D0}" type="pres">
      <dgm:prSet presAssocID="{EF542272-53BC-469A-BC73-180F220D5128}" presName="parentText" presStyleLbl="node1" presStyleIdx="5" presStyleCnt="10">
        <dgm:presLayoutVars>
          <dgm:chMax val="0"/>
          <dgm:bulletEnabled val="1"/>
        </dgm:presLayoutVars>
      </dgm:prSet>
      <dgm:spPr/>
    </dgm:pt>
    <dgm:pt modelId="{6857A7C4-5A5F-49A7-AB30-D329B114BECF}" type="pres">
      <dgm:prSet presAssocID="{CED7E5BE-2DCB-4107-8D72-3309A820D634}" presName="spacer" presStyleCnt="0"/>
      <dgm:spPr/>
    </dgm:pt>
    <dgm:pt modelId="{BA79CBEF-C738-4A14-872C-1491E2A36432}" type="pres">
      <dgm:prSet presAssocID="{63949744-432C-487B-96E9-2B671F52F775}" presName="parentText" presStyleLbl="node1" presStyleIdx="6" presStyleCnt="10">
        <dgm:presLayoutVars>
          <dgm:chMax val="0"/>
          <dgm:bulletEnabled val="1"/>
        </dgm:presLayoutVars>
      </dgm:prSet>
      <dgm:spPr/>
    </dgm:pt>
    <dgm:pt modelId="{A4D8D492-7835-4F66-8462-FA2B78CB3F7D}" type="pres">
      <dgm:prSet presAssocID="{028D4C62-103A-4A69-BBAE-F816FA5C91C4}" presName="spacer" presStyleCnt="0"/>
      <dgm:spPr/>
    </dgm:pt>
    <dgm:pt modelId="{151F6791-BC39-4C33-BD3B-423A6CC7224A}" type="pres">
      <dgm:prSet presAssocID="{533D2C43-C33F-481A-B3B3-FA6487B8CBB5}" presName="parentText" presStyleLbl="node1" presStyleIdx="7" presStyleCnt="10">
        <dgm:presLayoutVars>
          <dgm:chMax val="0"/>
          <dgm:bulletEnabled val="1"/>
        </dgm:presLayoutVars>
      </dgm:prSet>
      <dgm:spPr/>
    </dgm:pt>
    <dgm:pt modelId="{BCF024FE-8AAA-4C43-A8AC-818E60226A79}" type="pres">
      <dgm:prSet presAssocID="{3106C8AD-B693-4809-9903-F0C06C296964}" presName="spacer" presStyleCnt="0"/>
      <dgm:spPr/>
    </dgm:pt>
    <dgm:pt modelId="{B4E8B669-CA84-4C47-93BC-BB94ECA6D7E4}" type="pres">
      <dgm:prSet presAssocID="{C23097E8-43FB-42AB-B0D0-36F170DB157A}" presName="parentText" presStyleLbl="node1" presStyleIdx="8" presStyleCnt="10">
        <dgm:presLayoutVars>
          <dgm:chMax val="0"/>
          <dgm:bulletEnabled val="1"/>
        </dgm:presLayoutVars>
      </dgm:prSet>
      <dgm:spPr/>
    </dgm:pt>
    <dgm:pt modelId="{B5BCF73A-CF36-4989-8E5B-1123DFD4B5A2}" type="pres">
      <dgm:prSet presAssocID="{DE2B8740-6077-4F70-8EA6-639DA714E03C}" presName="spacer" presStyleCnt="0"/>
      <dgm:spPr/>
    </dgm:pt>
    <dgm:pt modelId="{F579C866-2888-448B-A88E-A8AC97891BC5}" type="pres">
      <dgm:prSet presAssocID="{70378C00-23C5-45CB-86F7-BA053E3174EC}" presName="parentText" presStyleLbl="node1" presStyleIdx="9" presStyleCnt="10">
        <dgm:presLayoutVars>
          <dgm:chMax val="0"/>
          <dgm:bulletEnabled val="1"/>
        </dgm:presLayoutVars>
      </dgm:prSet>
      <dgm:spPr/>
    </dgm:pt>
  </dgm:ptLst>
  <dgm:cxnLst>
    <dgm:cxn modelId="{313B1F00-CE30-4E6B-89B4-FD230B818FC9}" srcId="{48CC9FD6-9CAA-4CD8-A4AA-7A26B713617E}" destId="{70378C00-23C5-45CB-86F7-BA053E3174EC}" srcOrd="9" destOrd="0" parTransId="{06A8FD74-A204-4A53-BC3F-CB6E71F3D7C5}" sibTransId="{48827E15-280B-4672-B362-BD7A4AFA9EA8}"/>
    <dgm:cxn modelId="{E8F65706-1C29-4CB7-A1FC-39EC5ECF1FDE}" type="presOf" srcId="{7807CA15-B5F9-4DDC-9709-FAF410243FD3}" destId="{F6D314F6-7115-4AF4-BCE9-6445921CE9D8}" srcOrd="0" destOrd="0" presId="urn:microsoft.com/office/officeart/2005/8/layout/vList2"/>
    <dgm:cxn modelId="{2B36FD2C-C9B6-439A-B45A-76AD375E61BD}" type="presOf" srcId="{EF542272-53BC-469A-BC73-180F220D5128}" destId="{38BF370D-CDE3-41DA-9FE0-ECEFC91284D0}" srcOrd="0" destOrd="0" presId="urn:microsoft.com/office/officeart/2005/8/layout/vList2"/>
    <dgm:cxn modelId="{FC5B775E-8D1B-4937-BE88-ADA627318F6D}" srcId="{48CC9FD6-9CAA-4CD8-A4AA-7A26B713617E}" destId="{7807CA15-B5F9-4DDC-9709-FAF410243FD3}" srcOrd="0" destOrd="0" parTransId="{21892B33-7CA0-4C78-B2B1-E905BD56C158}" sibTransId="{A99528F5-5F86-4164-A5F5-51B86F5A0DF0}"/>
    <dgm:cxn modelId="{BC8AB462-3393-4A8C-86E3-9DF15E826190}" srcId="{48CC9FD6-9CAA-4CD8-A4AA-7A26B713617E}" destId="{F30E44B1-0D7D-486B-8347-67F36130A18C}" srcOrd="1" destOrd="0" parTransId="{4169CB91-5B28-4251-B740-C9A940F162DF}" sibTransId="{94966ECE-2D8A-481D-B729-8422CDA650CA}"/>
    <dgm:cxn modelId="{E6D6A443-1DDB-41F0-8B1E-2C9736EB8E80}" srcId="{48CC9FD6-9CAA-4CD8-A4AA-7A26B713617E}" destId="{EF542272-53BC-469A-BC73-180F220D5128}" srcOrd="5" destOrd="0" parTransId="{ABD7E68A-4CAF-4AB4-A7AB-5A688643EA83}" sibTransId="{CED7E5BE-2DCB-4107-8D72-3309A820D634}"/>
    <dgm:cxn modelId="{92B45864-08FC-414A-9195-5EAF108D165D}" type="presOf" srcId="{533D2C43-C33F-481A-B3B3-FA6487B8CBB5}" destId="{151F6791-BC39-4C33-BD3B-423A6CC7224A}" srcOrd="0" destOrd="0" presId="urn:microsoft.com/office/officeart/2005/8/layout/vList2"/>
    <dgm:cxn modelId="{E3A04846-2C6A-4723-9C7E-247FC8E49594}" type="presOf" srcId="{B287B35B-7277-4B0B-8218-205DB481A19A}" destId="{58546F9C-6E41-49F6-9DF2-46E142A4E15B}" srcOrd="0" destOrd="0" presId="urn:microsoft.com/office/officeart/2005/8/layout/vList2"/>
    <dgm:cxn modelId="{EA758549-0CC5-4B04-92F2-FD5034D03790}" type="presOf" srcId="{48CC9FD6-9CAA-4CD8-A4AA-7A26B713617E}" destId="{A0428DDD-7D14-4455-890D-EDBA00CB16C1}" srcOrd="0" destOrd="0" presId="urn:microsoft.com/office/officeart/2005/8/layout/vList2"/>
    <dgm:cxn modelId="{61142F6B-4949-40D2-BB86-7200C7D1387C}" type="presOf" srcId="{116CADD5-BE26-4228-B1A9-C1936A072E39}" destId="{98F5D700-B6DD-40BE-BB50-1951F98EA24B}" srcOrd="0" destOrd="0" presId="urn:microsoft.com/office/officeart/2005/8/layout/vList2"/>
    <dgm:cxn modelId="{45BCAF4D-CF75-46FD-BBD3-C389AFD7885F}" srcId="{48CC9FD6-9CAA-4CD8-A4AA-7A26B713617E}" destId="{B287B35B-7277-4B0B-8218-205DB481A19A}" srcOrd="4" destOrd="0" parTransId="{3F8218B8-6147-4337-A25D-9F91FCFB808F}" sibTransId="{DCED2A93-B748-4C44-A563-520DA35FB400}"/>
    <dgm:cxn modelId="{389AC26E-C38C-4789-8BDD-B7542E3EE70E}" type="presOf" srcId="{C23097E8-43FB-42AB-B0D0-36F170DB157A}" destId="{B4E8B669-CA84-4C47-93BC-BB94ECA6D7E4}" srcOrd="0" destOrd="0" presId="urn:microsoft.com/office/officeart/2005/8/layout/vList2"/>
    <dgm:cxn modelId="{591FE982-DE40-42BD-B699-E89B7950C620}" srcId="{48CC9FD6-9CAA-4CD8-A4AA-7A26B713617E}" destId="{63949744-432C-487B-96E9-2B671F52F775}" srcOrd="6" destOrd="0" parTransId="{5718A680-C04D-4A89-B23E-927DAD4F234B}" sibTransId="{028D4C62-103A-4A69-BBAE-F816FA5C91C4}"/>
    <dgm:cxn modelId="{6EB0EA99-B52D-46BE-B8AA-BE830129142D}" srcId="{48CC9FD6-9CAA-4CD8-A4AA-7A26B713617E}" destId="{C23097E8-43FB-42AB-B0D0-36F170DB157A}" srcOrd="8" destOrd="0" parTransId="{5C96C138-56D1-40DD-AF48-7A53E365A9B5}" sibTransId="{DE2B8740-6077-4F70-8EA6-639DA714E03C}"/>
    <dgm:cxn modelId="{E0FAFF9B-F6F1-4FCF-8C40-0FE87EF277FE}" type="presOf" srcId="{F30E44B1-0D7D-486B-8347-67F36130A18C}" destId="{93EB934F-54E0-4346-9531-D5A241187796}" srcOrd="0" destOrd="0" presId="urn:microsoft.com/office/officeart/2005/8/layout/vList2"/>
    <dgm:cxn modelId="{A0EC5AAE-6C69-4FBF-94DD-CFCBBB6CE4BE}" type="presOf" srcId="{70378C00-23C5-45CB-86F7-BA053E3174EC}" destId="{F579C866-2888-448B-A88E-A8AC97891BC5}" srcOrd="0" destOrd="0" presId="urn:microsoft.com/office/officeart/2005/8/layout/vList2"/>
    <dgm:cxn modelId="{A4D84ACA-342F-4BE3-AD5A-44E6BFAF99F0}" srcId="{48CC9FD6-9CAA-4CD8-A4AA-7A26B713617E}" destId="{533D2C43-C33F-481A-B3B3-FA6487B8CBB5}" srcOrd="7" destOrd="0" parTransId="{6AB5D4E2-AFBA-4888-888D-C2AFB8B99B69}" sibTransId="{3106C8AD-B693-4809-9903-F0C06C296964}"/>
    <dgm:cxn modelId="{C501EBD8-21AB-4D30-9E05-00F6F84B2CBC}" type="presOf" srcId="{7CCF9DE4-7DB5-450D-8A17-AA5BFF6B0E64}" destId="{5162D3E4-6FCB-40F0-B28A-B63088528EE0}" srcOrd="0" destOrd="0" presId="urn:microsoft.com/office/officeart/2005/8/layout/vList2"/>
    <dgm:cxn modelId="{CDB34EE4-535E-40BB-B597-4105B3FD5097}" type="presOf" srcId="{63949744-432C-487B-96E9-2B671F52F775}" destId="{BA79CBEF-C738-4A14-872C-1491E2A36432}" srcOrd="0" destOrd="0" presId="urn:microsoft.com/office/officeart/2005/8/layout/vList2"/>
    <dgm:cxn modelId="{D7EEBCF4-C196-4FF8-9F92-BCFF42320854}" srcId="{48CC9FD6-9CAA-4CD8-A4AA-7A26B713617E}" destId="{116CADD5-BE26-4228-B1A9-C1936A072E39}" srcOrd="2" destOrd="0" parTransId="{01CBA93F-609D-4FFB-9D22-B4BF1FB35BC1}" sibTransId="{9C6BEE7A-3804-40EE-9461-9C44006BF0FA}"/>
    <dgm:cxn modelId="{3038A7F6-849E-477C-A143-C5C8B9CC65B7}" srcId="{48CC9FD6-9CAA-4CD8-A4AA-7A26B713617E}" destId="{7CCF9DE4-7DB5-450D-8A17-AA5BFF6B0E64}" srcOrd="3" destOrd="0" parTransId="{EFCBB648-3A35-417E-B1C8-8739210D5139}" sibTransId="{FE696E7C-FE5F-404F-8C32-DBA67B913507}"/>
    <dgm:cxn modelId="{4B7D5BE1-F1DF-4154-8510-51E877944622}" type="presParOf" srcId="{A0428DDD-7D14-4455-890D-EDBA00CB16C1}" destId="{F6D314F6-7115-4AF4-BCE9-6445921CE9D8}" srcOrd="0" destOrd="0" presId="urn:microsoft.com/office/officeart/2005/8/layout/vList2"/>
    <dgm:cxn modelId="{4C625D85-AE5C-4FDF-91AD-B6245809F16A}" type="presParOf" srcId="{A0428DDD-7D14-4455-890D-EDBA00CB16C1}" destId="{E1D008B0-5BD5-48E2-964E-49BC27A2FC66}" srcOrd="1" destOrd="0" presId="urn:microsoft.com/office/officeart/2005/8/layout/vList2"/>
    <dgm:cxn modelId="{858AB950-915A-428A-BFF0-3A9EF8DBC7B2}" type="presParOf" srcId="{A0428DDD-7D14-4455-890D-EDBA00CB16C1}" destId="{93EB934F-54E0-4346-9531-D5A241187796}" srcOrd="2" destOrd="0" presId="urn:microsoft.com/office/officeart/2005/8/layout/vList2"/>
    <dgm:cxn modelId="{2DE425BE-5B9A-467A-BF94-2B3C5491B6D7}" type="presParOf" srcId="{A0428DDD-7D14-4455-890D-EDBA00CB16C1}" destId="{876BA811-F057-4354-AE44-84092EE8E6CB}" srcOrd="3" destOrd="0" presId="urn:microsoft.com/office/officeart/2005/8/layout/vList2"/>
    <dgm:cxn modelId="{7DD17D1A-57B9-4D4E-91EA-FF786E2E2C78}" type="presParOf" srcId="{A0428DDD-7D14-4455-890D-EDBA00CB16C1}" destId="{98F5D700-B6DD-40BE-BB50-1951F98EA24B}" srcOrd="4" destOrd="0" presId="urn:microsoft.com/office/officeart/2005/8/layout/vList2"/>
    <dgm:cxn modelId="{A80A03D7-BE53-4637-8A86-ED6970474FA6}" type="presParOf" srcId="{A0428DDD-7D14-4455-890D-EDBA00CB16C1}" destId="{080C5F0F-F08D-4224-A04E-46A9CEB4F17F}" srcOrd="5" destOrd="0" presId="urn:microsoft.com/office/officeart/2005/8/layout/vList2"/>
    <dgm:cxn modelId="{38DDAAD8-6C7A-4DDE-96BE-73B23AA9233C}" type="presParOf" srcId="{A0428DDD-7D14-4455-890D-EDBA00CB16C1}" destId="{5162D3E4-6FCB-40F0-B28A-B63088528EE0}" srcOrd="6" destOrd="0" presId="urn:microsoft.com/office/officeart/2005/8/layout/vList2"/>
    <dgm:cxn modelId="{35229582-24DF-4515-A257-A93FEBBCC66B}" type="presParOf" srcId="{A0428DDD-7D14-4455-890D-EDBA00CB16C1}" destId="{700DA800-7000-4276-AC6E-406363579B56}" srcOrd="7" destOrd="0" presId="urn:microsoft.com/office/officeart/2005/8/layout/vList2"/>
    <dgm:cxn modelId="{4C866B38-5698-4B4E-9138-9FC672C30904}" type="presParOf" srcId="{A0428DDD-7D14-4455-890D-EDBA00CB16C1}" destId="{58546F9C-6E41-49F6-9DF2-46E142A4E15B}" srcOrd="8" destOrd="0" presId="urn:microsoft.com/office/officeart/2005/8/layout/vList2"/>
    <dgm:cxn modelId="{286EB746-2B17-41C3-B2C8-E9B33944F805}" type="presParOf" srcId="{A0428DDD-7D14-4455-890D-EDBA00CB16C1}" destId="{F136F346-42CA-41E8-91DD-4573DE4F9BB6}" srcOrd="9" destOrd="0" presId="urn:microsoft.com/office/officeart/2005/8/layout/vList2"/>
    <dgm:cxn modelId="{18DAC9B6-9F3E-40AF-A574-524B1DF57A4A}" type="presParOf" srcId="{A0428DDD-7D14-4455-890D-EDBA00CB16C1}" destId="{38BF370D-CDE3-41DA-9FE0-ECEFC91284D0}" srcOrd="10" destOrd="0" presId="urn:microsoft.com/office/officeart/2005/8/layout/vList2"/>
    <dgm:cxn modelId="{46E1EFF5-E678-45E9-8ABE-3FB507A5B27F}" type="presParOf" srcId="{A0428DDD-7D14-4455-890D-EDBA00CB16C1}" destId="{6857A7C4-5A5F-49A7-AB30-D329B114BECF}" srcOrd="11" destOrd="0" presId="urn:microsoft.com/office/officeart/2005/8/layout/vList2"/>
    <dgm:cxn modelId="{54003590-9650-4E38-97A6-92EBBBCC3AFC}" type="presParOf" srcId="{A0428DDD-7D14-4455-890D-EDBA00CB16C1}" destId="{BA79CBEF-C738-4A14-872C-1491E2A36432}" srcOrd="12" destOrd="0" presId="urn:microsoft.com/office/officeart/2005/8/layout/vList2"/>
    <dgm:cxn modelId="{C84ED2BA-A167-4A00-ABAA-7E10ABC54077}" type="presParOf" srcId="{A0428DDD-7D14-4455-890D-EDBA00CB16C1}" destId="{A4D8D492-7835-4F66-8462-FA2B78CB3F7D}" srcOrd="13" destOrd="0" presId="urn:microsoft.com/office/officeart/2005/8/layout/vList2"/>
    <dgm:cxn modelId="{7C3D5F30-B9B2-4309-86AF-314E58990964}" type="presParOf" srcId="{A0428DDD-7D14-4455-890D-EDBA00CB16C1}" destId="{151F6791-BC39-4C33-BD3B-423A6CC7224A}" srcOrd="14" destOrd="0" presId="urn:microsoft.com/office/officeart/2005/8/layout/vList2"/>
    <dgm:cxn modelId="{812A9EA7-F533-4C99-9A4D-5C594A583B0D}" type="presParOf" srcId="{A0428DDD-7D14-4455-890D-EDBA00CB16C1}" destId="{BCF024FE-8AAA-4C43-A8AC-818E60226A79}" srcOrd="15" destOrd="0" presId="urn:microsoft.com/office/officeart/2005/8/layout/vList2"/>
    <dgm:cxn modelId="{58F7DB7B-F105-4CD9-9B08-D2F315F48318}" type="presParOf" srcId="{A0428DDD-7D14-4455-890D-EDBA00CB16C1}" destId="{B4E8B669-CA84-4C47-93BC-BB94ECA6D7E4}" srcOrd="16" destOrd="0" presId="urn:microsoft.com/office/officeart/2005/8/layout/vList2"/>
    <dgm:cxn modelId="{DFB1CCB3-B119-4E5B-A110-816E22FD3146}" type="presParOf" srcId="{A0428DDD-7D14-4455-890D-EDBA00CB16C1}" destId="{B5BCF73A-CF36-4989-8E5B-1123DFD4B5A2}" srcOrd="17" destOrd="0" presId="urn:microsoft.com/office/officeart/2005/8/layout/vList2"/>
    <dgm:cxn modelId="{7FA6309F-83F5-4EA6-B3F2-CFCE365394A1}" type="presParOf" srcId="{A0428DDD-7D14-4455-890D-EDBA00CB16C1}" destId="{F579C866-2888-448B-A88E-A8AC97891BC5}" srcOrd="1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D314F6-7115-4AF4-BCE9-6445921CE9D8}">
      <dsp:nvSpPr>
        <dsp:cNvPr id="0" name=""/>
        <dsp:cNvSpPr/>
      </dsp:nvSpPr>
      <dsp:spPr>
        <a:xfrm>
          <a:off x="0" y="13610"/>
          <a:ext cx="7559802" cy="437580"/>
        </a:xfrm>
        <a:prstGeom prst="roundRect">
          <a:avLst/>
        </a:prstGeom>
        <a:solidFill>
          <a:schemeClr val="accent2">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114999"/>
            </a:lnSpc>
            <a:spcBef>
              <a:spcPct val="0"/>
            </a:spcBef>
            <a:spcAft>
              <a:spcPct val="35000"/>
            </a:spcAft>
            <a:buNone/>
          </a:pPr>
          <a:r>
            <a:rPr lang="it-IT" sz="1600" kern="1200" dirty="0">
              <a:latin typeface="+mn-lt"/>
            </a:rPr>
            <a:t>Welcome, Introductions &amp; Agenda Review </a:t>
          </a:r>
          <a:endParaRPr lang="en-US" sz="1600" kern="1200" dirty="0">
            <a:latin typeface="+mn-lt"/>
          </a:endParaRPr>
        </a:p>
      </dsp:txBody>
      <dsp:txXfrm>
        <a:off x="21361" y="34971"/>
        <a:ext cx="7517080" cy="394858"/>
      </dsp:txXfrm>
    </dsp:sp>
    <dsp:sp modelId="{93EB934F-54E0-4346-9531-D5A241187796}">
      <dsp:nvSpPr>
        <dsp:cNvPr id="0" name=""/>
        <dsp:cNvSpPr/>
      </dsp:nvSpPr>
      <dsp:spPr>
        <a:xfrm>
          <a:off x="0" y="514550"/>
          <a:ext cx="7559802" cy="437580"/>
        </a:xfrm>
        <a:prstGeom prst="roundRect">
          <a:avLst/>
        </a:prstGeom>
        <a:solidFill>
          <a:schemeClr val="accent2">
            <a:hueOff val="382845"/>
            <a:satOff val="1477"/>
            <a:lumOff val="1765"/>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114999"/>
            </a:lnSpc>
            <a:spcBef>
              <a:spcPct val="0"/>
            </a:spcBef>
            <a:spcAft>
              <a:spcPct val="35000"/>
            </a:spcAft>
            <a:buNone/>
          </a:pPr>
          <a:r>
            <a:rPr lang="it-IT" sz="1600" kern="1200" dirty="0">
              <a:latin typeface="+mn-lt"/>
            </a:rPr>
            <a:t>QPL Integrity Policy V1.0</a:t>
          </a:r>
        </a:p>
      </dsp:txBody>
      <dsp:txXfrm>
        <a:off x="21361" y="535911"/>
        <a:ext cx="7517080" cy="394858"/>
      </dsp:txXfrm>
    </dsp:sp>
    <dsp:sp modelId="{98F5D700-B6DD-40BE-BB50-1951F98EA24B}">
      <dsp:nvSpPr>
        <dsp:cNvPr id="0" name=""/>
        <dsp:cNvSpPr/>
      </dsp:nvSpPr>
      <dsp:spPr>
        <a:xfrm>
          <a:off x="0" y="1015490"/>
          <a:ext cx="7559802" cy="437580"/>
        </a:xfrm>
        <a:prstGeom prst="roundRect">
          <a:avLst/>
        </a:prstGeom>
        <a:solidFill>
          <a:schemeClr val="accent2">
            <a:hueOff val="765691"/>
            <a:satOff val="2954"/>
            <a:lumOff val="3529"/>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114999"/>
            </a:lnSpc>
            <a:spcBef>
              <a:spcPct val="0"/>
            </a:spcBef>
            <a:spcAft>
              <a:spcPct val="35000"/>
            </a:spcAft>
            <a:buNone/>
          </a:pPr>
          <a:r>
            <a:rPr lang="en-US" sz="1600" kern="1200" dirty="0">
              <a:latin typeface="Aptos" panose="020B0004020202020204" pitchFamily="34" charset="0"/>
            </a:rPr>
            <a:t>The Role of the DLC Logo</a:t>
          </a:r>
          <a:endParaRPr lang="it-IT" sz="1600" kern="1200" dirty="0">
            <a:latin typeface="+mn-lt"/>
          </a:endParaRPr>
        </a:p>
      </dsp:txBody>
      <dsp:txXfrm>
        <a:off x="21361" y="1036851"/>
        <a:ext cx="7517080" cy="394858"/>
      </dsp:txXfrm>
    </dsp:sp>
    <dsp:sp modelId="{5162D3E4-6FCB-40F0-B28A-B63088528EE0}">
      <dsp:nvSpPr>
        <dsp:cNvPr id="0" name=""/>
        <dsp:cNvSpPr/>
      </dsp:nvSpPr>
      <dsp:spPr>
        <a:xfrm>
          <a:off x="0" y="1516430"/>
          <a:ext cx="7559802" cy="437580"/>
        </a:xfrm>
        <a:prstGeom prst="roundRect">
          <a:avLst/>
        </a:prstGeom>
        <a:solidFill>
          <a:schemeClr val="accent2">
            <a:hueOff val="1148536"/>
            <a:satOff val="4431"/>
            <a:lumOff val="5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Why Accuracy Matters</a:t>
          </a:r>
        </a:p>
      </dsp:txBody>
      <dsp:txXfrm>
        <a:off x="21361" y="1537791"/>
        <a:ext cx="7517080" cy="394858"/>
      </dsp:txXfrm>
    </dsp:sp>
    <dsp:sp modelId="{58546F9C-6E41-49F6-9DF2-46E142A4E15B}">
      <dsp:nvSpPr>
        <dsp:cNvPr id="0" name=""/>
        <dsp:cNvSpPr/>
      </dsp:nvSpPr>
      <dsp:spPr>
        <a:xfrm>
          <a:off x="0" y="2017370"/>
          <a:ext cx="7559802" cy="437580"/>
        </a:xfrm>
        <a:prstGeom prst="roundRect">
          <a:avLst/>
        </a:prstGeom>
        <a:solidFill>
          <a:schemeClr val="accent2">
            <a:hueOff val="1531382"/>
            <a:satOff val="5908"/>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Aptos" panose="020B0004020202020204" pitchFamily="34" charset="0"/>
            </a:rPr>
            <a:t>DLC qualification and safety certification</a:t>
          </a:r>
          <a:endParaRPr lang="en-US" sz="1600" kern="1200" dirty="0"/>
        </a:p>
      </dsp:txBody>
      <dsp:txXfrm>
        <a:off x="21361" y="2038731"/>
        <a:ext cx="7517080" cy="394858"/>
      </dsp:txXfrm>
    </dsp:sp>
    <dsp:sp modelId="{38BF370D-CDE3-41DA-9FE0-ECEFC91284D0}">
      <dsp:nvSpPr>
        <dsp:cNvPr id="0" name=""/>
        <dsp:cNvSpPr/>
      </dsp:nvSpPr>
      <dsp:spPr>
        <a:xfrm>
          <a:off x="0" y="2518310"/>
          <a:ext cx="7559802" cy="437580"/>
        </a:xfrm>
        <a:prstGeom prst="roundRect">
          <a:avLst/>
        </a:prstGeom>
        <a:solidFill>
          <a:schemeClr val="accent2">
            <a:hueOff val="1914227"/>
            <a:satOff val="7385"/>
            <a:lumOff val="8823"/>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114999"/>
            </a:lnSpc>
            <a:spcBef>
              <a:spcPct val="0"/>
            </a:spcBef>
            <a:spcAft>
              <a:spcPct val="35000"/>
            </a:spcAft>
            <a:buNone/>
          </a:pPr>
          <a:r>
            <a:rPr lang="en-US" sz="1600" kern="1200" dirty="0">
              <a:latin typeface="Aptos" panose="020B0004020202020204" pitchFamily="34" charset="0"/>
            </a:rPr>
            <a:t>Common forms of misuse</a:t>
          </a:r>
          <a:endParaRPr lang="en-US" sz="1600" kern="1200" dirty="0">
            <a:latin typeface="+mn-lt"/>
          </a:endParaRPr>
        </a:p>
      </dsp:txBody>
      <dsp:txXfrm>
        <a:off x="21361" y="2539671"/>
        <a:ext cx="7517080" cy="394858"/>
      </dsp:txXfrm>
    </dsp:sp>
    <dsp:sp modelId="{BA79CBEF-C738-4A14-872C-1491E2A36432}">
      <dsp:nvSpPr>
        <dsp:cNvPr id="0" name=""/>
        <dsp:cNvSpPr/>
      </dsp:nvSpPr>
      <dsp:spPr>
        <a:xfrm>
          <a:off x="0" y="3019251"/>
          <a:ext cx="7559802" cy="437580"/>
        </a:xfrm>
        <a:prstGeom prst="roundRect">
          <a:avLst/>
        </a:prstGeom>
        <a:solidFill>
          <a:schemeClr val="accent2">
            <a:hueOff val="2297073"/>
            <a:satOff val="8862"/>
            <a:lumOff val="10588"/>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114999"/>
            </a:lnSpc>
            <a:spcBef>
              <a:spcPct val="0"/>
            </a:spcBef>
            <a:spcAft>
              <a:spcPct val="35000"/>
            </a:spcAft>
            <a:buNone/>
          </a:pPr>
          <a:r>
            <a:rPr lang="en-US" sz="1600" kern="1200" dirty="0">
              <a:latin typeface="Aptos" panose="020B0004020202020204" pitchFamily="34" charset="0"/>
            </a:rPr>
            <a:t>Best practices verifying qualification</a:t>
          </a:r>
          <a:endParaRPr lang="en-US" sz="1600" kern="1200" dirty="0">
            <a:latin typeface="+mn-lt"/>
          </a:endParaRPr>
        </a:p>
      </dsp:txBody>
      <dsp:txXfrm>
        <a:off x="21361" y="3040612"/>
        <a:ext cx="7517080" cy="394858"/>
      </dsp:txXfrm>
    </dsp:sp>
    <dsp:sp modelId="{151F6791-BC39-4C33-BD3B-423A6CC7224A}">
      <dsp:nvSpPr>
        <dsp:cNvPr id="0" name=""/>
        <dsp:cNvSpPr/>
      </dsp:nvSpPr>
      <dsp:spPr>
        <a:xfrm>
          <a:off x="0" y="3520191"/>
          <a:ext cx="7559802" cy="437580"/>
        </a:xfrm>
        <a:prstGeom prst="roundRect">
          <a:avLst/>
        </a:prstGeom>
        <a:solidFill>
          <a:schemeClr val="accent2">
            <a:hueOff val="2679918"/>
            <a:satOff val="10339"/>
            <a:lumOff val="12353"/>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114999"/>
            </a:lnSpc>
            <a:spcBef>
              <a:spcPct val="0"/>
            </a:spcBef>
            <a:spcAft>
              <a:spcPct val="35000"/>
            </a:spcAft>
            <a:buNone/>
          </a:pPr>
          <a:r>
            <a:rPr lang="en-US" sz="1600" kern="1200" dirty="0">
              <a:latin typeface="+mn-lt"/>
            </a:rPr>
            <a:t>Logo Violation Enforcement</a:t>
          </a:r>
        </a:p>
      </dsp:txBody>
      <dsp:txXfrm>
        <a:off x="21361" y="3541552"/>
        <a:ext cx="7517080" cy="394858"/>
      </dsp:txXfrm>
    </dsp:sp>
    <dsp:sp modelId="{B4E8B669-CA84-4C47-93BC-BB94ECA6D7E4}">
      <dsp:nvSpPr>
        <dsp:cNvPr id="0" name=""/>
        <dsp:cNvSpPr/>
      </dsp:nvSpPr>
      <dsp:spPr>
        <a:xfrm>
          <a:off x="0" y="4021131"/>
          <a:ext cx="7559802" cy="437580"/>
        </a:xfrm>
        <a:prstGeom prst="roundRect">
          <a:avLst/>
        </a:prstGeom>
        <a:solidFill>
          <a:schemeClr val="accent2">
            <a:hueOff val="3062764"/>
            <a:satOff val="11816"/>
            <a:lumOff val="14117"/>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114999"/>
            </a:lnSpc>
            <a:spcBef>
              <a:spcPct val="0"/>
            </a:spcBef>
            <a:spcAft>
              <a:spcPct val="35000"/>
            </a:spcAft>
            <a:buNone/>
          </a:pPr>
          <a:r>
            <a:rPr lang="en-US" sz="1600" kern="1200">
              <a:latin typeface="+mn-lt"/>
            </a:rPr>
            <a:t>Live QPL Demonstration</a:t>
          </a:r>
          <a:endParaRPr lang="en-US" sz="1600" kern="1200" dirty="0">
            <a:latin typeface="+mn-lt"/>
          </a:endParaRPr>
        </a:p>
      </dsp:txBody>
      <dsp:txXfrm>
        <a:off x="21361" y="4042492"/>
        <a:ext cx="7517080" cy="394858"/>
      </dsp:txXfrm>
    </dsp:sp>
    <dsp:sp modelId="{F579C866-2888-448B-A88E-A8AC97891BC5}">
      <dsp:nvSpPr>
        <dsp:cNvPr id="0" name=""/>
        <dsp:cNvSpPr/>
      </dsp:nvSpPr>
      <dsp:spPr>
        <a:xfrm>
          <a:off x="0" y="4522071"/>
          <a:ext cx="7559802" cy="437580"/>
        </a:xfrm>
        <a:prstGeom prst="roundRect">
          <a:avLst/>
        </a:prstGeom>
        <a:solidFill>
          <a:schemeClr val="accent2">
            <a:hueOff val="3445609"/>
            <a:satOff val="13293"/>
            <a:lumOff val="15882"/>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114999"/>
            </a:lnSpc>
            <a:spcBef>
              <a:spcPct val="0"/>
            </a:spcBef>
            <a:spcAft>
              <a:spcPct val="35000"/>
            </a:spcAft>
            <a:buNone/>
          </a:pPr>
          <a:r>
            <a:rPr lang="en-US" sz="1600" kern="1200" dirty="0">
              <a:latin typeface="+mn-lt"/>
            </a:rPr>
            <a:t>Q&amp;A</a:t>
          </a:r>
        </a:p>
      </dsp:txBody>
      <dsp:txXfrm>
        <a:off x="21361" y="4543432"/>
        <a:ext cx="7517080" cy="39485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F3C011-8BC0-44B0-B862-F1B39D76B5D7}" type="datetimeFigureOut">
              <a:rPr lang="en-US" smtClean="0"/>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59E4A8-DE09-43C2-B77A-527CB698CEFF}" type="slidenum">
              <a:rPr lang="en-US" smtClean="0"/>
              <a:t>‹#›</a:t>
            </a:fld>
            <a:endParaRPr lang="en-US"/>
          </a:p>
        </p:txBody>
      </p:sp>
    </p:spTree>
    <p:extLst>
      <p:ext uri="{BB962C8B-B14F-4D97-AF65-F5344CB8AC3E}">
        <p14:creationId xmlns:p14="http://schemas.microsoft.com/office/powerpoint/2010/main" val="28915457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800"/>
              </a:spcAft>
              <a:buNone/>
            </a:pPr>
            <a:r>
              <a:rPr lang="en-US" sz="1000" kern="100">
                <a:effectLst/>
                <a:latin typeface="Aptos" panose="020B0004020202020204" pitchFamily="34" charset="0"/>
                <a:ea typeface="Aptos" panose="020B0004020202020204" pitchFamily="34" charset="0"/>
                <a:cs typeface="Times New Roman" panose="02020603050405020304" pitchFamily="18" charset="0"/>
              </a:rPr>
              <a:t>Before we get started, I’ll take care of a little housekeeping. If there’s something you’d like to go back and see again or you’d like to share this webinar with someone who couldn’t attend, the slides and recording will be posted on our website.</a:t>
            </a:r>
          </a:p>
          <a:p>
            <a:pPr marL="0" marR="0">
              <a:lnSpc>
                <a:spcPct val="115000"/>
              </a:lnSpc>
              <a:spcAft>
                <a:spcPts val="800"/>
              </a:spcAft>
              <a:buNone/>
            </a:pP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en-US" sz="1000" kern="100">
                <a:effectLst/>
                <a:latin typeface="Aptos" panose="020B0004020202020204" pitchFamily="34" charset="0"/>
                <a:ea typeface="Aptos" panose="020B0004020202020204" pitchFamily="34" charset="0"/>
                <a:cs typeface="Times New Roman" panose="02020603050405020304" pitchFamily="18" charset="0"/>
              </a:rPr>
              <a:t>I should also let you know that all attendees have been automatically muted, and we’ll keep it this way for the entire webinar. (click)</a:t>
            </a:r>
          </a:p>
          <a:p>
            <a:endParaRPr lang="en-US"/>
          </a:p>
        </p:txBody>
      </p:sp>
      <p:sp>
        <p:nvSpPr>
          <p:cNvPr id="4" name="Slide Number Placeholder 3"/>
          <p:cNvSpPr>
            <a:spLocks noGrp="1"/>
          </p:cNvSpPr>
          <p:nvPr>
            <p:ph type="sldNum" sz="quarter" idx="5"/>
          </p:nvPr>
        </p:nvSpPr>
        <p:spPr/>
        <p:txBody>
          <a:bodyPr/>
          <a:lstStyle/>
          <a:p>
            <a:fld id="{73974D6B-F306-4F41-8CDD-3BAE45A2AD1E}" type="slidenum">
              <a:rPr lang="en-US" smtClean="0"/>
              <a:t>2</a:t>
            </a:fld>
            <a:endParaRPr lang="en-US"/>
          </a:p>
        </p:txBody>
      </p:sp>
    </p:spTree>
    <p:extLst>
      <p:ext uri="{BB962C8B-B14F-4D97-AF65-F5344CB8AC3E}">
        <p14:creationId xmlns:p14="http://schemas.microsoft.com/office/powerpoint/2010/main" val="1919546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Upcoming policy update is a combination of four policies</a:t>
            </a:r>
          </a:p>
          <a:p>
            <a:pPr marL="171450" indent="-171450">
              <a:buFont typeface="Arial" panose="020B0604020202020204" pitchFamily="34" charset="0"/>
              <a:buChar char="•"/>
            </a:pPr>
            <a:r>
              <a:rPr lang="en-US" dirty="0"/>
              <a:t>Today we will focus on parts of the logo use policy and parts of the logo violation enforcement process</a:t>
            </a:r>
          </a:p>
        </p:txBody>
      </p:sp>
      <p:sp>
        <p:nvSpPr>
          <p:cNvPr id="4" name="Slide Number Placeholder 3"/>
          <p:cNvSpPr>
            <a:spLocks noGrp="1"/>
          </p:cNvSpPr>
          <p:nvPr>
            <p:ph type="sldNum" sz="quarter" idx="5"/>
          </p:nvPr>
        </p:nvSpPr>
        <p:spPr/>
        <p:txBody>
          <a:bodyPr/>
          <a:lstStyle/>
          <a:p>
            <a:fld id="{9C59E4A8-DE09-43C2-B77A-527CB698CEFF}" type="slidenum">
              <a:rPr lang="en-US" smtClean="0"/>
              <a:t>11</a:t>
            </a:fld>
            <a:endParaRPr lang="en-US"/>
          </a:p>
        </p:txBody>
      </p:sp>
    </p:spTree>
    <p:extLst>
      <p:ext uri="{BB962C8B-B14F-4D97-AF65-F5344CB8AC3E}">
        <p14:creationId xmlns:p14="http://schemas.microsoft.com/office/powerpoint/2010/main" val="37217431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Planning to do only one draft</a:t>
            </a:r>
          </a:p>
        </p:txBody>
      </p:sp>
      <p:sp>
        <p:nvSpPr>
          <p:cNvPr id="4" name="Slide Number Placeholder 3"/>
          <p:cNvSpPr>
            <a:spLocks noGrp="1"/>
          </p:cNvSpPr>
          <p:nvPr>
            <p:ph type="sldNum" sz="quarter" idx="5"/>
          </p:nvPr>
        </p:nvSpPr>
        <p:spPr/>
        <p:txBody>
          <a:bodyPr/>
          <a:lstStyle/>
          <a:p>
            <a:fld id="{9C59E4A8-DE09-43C2-B77A-527CB698CEFF}" type="slidenum">
              <a:rPr lang="en-US" smtClean="0"/>
              <a:t>12</a:t>
            </a:fld>
            <a:endParaRPr lang="en-US"/>
          </a:p>
        </p:txBody>
      </p:sp>
    </p:spTree>
    <p:extLst>
      <p:ext uri="{BB962C8B-B14F-4D97-AF65-F5344CB8AC3E}">
        <p14:creationId xmlns:p14="http://schemas.microsoft.com/office/powerpoint/2010/main" val="42638728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section I will go over the various DLC logos and trademarks and summarize how they should be applied, but this isn’t a replacement for reading the logo policy which has many more nuances</a:t>
            </a:r>
          </a:p>
        </p:txBody>
      </p:sp>
      <p:sp>
        <p:nvSpPr>
          <p:cNvPr id="4" name="Slide Number Placeholder 3"/>
          <p:cNvSpPr>
            <a:spLocks noGrp="1"/>
          </p:cNvSpPr>
          <p:nvPr>
            <p:ph type="sldNum" sz="quarter" idx="5"/>
          </p:nvPr>
        </p:nvSpPr>
        <p:spPr/>
        <p:txBody>
          <a:bodyPr/>
          <a:lstStyle/>
          <a:p>
            <a:fld id="{9C59E4A8-DE09-43C2-B77A-527CB698CEFF}" type="slidenum">
              <a:rPr lang="en-US" smtClean="0"/>
              <a:t>13</a:t>
            </a:fld>
            <a:endParaRPr lang="en-US"/>
          </a:p>
        </p:txBody>
      </p:sp>
    </p:spTree>
    <p:extLst>
      <p:ext uri="{BB962C8B-B14F-4D97-AF65-F5344CB8AC3E}">
        <p14:creationId xmlns:p14="http://schemas.microsoft.com/office/powerpoint/2010/main" val="13640807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Quick look at each logo/trademark, more to come later</a:t>
            </a:r>
          </a:p>
        </p:txBody>
      </p:sp>
      <p:sp>
        <p:nvSpPr>
          <p:cNvPr id="4" name="Slide Number Placeholder 3"/>
          <p:cNvSpPr>
            <a:spLocks noGrp="1"/>
          </p:cNvSpPr>
          <p:nvPr>
            <p:ph type="sldNum" sz="quarter" idx="5"/>
          </p:nvPr>
        </p:nvSpPr>
        <p:spPr/>
        <p:txBody>
          <a:bodyPr/>
          <a:lstStyle/>
          <a:p>
            <a:fld id="{9C59E4A8-DE09-43C2-B77A-527CB698CEFF}" type="slidenum">
              <a:rPr lang="en-US" smtClean="0"/>
              <a:t>14</a:t>
            </a:fld>
            <a:endParaRPr lang="en-US"/>
          </a:p>
        </p:txBody>
      </p:sp>
    </p:spTree>
    <p:extLst>
      <p:ext uri="{BB962C8B-B14F-4D97-AF65-F5344CB8AC3E}">
        <p14:creationId xmlns:p14="http://schemas.microsoft.com/office/powerpoint/2010/main" val="9224040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Any product with these logos is suspicious</a:t>
            </a:r>
          </a:p>
        </p:txBody>
      </p:sp>
      <p:sp>
        <p:nvSpPr>
          <p:cNvPr id="4" name="Slide Number Placeholder 3"/>
          <p:cNvSpPr>
            <a:spLocks noGrp="1"/>
          </p:cNvSpPr>
          <p:nvPr>
            <p:ph type="sldNum" sz="quarter" idx="5"/>
          </p:nvPr>
        </p:nvSpPr>
        <p:spPr/>
        <p:txBody>
          <a:bodyPr/>
          <a:lstStyle/>
          <a:p>
            <a:fld id="{9C59E4A8-DE09-43C2-B77A-527CB698CEFF}" type="slidenum">
              <a:rPr lang="en-US" smtClean="0"/>
              <a:t>15</a:t>
            </a:fld>
            <a:endParaRPr lang="en-US"/>
          </a:p>
        </p:txBody>
      </p:sp>
    </p:spTree>
    <p:extLst>
      <p:ext uri="{BB962C8B-B14F-4D97-AF65-F5344CB8AC3E}">
        <p14:creationId xmlns:p14="http://schemas.microsoft.com/office/powerpoint/2010/main" val="15794670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59E4A8-DE09-43C2-B77A-527CB698CEFF}" type="slidenum">
              <a:rPr lang="en-US" smtClean="0"/>
              <a:t>16</a:t>
            </a:fld>
            <a:endParaRPr lang="en-US"/>
          </a:p>
        </p:txBody>
      </p:sp>
    </p:spTree>
    <p:extLst>
      <p:ext uri="{BB962C8B-B14F-4D97-AF65-F5344CB8AC3E}">
        <p14:creationId xmlns:p14="http://schemas.microsoft.com/office/powerpoint/2010/main" val="8219090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59E4A8-DE09-43C2-B77A-527CB698CEFF}" type="slidenum">
              <a:rPr lang="en-US" smtClean="0"/>
              <a:t>17</a:t>
            </a:fld>
            <a:endParaRPr lang="en-US"/>
          </a:p>
        </p:txBody>
      </p:sp>
    </p:spTree>
    <p:extLst>
      <p:ext uri="{BB962C8B-B14F-4D97-AF65-F5344CB8AC3E}">
        <p14:creationId xmlns:p14="http://schemas.microsoft.com/office/powerpoint/2010/main" val="21368364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 will be using the main SSL/NLC product logo for most examples today, but rules apply to all</a:t>
            </a:r>
          </a:p>
        </p:txBody>
      </p:sp>
      <p:sp>
        <p:nvSpPr>
          <p:cNvPr id="4" name="Slide Number Placeholder 3"/>
          <p:cNvSpPr>
            <a:spLocks noGrp="1"/>
          </p:cNvSpPr>
          <p:nvPr>
            <p:ph type="sldNum" sz="quarter" idx="5"/>
          </p:nvPr>
        </p:nvSpPr>
        <p:spPr/>
        <p:txBody>
          <a:bodyPr/>
          <a:lstStyle/>
          <a:p>
            <a:fld id="{9C59E4A8-DE09-43C2-B77A-527CB698CEFF}" type="slidenum">
              <a:rPr lang="en-US" smtClean="0"/>
              <a:t>18</a:t>
            </a:fld>
            <a:endParaRPr lang="en-US"/>
          </a:p>
        </p:txBody>
      </p:sp>
    </p:spTree>
    <p:extLst>
      <p:ext uri="{BB962C8B-B14F-4D97-AF65-F5344CB8AC3E}">
        <p14:creationId xmlns:p14="http://schemas.microsoft.com/office/powerpoint/2010/main" val="171314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section I will review why logo violations harm DLC stakeholders and the various ways a product might experience a change to it’s DLC listing status</a:t>
            </a:r>
          </a:p>
        </p:txBody>
      </p:sp>
      <p:sp>
        <p:nvSpPr>
          <p:cNvPr id="4" name="Slide Number Placeholder 3"/>
          <p:cNvSpPr>
            <a:spLocks noGrp="1"/>
          </p:cNvSpPr>
          <p:nvPr>
            <p:ph type="sldNum" sz="quarter" idx="5"/>
          </p:nvPr>
        </p:nvSpPr>
        <p:spPr/>
        <p:txBody>
          <a:bodyPr/>
          <a:lstStyle/>
          <a:p>
            <a:fld id="{9C59E4A8-DE09-43C2-B77A-527CB698CEFF}" type="slidenum">
              <a:rPr lang="en-US" smtClean="0"/>
              <a:t>20</a:t>
            </a:fld>
            <a:endParaRPr lang="en-US"/>
          </a:p>
        </p:txBody>
      </p:sp>
    </p:spTree>
    <p:extLst>
      <p:ext uri="{BB962C8B-B14F-4D97-AF65-F5344CB8AC3E}">
        <p14:creationId xmlns:p14="http://schemas.microsoft.com/office/powerpoint/2010/main" val="20298686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People don’t simply pay to be on the QPL</a:t>
            </a:r>
          </a:p>
          <a:p>
            <a:pPr marL="171450" indent="-171450">
              <a:buFont typeface="Arial" panose="020B0604020202020204" pitchFamily="34" charset="0"/>
              <a:buChar char="•"/>
            </a:pPr>
            <a:r>
              <a:rPr lang="en-US" dirty="0"/>
              <a:t>Listing means the product is truly high quality</a:t>
            </a:r>
          </a:p>
          <a:p>
            <a:pPr marL="171450" indent="-171450">
              <a:buFont typeface="Arial" panose="020B0604020202020204" pitchFamily="34" charset="0"/>
              <a:buChar char="•"/>
            </a:pPr>
            <a:r>
              <a:rPr lang="en-US" dirty="0"/>
              <a:t>This is why manufacturers list and this is why programs require DLC qualification</a:t>
            </a:r>
          </a:p>
        </p:txBody>
      </p:sp>
      <p:sp>
        <p:nvSpPr>
          <p:cNvPr id="4" name="Slide Number Placeholder 3"/>
          <p:cNvSpPr>
            <a:spLocks noGrp="1"/>
          </p:cNvSpPr>
          <p:nvPr>
            <p:ph type="sldNum" sz="quarter" idx="5"/>
          </p:nvPr>
        </p:nvSpPr>
        <p:spPr/>
        <p:txBody>
          <a:bodyPr/>
          <a:lstStyle/>
          <a:p>
            <a:fld id="{9C59E4A8-DE09-43C2-B77A-527CB698CEFF}" type="slidenum">
              <a:rPr lang="en-US" smtClean="0"/>
              <a:t>21</a:t>
            </a:fld>
            <a:endParaRPr lang="en-US"/>
          </a:p>
        </p:txBody>
      </p:sp>
    </p:spTree>
    <p:extLst>
      <p:ext uri="{BB962C8B-B14F-4D97-AF65-F5344CB8AC3E}">
        <p14:creationId xmlns:p14="http://schemas.microsoft.com/office/powerpoint/2010/main" val="1714157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800"/>
              </a:spcAft>
              <a:buNone/>
            </a:pPr>
            <a:r>
              <a:rPr lang="en-US" sz="1000" kern="100">
                <a:effectLst/>
                <a:latin typeface="Aptos" panose="020B0004020202020204" pitchFamily="34" charset="0"/>
                <a:ea typeface="Aptos" panose="020B0004020202020204" pitchFamily="34" charset="0"/>
                <a:cs typeface="Times New Roman" panose="02020603050405020304" pitchFamily="18" charset="0"/>
              </a:rPr>
              <a:t>But of course we still want you to be able to communicate. If you have any questions, you can use the question pane. You can locate this at the top right by clicking on the speech bubble with the question mark. You can see it in this screenshot underlined in green. The question pane is distinct from the chat pane, which has the two layered speech bubbles. We will not be using the chat pane during this call. So be sure to use the question pane only.</a:t>
            </a:r>
          </a:p>
          <a:p>
            <a:pPr marL="0" marR="0">
              <a:lnSpc>
                <a:spcPct val="115000"/>
              </a:lnSpc>
              <a:spcAft>
                <a:spcPts val="800"/>
              </a:spcAft>
              <a:buNone/>
            </a:pP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1000" kern="100">
                <a:effectLst/>
                <a:latin typeface="Aptos" panose="020B0004020202020204" pitchFamily="34" charset="0"/>
                <a:ea typeface="Aptos" panose="020B0004020202020204" pitchFamily="34" charset="0"/>
                <a:cs typeface="Times New Roman" panose="02020603050405020304" pitchFamily="18" charset="0"/>
              </a:rPr>
              <a:t>We’ll be answering some questions through text throughout the webinar, but we won’t pause the presentation to answer. However, near the end of the webinar we will hold a live Q&amp;A session. We will choose some of the more common questions to answer live, so keep them coming throughout the call so we know what is most relevant to you. (click)</a:t>
            </a:r>
          </a:p>
          <a:p>
            <a:endParaRPr lang="en-US"/>
          </a:p>
        </p:txBody>
      </p:sp>
      <p:sp>
        <p:nvSpPr>
          <p:cNvPr id="4" name="Slide Number Placeholder 3"/>
          <p:cNvSpPr>
            <a:spLocks noGrp="1"/>
          </p:cNvSpPr>
          <p:nvPr>
            <p:ph type="sldNum" sz="quarter" idx="5"/>
          </p:nvPr>
        </p:nvSpPr>
        <p:spPr/>
        <p:txBody>
          <a:bodyPr/>
          <a:lstStyle/>
          <a:p>
            <a:fld id="{73974D6B-F306-4F41-8CDD-3BAE45A2AD1E}" type="slidenum">
              <a:rPr lang="en-US" smtClean="0"/>
              <a:t>3</a:t>
            </a:fld>
            <a:endParaRPr lang="en-US"/>
          </a:p>
        </p:txBody>
      </p:sp>
    </p:spTree>
    <p:extLst>
      <p:ext uri="{BB962C8B-B14F-4D97-AF65-F5344CB8AC3E}">
        <p14:creationId xmlns:p14="http://schemas.microsoft.com/office/powerpoint/2010/main" val="9517208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Energy efficiency programs are also impacted when products misuse the DLC logo</a:t>
            </a:r>
          </a:p>
        </p:txBody>
      </p:sp>
      <p:sp>
        <p:nvSpPr>
          <p:cNvPr id="4" name="Slide Number Placeholder 3"/>
          <p:cNvSpPr>
            <a:spLocks noGrp="1"/>
          </p:cNvSpPr>
          <p:nvPr>
            <p:ph type="sldNum" sz="quarter" idx="5"/>
          </p:nvPr>
        </p:nvSpPr>
        <p:spPr/>
        <p:txBody>
          <a:bodyPr/>
          <a:lstStyle/>
          <a:p>
            <a:fld id="{9C59E4A8-DE09-43C2-B77A-527CB698CEFF}" type="slidenum">
              <a:rPr lang="en-US" smtClean="0"/>
              <a:t>23</a:t>
            </a:fld>
            <a:endParaRPr lang="en-US"/>
          </a:p>
        </p:txBody>
      </p:sp>
    </p:spTree>
    <p:extLst>
      <p:ext uri="{BB962C8B-B14F-4D97-AF65-F5344CB8AC3E}">
        <p14:creationId xmlns:p14="http://schemas.microsoft.com/office/powerpoint/2010/main" val="31879675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Misuse of the DLC logos stands to gum up the process of moving incentives through the system and completing projects on time</a:t>
            </a:r>
          </a:p>
        </p:txBody>
      </p:sp>
      <p:sp>
        <p:nvSpPr>
          <p:cNvPr id="4" name="Slide Number Placeholder 3"/>
          <p:cNvSpPr>
            <a:spLocks noGrp="1"/>
          </p:cNvSpPr>
          <p:nvPr>
            <p:ph type="sldNum" sz="quarter" idx="5"/>
          </p:nvPr>
        </p:nvSpPr>
        <p:spPr/>
        <p:txBody>
          <a:bodyPr/>
          <a:lstStyle/>
          <a:p>
            <a:fld id="{9C59E4A8-DE09-43C2-B77A-527CB698CEFF}" type="slidenum">
              <a:rPr lang="en-US" smtClean="0"/>
              <a:t>24</a:t>
            </a:fld>
            <a:endParaRPr lang="en-US"/>
          </a:p>
        </p:txBody>
      </p:sp>
    </p:spTree>
    <p:extLst>
      <p:ext uri="{BB962C8B-B14F-4D97-AF65-F5344CB8AC3E}">
        <p14:creationId xmlns:p14="http://schemas.microsoft.com/office/powerpoint/2010/main" val="25413988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9C59E4A8-DE09-43C2-B77A-527CB698CEFF}" type="slidenum">
              <a:rPr lang="en-US" smtClean="0"/>
              <a:t>25</a:t>
            </a:fld>
            <a:endParaRPr lang="en-US"/>
          </a:p>
        </p:txBody>
      </p:sp>
    </p:spTree>
    <p:extLst>
      <p:ext uri="{BB962C8B-B14F-4D97-AF65-F5344CB8AC3E}">
        <p14:creationId xmlns:p14="http://schemas.microsoft.com/office/powerpoint/2010/main" val="2049375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We are in the middle of a policy update</a:t>
            </a:r>
          </a:p>
          <a:p>
            <a:pPr marL="171450" indent="-171450">
              <a:buFont typeface="Arial" panose="020B0604020202020204" pitchFamily="34" charset="0"/>
              <a:buChar char="•"/>
            </a:pPr>
            <a:r>
              <a:rPr lang="en-US" dirty="0"/>
              <a:t>Products who haven’t updated by the end of the year must remove claims of DLC qualification</a:t>
            </a:r>
          </a:p>
        </p:txBody>
      </p:sp>
      <p:sp>
        <p:nvSpPr>
          <p:cNvPr id="4" name="Slide Number Placeholder 3"/>
          <p:cNvSpPr>
            <a:spLocks noGrp="1"/>
          </p:cNvSpPr>
          <p:nvPr>
            <p:ph type="sldNum" sz="quarter" idx="5"/>
          </p:nvPr>
        </p:nvSpPr>
        <p:spPr/>
        <p:txBody>
          <a:bodyPr/>
          <a:lstStyle/>
          <a:p>
            <a:fld id="{9C59E4A8-DE09-43C2-B77A-527CB698CEFF}" type="slidenum">
              <a:rPr lang="en-US" smtClean="0"/>
              <a:t>26</a:t>
            </a:fld>
            <a:endParaRPr lang="en-US"/>
          </a:p>
        </p:txBody>
      </p:sp>
    </p:spTree>
    <p:extLst>
      <p:ext uri="{BB962C8B-B14F-4D97-AF65-F5344CB8AC3E}">
        <p14:creationId xmlns:p14="http://schemas.microsoft.com/office/powerpoint/2010/main" val="38535691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Products may change from Premium to Standard classification during a policy update</a:t>
            </a:r>
          </a:p>
          <a:p>
            <a:pPr marL="171450" indent="-171450">
              <a:buFont typeface="Arial" panose="020B0604020202020204" pitchFamily="34" charset="0"/>
              <a:buChar char="•"/>
            </a:pPr>
            <a:r>
              <a:rPr lang="en-US" dirty="0"/>
              <a:t>This is when a product is still listed, but no longer meets Premium requirements in new policy</a:t>
            </a:r>
          </a:p>
          <a:p>
            <a:pPr marL="171450" indent="-171450">
              <a:buFont typeface="Arial" panose="020B0604020202020204" pitchFamily="34" charset="0"/>
              <a:buChar char="•"/>
            </a:pPr>
            <a:r>
              <a:rPr lang="en-US" dirty="0"/>
              <a:t>Controllability is now a Premium requirement under V6.0, biggest change</a:t>
            </a:r>
          </a:p>
        </p:txBody>
      </p:sp>
      <p:sp>
        <p:nvSpPr>
          <p:cNvPr id="4" name="Slide Number Placeholder 3"/>
          <p:cNvSpPr>
            <a:spLocks noGrp="1"/>
          </p:cNvSpPr>
          <p:nvPr>
            <p:ph type="sldNum" sz="quarter" idx="5"/>
          </p:nvPr>
        </p:nvSpPr>
        <p:spPr/>
        <p:txBody>
          <a:bodyPr/>
          <a:lstStyle/>
          <a:p>
            <a:fld id="{9C59E4A8-DE09-43C2-B77A-527CB698CEFF}" type="slidenum">
              <a:rPr lang="en-US" smtClean="0"/>
              <a:t>27</a:t>
            </a:fld>
            <a:endParaRPr lang="en-US"/>
          </a:p>
        </p:txBody>
      </p:sp>
    </p:spTree>
    <p:extLst>
      <p:ext uri="{BB962C8B-B14F-4D97-AF65-F5344CB8AC3E}">
        <p14:creationId xmlns:p14="http://schemas.microsoft.com/office/powerpoint/2010/main" val="18259686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Surveillance only applies to SSL, LUNA, and Hort</a:t>
            </a:r>
          </a:p>
          <a:p>
            <a:pPr marL="171450" indent="-171450">
              <a:buFont typeface="Arial" panose="020B0604020202020204" pitchFamily="34" charset="0"/>
              <a:buChar char="•"/>
            </a:pPr>
            <a:r>
              <a:rPr lang="en-US" dirty="0"/>
              <a:t>Product misrepresentation applies to all programs</a:t>
            </a:r>
          </a:p>
        </p:txBody>
      </p:sp>
      <p:sp>
        <p:nvSpPr>
          <p:cNvPr id="4" name="Slide Number Placeholder 3"/>
          <p:cNvSpPr>
            <a:spLocks noGrp="1"/>
          </p:cNvSpPr>
          <p:nvPr>
            <p:ph type="sldNum" sz="quarter" idx="5"/>
          </p:nvPr>
        </p:nvSpPr>
        <p:spPr/>
        <p:txBody>
          <a:bodyPr/>
          <a:lstStyle/>
          <a:p>
            <a:fld id="{9C59E4A8-DE09-43C2-B77A-527CB698CEFF}" type="slidenum">
              <a:rPr lang="en-US" smtClean="0"/>
              <a:t>28</a:t>
            </a:fld>
            <a:endParaRPr lang="en-US"/>
          </a:p>
        </p:txBody>
      </p:sp>
    </p:spTree>
    <p:extLst>
      <p:ext uri="{BB962C8B-B14F-4D97-AF65-F5344CB8AC3E}">
        <p14:creationId xmlns:p14="http://schemas.microsoft.com/office/powerpoint/2010/main" val="11695927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C59E4A8-DE09-43C2-B77A-527CB698CEFF}" type="slidenum">
              <a:rPr lang="en-US" smtClean="0"/>
              <a:t>29</a:t>
            </a:fld>
            <a:endParaRPr lang="en-US"/>
          </a:p>
        </p:txBody>
      </p:sp>
    </p:spTree>
    <p:extLst>
      <p:ext uri="{BB962C8B-B14F-4D97-AF65-F5344CB8AC3E}">
        <p14:creationId xmlns:p14="http://schemas.microsoft.com/office/powerpoint/2010/main" val="38201439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presentation is designed to provide tips to all segments of the lighting industry, but we will mostly focus on tips for manufacturers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Because manufacturer specification sheets are the first way customers interact with a product and may assume a logo assures DLC qualification</a:t>
            </a:r>
          </a:p>
        </p:txBody>
      </p:sp>
      <p:sp>
        <p:nvSpPr>
          <p:cNvPr id="4" name="Slide Number Placeholder 3"/>
          <p:cNvSpPr>
            <a:spLocks noGrp="1"/>
          </p:cNvSpPr>
          <p:nvPr>
            <p:ph type="sldNum" sz="quarter" idx="5"/>
          </p:nvPr>
        </p:nvSpPr>
        <p:spPr/>
        <p:txBody>
          <a:bodyPr/>
          <a:lstStyle/>
          <a:p>
            <a:fld id="{9C59E4A8-DE09-43C2-B77A-527CB698CEFF}" type="slidenum">
              <a:rPr lang="en-US" smtClean="0"/>
              <a:t>30</a:t>
            </a:fld>
            <a:endParaRPr lang="en-US"/>
          </a:p>
        </p:txBody>
      </p:sp>
    </p:spTree>
    <p:extLst>
      <p:ext uri="{BB962C8B-B14F-4D97-AF65-F5344CB8AC3E}">
        <p14:creationId xmlns:p14="http://schemas.microsoft.com/office/powerpoint/2010/main" val="32313131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Assuming a product that has falsely claimed qualification has impacts all the way down the industry value chain</a:t>
            </a:r>
          </a:p>
          <a:p>
            <a:pPr marL="171450" indent="-171450">
              <a:buFont typeface="Arial" panose="020B0604020202020204" pitchFamily="34" charset="0"/>
              <a:buChar char="•"/>
            </a:pPr>
            <a:r>
              <a:rPr lang="en-US" dirty="0"/>
              <a:t>If a product that was falsely representing DLC qualification gets to an efficiency program incentive review, time and money lost have been lost</a:t>
            </a:r>
          </a:p>
          <a:p>
            <a:pPr marL="171450" indent="-171450">
              <a:buFont typeface="Arial" panose="020B0604020202020204" pitchFamily="34" charset="0"/>
              <a:buChar char="•"/>
            </a:pPr>
            <a:r>
              <a:rPr lang="en-US" dirty="0"/>
              <a:t>As we’ve seen, there are many reasons for changes to DLC listing status which means documentation isn’t always accurate</a:t>
            </a:r>
          </a:p>
          <a:p>
            <a:pPr marL="171450" indent="-171450">
              <a:buFont typeface="Arial" panose="020B0604020202020204" pitchFamily="34" charset="0"/>
              <a:buChar char="•"/>
            </a:pPr>
            <a:r>
              <a:rPr lang="en-US" dirty="0"/>
              <a:t>Although the DLC logo on a spec sheet is a good starting place, finding the product on the QPL is the only way to confirm eligibility</a:t>
            </a:r>
          </a:p>
        </p:txBody>
      </p:sp>
      <p:sp>
        <p:nvSpPr>
          <p:cNvPr id="4" name="Slide Number Placeholder 3"/>
          <p:cNvSpPr>
            <a:spLocks noGrp="1"/>
          </p:cNvSpPr>
          <p:nvPr>
            <p:ph type="sldNum" sz="quarter" idx="5"/>
          </p:nvPr>
        </p:nvSpPr>
        <p:spPr/>
        <p:txBody>
          <a:bodyPr/>
          <a:lstStyle/>
          <a:p>
            <a:fld id="{9C59E4A8-DE09-43C2-B77A-527CB698CEFF}" type="slidenum">
              <a:rPr lang="en-US" smtClean="0"/>
              <a:t>31</a:t>
            </a:fld>
            <a:endParaRPr lang="en-US"/>
          </a:p>
        </p:txBody>
      </p:sp>
    </p:spTree>
    <p:extLst>
      <p:ext uri="{BB962C8B-B14F-4D97-AF65-F5344CB8AC3E}">
        <p14:creationId xmlns:p14="http://schemas.microsoft.com/office/powerpoint/2010/main" val="38353081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DLC not a certification body</a:t>
            </a:r>
          </a:p>
          <a:p>
            <a:pPr marL="171450" indent="-171450">
              <a:buFont typeface="Arial" panose="020B0604020202020204" pitchFamily="34" charset="0"/>
              <a:buChar char="•"/>
            </a:pPr>
            <a:r>
              <a:rPr lang="en-US" dirty="0"/>
              <a:t>Term certification is more appropriately used when it is a process that must happen before a product can be sold</a:t>
            </a:r>
          </a:p>
          <a:p>
            <a:pPr marL="171450" indent="-171450">
              <a:buFont typeface="Arial" panose="020B0604020202020204" pitchFamily="34" charset="0"/>
              <a:buChar char="•"/>
            </a:pPr>
            <a:r>
              <a:rPr lang="en-US" dirty="0"/>
              <a:t>DLC qualification confirms presence of safety certifications, but is not a requirement for a product to be available for purchase</a:t>
            </a:r>
          </a:p>
          <a:p>
            <a:pPr marL="171450" indent="-171450">
              <a:buFont typeface="Arial" panose="020B0604020202020204" pitchFamily="34" charset="0"/>
              <a:buChar char="•"/>
            </a:pPr>
            <a:r>
              <a:rPr lang="en-US" dirty="0"/>
              <a:t>Consequences for misusing the DLC logo come only from the DLC, which is not a governmental body, don’t affect ability to sell a product</a:t>
            </a:r>
          </a:p>
          <a:p>
            <a:pPr marL="171450" indent="-171450">
              <a:buFont typeface="Arial" panose="020B0604020202020204" pitchFamily="34" charset="0"/>
              <a:buChar char="•"/>
            </a:pPr>
            <a:r>
              <a:rPr lang="en-US" dirty="0"/>
              <a:t>These are the documents DLC reviews</a:t>
            </a:r>
          </a:p>
          <a:p>
            <a:pPr marL="628650" lvl="1" indent="-171450">
              <a:buFont typeface="Arial" panose="020B0604020202020204" pitchFamily="34" charset="0"/>
              <a:buChar char="•"/>
            </a:pPr>
            <a:r>
              <a:rPr lang="en-US" dirty="0"/>
              <a:t>In US, OSHA approves labs to perform safety certifications</a:t>
            </a:r>
          </a:p>
          <a:p>
            <a:pPr marL="1085850" lvl="2" indent="-171450">
              <a:buFont typeface="Arial" panose="020B0604020202020204" pitchFamily="34" charset="0"/>
              <a:buChar char="•"/>
            </a:pPr>
            <a:r>
              <a:rPr lang="en-US" dirty="0"/>
              <a:t>Intertek</a:t>
            </a:r>
          </a:p>
          <a:p>
            <a:pPr marL="1085850" lvl="2" indent="-171450">
              <a:buFont typeface="Arial" panose="020B0604020202020204" pitchFamily="34" charset="0"/>
              <a:buChar char="•"/>
            </a:pPr>
            <a:r>
              <a:rPr lang="en-US" dirty="0"/>
              <a:t>UL</a:t>
            </a:r>
          </a:p>
          <a:p>
            <a:pPr marL="628650" lvl="1" indent="-171450">
              <a:buFont typeface="Arial" panose="020B0604020202020204" pitchFamily="34" charset="0"/>
              <a:buChar char="•"/>
            </a:pPr>
            <a:r>
              <a:rPr lang="en-US" dirty="0"/>
              <a:t>In Canada, the Standards Council of Canada approves labs</a:t>
            </a:r>
          </a:p>
          <a:p>
            <a:pPr marL="1085850" lvl="2" indent="-171450">
              <a:buFont typeface="Arial" panose="020B0604020202020204" pitchFamily="34" charset="0"/>
              <a:buChar char="•"/>
            </a:pPr>
            <a:r>
              <a:rPr lang="en-US" dirty="0"/>
              <a:t>Canadian Standards Association</a:t>
            </a:r>
          </a:p>
        </p:txBody>
      </p:sp>
      <p:sp>
        <p:nvSpPr>
          <p:cNvPr id="4" name="Slide Number Placeholder 3"/>
          <p:cNvSpPr>
            <a:spLocks noGrp="1"/>
          </p:cNvSpPr>
          <p:nvPr>
            <p:ph type="sldNum" sz="quarter" idx="5"/>
          </p:nvPr>
        </p:nvSpPr>
        <p:spPr/>
        <p:txBody>
          <a:bodyPr/>
          <a:lstStyle/>
          <a:p>
            <a:fld id="{9C59E4A8-DE09-43C2-B77A-527CB698CEFF}" type="slidenum">
              <a:rPr lang="en-US" smtClean="0"/>
              <a:t>33</a:t>
            </a:fld>
            <a:endParaRPr lang="en-US"/>
          </a:p>
        </p:txBody>
      </p:sp>
    </p:spTree>
    <p:extLst>
      <p:ext uri="{BB962C8B-B14F-4D97-AF65-F5344CB8AC3E}">
        <p14:creationId xmlns:p14="http://schemas.microsoft.com/office/powerpoint/2010/main" val="3345384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00">
                <a:effectLst/>
                <a:latin typeface="Aptos" panose="020B0004020202020204" pitchFamily="34" charset="0"/>
                <a:ea typeface="Aptos" panose="020B0004020202020204" pitchFamily="34" charset="0"/>
                <a:cs typeface="Times New Roman" panose="02020603050405020304" pitchFamily="18" charset="0"/>
              </a:rPr>
              <a:t>For those of you who may joining us for the first time, I should mention that the DLC is a nonprofit organization with a mission to reduce energy, carbon, and light pollution. We do this by delivering the right information to decision makers, and one of the main ways we do that is by creating technical requirements that underpin our qualified product lists which support the majority of incentive programs across North America. (click)</a:t>
            </a:r>
          </a:p>
          <a:p>
            <a:endParaRPr lang="en-US"/>
          </a:p>
        </p:txBody>
      </p:sp>
      <p:sp>
        <p:nvSpPr>
          <p:cNvPr id="4" name="Slide Number Placeholder 3"/>
          <p:cNvSpPr>
            <a:spLocks noGrp="1"/>
          </p:cNvSpPr>
          <p:nvPr>
            <p:ph type="sldNum" sz="quarter" idx="5"/>
          </p:nvPr>
        </p:nvSpPr>
        <p:spPr/>
        <p:txBody>
          <a:bodyPr/>
          <a:lstStyle/>
          <a:p>
            <a:fld id="{73974D6B-F306-4F41-8CDD-3BAE45A2AD1E}" type="slidenum">
              <a:rPr lang="en-US" smtClean="0"/>
              <a:t>4</a:t>
            </a:fld>
            <a:endParaRPr lang="en-US"/>
          </a:p>
        </p:txBody>
      </p:sp>
    </p:spTree>
    <p:extLst>
      <p:ext uri="{BB962C8B-B14F-4D97-AF65-F5344CB8AC3E}">
        <p14:creationId xmlns:p14="http://schemas.microsoft.com/office/powerpoint/2010/main" val="28151536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section I will review some of the ways we observe logo violations so you know what to look out for, and again I will be focusing on the SSL product logo</a:t>
            </a:r>
          </a:p>
        </p:txBody>
      </p:sp>
      <p:sp>
        <p:nvSpPr>
          <p:cNvPr id="4" name="Slide Number Placeholder 3"/>
          <p:cNvSpPr>
            <a:spLocks noGrp="1"/>
          </p:cNvSpPr>
          <p:nvPr>
            <p:ph type="sldNum" sz="quarter" idx="5"/>
          </p:nvPr>
        </p:nvSpPr>
        <p:spPr/>
        <p:txBody>
          <a:bodyPr/>
          <a:lstStyle/>
          <a:p>
            <a:fld id="{9C59E4A8-DE09-43C2-B77A-527CB698CEFF}" type="slidenum">
              <a:rPr lang="en-US" smtClean="0"/>
              <a:t>34</a:t>
            </a:fld>
            <a:endParaRPr lang="en-US"/>
          </a:p>
        </p:txBody>
      </p:sp>
    </p:spTree>
    <p:extLst>
      <p:ext uri="{BB962C8B-B14F-4D97-AF65-F5344CB8AC3E}">
        <p14:creationId xmlns:p14="http://schemas.microsoft.com/office/powerpoint/2010/main" val="36903527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59E4A8-DE09-43C2-B77A-527CB698CEFF}" type="slidenum">
              <a:rPr lang="en-US" smtClean="0"/>
              <a:t>37</a:t>
            </a:fld>
            <a:endParaRPr lang="en-US"/>
          </a:p>
        </p:txBody>
      </p:sp>
    </p:spTree>
    <p:extLst>
      <p:ext uri="{BB962C8B-B14F-4D97-AF65-F5344CB8AC3E}">
        <p14:creationId xmlns:p14="http://schemas.microsoft.com/office/powerpoint/2010/main" val="24467022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9C59E4A8-DE09-43C2-B77A-527CB698CEFF}" type="slidenum">
              <a:rPr lang="en-US" smtClean="0"/>
              <a:t>38</a:t>
            </a:fld>
            <a:endParaRPr lang="en-US"/>
          </a:p>
        </p:txBody>
      </p:sp>
    </p:spTree>
    <p:extLst>
      <p:ext uri="{BB962C8B-B14F-4D97-AF65-F5344CB8AC3E}">
        <p14:creationId xmlns:p14="http://schemas.microsoft.com/office/powerpoint/2010/main" val="21986946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59E4A8-DE09-43C2-B77A-527CB698CEFF}" type="slidenum">
              <a:rPr lang="en-US" smtClean="0"/>
              <a:t>43</a:t>
            </a:fld>
            <a:endParaRPr lang="en-US"/>
          </a:p>
        </p:txBody>
      </p:sp>
    </p:spTree>
    <p:extLst>
      <p:ext uri="{BB962C8B-B14F-4D97-AF65-F5344CB8AC3E}">
        <p14:creationId xmlns:p14="http://schemas.microsoft.com/office/powerpoint/2010/main" val="16992655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59E4A8-DE09-43C2-B77A-527CB698CEFF}" type="slidenum">
              <a:rPr lang="en-US" smtClean="0"/>
              <a:t>47</a:t>
            </a:fld>
            <a:endParaRPr lang="en-US"/>
          </a:p>
        </p:txBody>
      </p:sp>
    </p:spTree>
    <p:extLst>
      <p:ext uri="{BB962C8B-B14F-4D97-AF65-F5344CB8AC3E}">
        <p14:creationId xmlns:p14="http://schemas.microsoft.com/office/powerpoint/2010/main" val="36978978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Distinction between search and filter</a:t>
            </a:r>
          </a:p>
          <a:p>
            <a:pPr marL="171450" indent="-171450">
              <a:buFont typeface="Arial" panose="020B0604020202020204" pitchFamily="34" charset="0"/>
              <a:buChar char="•"/>
            </a:pPr>
            <a:r>
              <a:rPr lang="en-US" dirty="0"/>
              <a:t>Using spec shoots and product images</a:t>
            </a:r>
          </a:p>
          <a:p>
            <a:pPr marL="171450" indent="-171450">
              <a:buFont typeface="Arial" panose="020B0604020202020204" pitchFamily="34" charset="0"/>
              <a:buChar char="•"/>
            </a:pPr>
            <a:r>
              <a:rPr lang="en-US" dirty="0"/>
              <a:t>Updated model number search</a:t>
            </a:r>
          </a:p>
          <a:p>
            <a:pPr marL="171450" indent="-171450">
              <a:buFont typeface="Arial" panose="020B0604020202020204" pitchFamily="34" charset="0"/>
              <a:buChar char="•"/>
            </a:pPr>
            <a:r>
              <a:rPr lang="en-US" dirty="0"/>
              <a:t>New controls options tables</a:t>
            </a:r>
          </a:p>
        </p:txBody>
      </p:sp>
      <p:sp>
        <p:nvSpPr>
          <p:cNvPr id="4" name="Slide Number Placeholder 3"/>
          <p:cNvSpPr>
            <a:spLocks noGrp="1"/>
          </p:cNvSpPr>
          <p:nvPr>
            <p:ph type="sldNum" sz="quarter" idx="5"/>
          </p:nvPr>
        </p:nvSpPr>
        <p:spPr/>
        <p:txBody>
          <a:bodyPr/>
          <a:lstStyle/>
          <a:p>
            <a:fld id="{9C59E4A8-DE09-43C2-B77A-527CB698CEFF}" type="slidenum">
              <a:rPr lang="en-US" smtClean="0"/>
              <a:t>54</a:t>
            </a:fld>
            <a:endParaRPr lang="en-US"/>
          </a:p>
        </p:txBody>
      </p:sp>
    </p:spTree>
    <p:extLst>
      <p:ext uri="{BB962C8B-B14F-4D97-AF65-F5344CB8AC3E}">
        <p14:creationId xmlns:p14="http://schemas.microsoft.com/office/powerpoint/2010/main" val="25312148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Thank you for attending today. Today's webinar will be posted online by the end of the week in our On-Demand Webinar Section. </a:t>
            </a:r>
          </a:p>
          <a:p>
            <a:endParaRPr lang="en-US"/>
          </a:p>
        </p:txBody>
      </p:sp>
      <p:sp>
        <p:nvSpPr>
          <p:cNvPr id="4" name="Slide Number Placeholder 3"/>
          <p:cNvSpPr>
            <a:spLocks noGrp="1"/>
          </p:cNvSpPr>
          <p:nvPr>
            <p:ph type="sldNum" sz="quarter" idx="5"/>
          </p:nvPr>
        </p:nvSpPr>
        <p:spPr/>
        <p:txBody>
          <a:bodyPr/>
          <a:lstStyle/>
          <a:p>
            <a:fld id="{73974D6B-F306-4F41-8CDD-3BAE45A2AD1E}" type="slidenum">
              <a:rPr lang="en-US" smtClean="0"/>
              <a:t>58</a:t>
            </a:fld>
            <a:endParaRPr lang="en-US"/>
          </a:p>
        </p:txBody>
      </p:sp>
    </p:spTree>
    <p:extLst>
      <p:ext uri="{BB962C8B-B14F-4D97-AF65-F5344CB8AC3E}">
        <p14:creationId xmlns:p14="http://schemas.microsoft.com/office/powerpoint/2010/main" val="39470545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We’re going to continue to answer questions today, but before we run out of time I want to be sure I mention our summit which will provide much more opportunity to discuss NLC-HVAC integration than we accomplish in a Q&amp;A session. I want to quickly show you our agenda, but first please note that early pricing is available through the end of July, so you have about three weeks left to take advantage of that.</a:t>
            </a:r>
          </a:p>
        </p:txBody>
      </p:sp>
      <p:sp>
        <p:nvSpPr>
          <p:cNvPr id="4" name="Slide Number Placeholder 3"/>
          <p:cNvSpPr>
            <a:spLocks noGrp="1"/>
          </p:cNvSpPr>
          <p:nvPr>
            <p:ph type="sldNum" sz="quarter" idx="5"/>
          </p:nvPr>
        </p:nvSpPr>
        <p:spPr/>
        <p:txBody>
          <a:bodyPr/>
          <a:lstStyle/>
          <a:p>
            <a:fld id="{FFA9C5AD-0354-460F-A130-316A172680D8}" type="slidenum">
              <a:rPr lang="en-US" smtClean="0"/>
              <a:t>5</a:t>
            </a:fld>
            <a:endParaRPr lang="en-US"/>
          </a:p>
        </p:txBody>
      </p:sp>
    </p:spTree>
    <p:extLst>
      <p:ext uri="{BB962C8B-B14F-4D97-AF65-F5344CB8AC3E}">
        <p14:creationId xmlns:p14="http://schemas.microsoft.com/office/powerpoint/2010/main" val="2109797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can see, the entire summit is centered around lighting controls. Each session will feature a panel of experts rather than a presentation and we’ll be discussing the challenges the industry faces when building incentive programs around controls.</a:t>
            </a:r>
          </a:p>
          <a:p>
            <a:pPr marL="171450" indent="-171450">
              <a:buFont typeface="Arial" panose="020B0604020202020204" pitchFamily="34" charset="0"/>
              <a:buChar char="•"/>
            </a:pPr>
            <a:r>
              <a:rPr lang="en-US" dirty="0"/>
              <a:t>Talk about how to handle LED-to-LED retrofits</a:t>
            </a:r>
          </a:p>
          <a:p>
            <a:pPr marL="171450" indent="-171450">
              <a:buFont typeface="Arial" panose="020B0604020202020204" pitchFamily="34" charset="0"/>
              <a:buChar char="•"/>
            </a:pPr>
            <a:r>
              <a:rPr lang="en-US" dirty="0"/>
              <a:t>Integrating building systems</a:t>
            </a:r>
          </a:p>
          <a:p>
            <a:pPr marL="171450" indent="-171450">
              <a:buFont typeface="Arial" panose="020B0604020202020204" pitchFamily="34" charset="0"/>
              <a:buChar char="•"/>
            </a:pPr>
            <a:r>
              <a:rPr lang="en-US" dirty="0"/>
              <a:t>Building a framework for controls programs through technical resource manuals</a:t>
            </a:r>
          </a:p>
          <a:p>
            <a:pPr marL="171450" indent="-171450">
              <a:buFont typeface="Arial" panose="020B0604020202020204" pitchFamily="34" charset="0"/>
              <a:buChar char="•"/>
            </a:pPr>
            <a:r>
              <a:rPr lang="en-US" dirty="0"/>
              <a:t>How to address both energy savings and light pollution</a:t>
            </a:r>
          </a:p>
          <a:p>
            <a:pPr marL="171450" indent="-171450">
              <a:buFont typeface="Arial" panose="020B0604020202020204" pitchFamily="34" charset="0"/>
              <a:buChar char="•"/>
            </a:pPr>
            <a:endParaRPr lang="en-US" dirty="0"/>
          </a:p>
          <a:p>
            <a:r>
              <a:rPr lang="en-US" dirty="0"/>
              <a:t>We’ll end the day by rolling up our sleeves and applying what we’ve learned day to come up with some solutions that we can bring home to our colleagues</a:t>
            </a:r>
          </a:p>
        </p:txBody>
      </p:sp>
      <p:sp>
        <p:nvSpPr>
          <p:cNvPr id="4" name="Slide Number Placeholder 3"/>
          <p:cNvSpPr>
            <a:spLocks noGrp="1"/>
          </p:cNvSpPr>
          <p:nvPr>
            <p:ph type="sldNum" sz="quarter" idx="5"/>
          </p:nvPr>
        </p:nvSpPr>
        <p:spPr/>
        <p:txBody>
          <a:bodyPr/>
          <a:lstStyle/>
          <a:p>
            <a:fld id="{FFA9C5AD-0354-460F-A130-316A172680D8}" type="slidenum">
              <a:rPr lang="en-US" smtClean="0"/>
              <a:t>6</a:t>
            </a:fld>
            <a:endParaRPr lang="en-US"/>
          </a:p>
        </p:txBody>
      </p:sp>
    </p:spTree>
    <p:extLst>
      <p:ext uri="{BB962C8B-B14F-4D97-AF65-F5344CB8AC3E}">
        <p14:creationId xmlns:p14="http://schemas.microsoft.com/office/powerpoint/2010/main" val="7947943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We’re going to get right back to the questions, but as a final note on the summit I want to thank our hosts, the Los Angeles Department of Water &amp; Power, for making it possible to bring the industry together in this way. Now, back to the questions!</a:t>
            </a:r>
          </a:p>
        </p:txBody>
      </p:sp>
      <p:sp>
        <p:nvSpPr>
          <p:cNvPr id="4" name="Slide Number Placeholder 3"/>
          <p:cNvSpPr>
            <a:spLocks noGrp="1"/>
          </p:cNvSpPr>
          <p:nvPr>
            <p:ph type="sldNum" sz="quarter" idx="5"/>
          </p:nvPr>
        </p:nvSpPr>
        <p:spPr/>
        <p:txBody>
          <a:bodyPr/>
          <a:lstStyle/>
          <a:p>
            <a:fld id="{FFA9C5AD-0354-460F-A130-316A172680D8}" type="slidenum">
              <a:rPr lang="en-US" smtClean="0"/>
              <a:t>7</a:t>
            </a:fld>
            <a:endParaRPr lang="en-US"/>
          </a:p>
        </p:txBody>
      </p:sp>
    </p:spTree>
    <p:extLst>
      <p:ext uri="{BB962C8B-B14F-4D97-AF65-F5344CB8AC3E}">
        <p14:creationId xmlns:p14="http://schemas.microsoft.com/office/powerpoint/2010/main" val="30805907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going to go though each one, but please note that the presentation today will end with a Live QPL demonstration as well as </a:t>
            </a:r>
          </a:p>
        </p:txBody>
      </p:sp>
      <p:sp>
        <p:nvSpPr>
          <p:cNvPr id="4" name="Slide Number Placeholder 3"/>
          <p:cNvSpPr>
            <a:spLocks noGrp="1"/>
          </p:cNvSpPr>
          <p:nvPr>
            <p:ph type="sldNum" sz="quarter" idx="10"/>
          </p:nvPr>
        </p:nvSpPr>
        <p:spPr/>
        <p:txBody>
          <a:bodyPr/>
          <a:lstStyle/>
          <a:p>
            <a:fld id="{FFA9C5AD-0354-460F-A130-316A172680D8}" type="slidenum">
              <a:rPr lang="en-US" smtClean="0"/>
              <a:t>8</a:t>
            </a:fld>
            <a:endParaRPr lang="en-US"/>
          </a:p>
        </p:txBody>
      </p:sp>
    </p:spTree>
    <p:extLst>
      <p:ext uri="{BB962C8B-B14F-4D97-AF65-F5344CB8AC3E}">
        <p14:creationId xmlns:p14="http://schemas.microsoft.com/office/powerpoint/2010/main" val="40408821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Webinar is based on the report we published in May</a:t>
            </a:r>
          </a:p>
          <a:p>
            <a:pPr marL="171450" indent="-171450">
              <a:buFont typeface="Arial" panose="020B0604020202020204" pitchFamily="34" charset="0"/>
              <a:buChar char="•"/>
            </a:pPr>
            <a:r>
              <a:rPr lang="en-US" dirty="0"/>
              <a:t>https://designlights.org/resources/reports/what-you-should-know-logo-compliance/</a:t>
            </a:r>
          </a:p>
          <a:p>
            <a:pPr marL="171450" indent="-171450">
              <a:buFont typeface="Arial" panose="020B0604020202020204" pitchFamily="34" charset="0"/>
              <a:buChar char="•"/>
            </a:pPr>
            <a:r>
              <a:rPr lang="en-US" dirty="0"/>
              <a:t>Read off objectives</a:t>
            </a:r>
          </a:p>
        </p:txBody>
      </p:sp>
      <p:sp>
        <p:nvSpPr>
          <p:cNvPr id="4" name="Slide Number Placeholder 3"/>
          <p:cNvSpPr>
            <a:spLocks noGrp="1"/>
          </p:cNvSpPr>
          <p:nvPr>
            <p:ph type="sldNum" sz="quarter" idx="5"/>
          </p:nvPr>
        </p:nvSpPr>
        <p:spPr/>
        <p:txBody>
          <a:bodyPr/>
          <a:lstStyle/>
          <a:p>
            <a:fld id="{9C59E4A8-DE09-43C2-B77A-527CB698CEFF}" type="slidenum">
              <a:rPr lang="en-US" smtClean="0"/>
              <a:t>9</a:t>
            </a:fld>
            <a:endParaRPr lang="en-US"/>
          </a:p>
        </p:txBody>
      </p:sp>
    </p:spTree>
    <p:extLst>
      <p:ext uri="{BB962C8B-B14F-4D97-AF65-F5344CB8AC3E}">
        <p14:creationId xmlns:p14="http://schemas.microsoft.com/office/powerpoint/2010/main" val="42848238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9C59E4A8-DE09-43C2-B77A-527CB698CEFF}" type="slidenum">
              <a:rPr lang="en-US" smtClean="0"/>
              <a:t>10</a:t>
            </a:fld>
            <a:endParaRPr lang="en-US"/>
          </a:p>
        </p:txBody>
      </p:sp>
    </p:spTree>
    <p:extLst>
      <p:ext uri="{BB962C8B-B14F-4D97-AF65-F5344CB8AC3E}">
        <p14:creationId xmlns:p14="http://schemas.microsoft.com/office/powerpoint/2010/main" val="36127664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descr="A picture containing graphics, drawing, room&#10;&#10;Description automatically generated">
            <a:extLst>
              <a:ext uri="{FF2B5EF4-FFF2-40B4-BE49-F238E27FC236}">
                <a16:creationId xmlns:a16="http://schemas.microsoft.com/office/drawing/2014/main" id="{46C27581-8245-43BA-9A44-16354E0087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864705"/>
            <a:ext cx="3804705" cy="1881215"/>
          </a:xfrm>
          <a:prstGeom prst="rect">
            <a:avLst/>
          </a:prstGeom>
        </p:spPr>
      </p:pic>
      <p:sp>
        <p:nvSpPr>
          <p:cNvPr id="2" name="Title Placeholder 1">
            <a:extLst>
              <a:ext uri="{FF2B5EF4-FFF2-40B4-BE49-F238E27FC236}">
                <a16:creationId xmlns:a16="http://schemas.microsoft.com/office/drawing/2014/main" id="{8BFC5234-A94E-F2E7-867E-75619101C511}"/>
              </a:ext>
            </a:extLst>
          </p:cNvPr>
          <p:cNvSpPr>
            <a:spLocks noGrp="1"/>
          </p:cNvSpPr>
          <p:nvPr>
            <p:ph type="title"/>
          </p:nvPr>
        </p:nvSpPr>
        <p:spPr>
          <a:xfrm>
            <a:off x="4331368" y="2944738"/>
            <a:ext cx="7445944" cy="1126666"/>
          </a:xfrm>
          <a:prstGeom prst="rect">
            <a:avLst/>
          </a:prstGeom>
        </p:spPr>
        <p:txBody>
          <a:bodyPr vert="horz" lIns="91440" tIns="45720" rIns="91440" bIns="45720" rtlCol="0" anchor="b" anchorCtr="0">
            <a:normAutofit/>
          </a:bodyPr>
          <a:lstStyle>
            <a:lvl1pPr algn="ctr">
              <a:defRPr>
                <a:solidFill>
                  <a:schemeClr val="accent3"/>
                </a:solidFill>
              </a:defRPr>
            </a:lvl1pPr>
          </a:lstStyle>
          <a:p>
            <a:r>
              <a:rPr lang="en-US"/>
              <a:t>Click to edit Master title style</a:t>
            </a:r>
            <a:endParaRPr lang="en-US" dirty="0"/>
          </a:p>
        </p:txBody>
      </p:sp>
      <p:sp>
        <p:nvSpPr>
          <p:cNvPr id="5" name="TextBox 4">
            <a:extLst>
              <a:ext uri="{FF2B5EF4-FFF2-40B4-BE49-F238E27FC236}">
                <a16:creationId xmlns:a16="http://schemas.microsoft.com/office/drawing/2014/main" id="{A5F5CD50-E3E8-7CEE-FCB5-1431EA62183A}"/>
              </a:ext>
            </a:extLst>
          </p:cNvPr>
          <p:cNvSpPr txBox="1"/>
          <p:nvPr/>
        </p:nvSpPr>
        <p:spPr>
          <a:xfrm>
            <a:off x="7300031" y="6321228"/>
            <a:ext cx="1508618" cy="307777"/>
          </a:xfrm>
          <a:prstGeom prst="rect">
            <a:avLst/>
          </a:prstGeom>
          <a:noFill/>
        </p:spPr>
        <p:txBody>
          <a:bodyPr wrap="none" rtlCol="0">
            <a:spAutoFit/>
          </a:bodyPr>
          <a:lstStyle/>
          <a:p>
            <a:pPr algn="ctr"/>
            <a:r>
              <a:rPr lang="en-US" sz="1400" dirty="0" err="1">
                <a:solidFill>
                  <a:schemeClr val="tx2">
                    <a:lumMod val="60000"/>
                    <a:lumOff val="40000"/>
                  </a:schemeClr>
                </a:solidFill>
              </a:rPr>
              <a:t>designlights.org</a:t>
            </a:r>
            <a:endParaRPr lang="en-US" sz="1400" dirty="0">
              <a:solidFill>
                <a:schemeClr val="tx2">
                  <a:lumMod val="60000"/>
                  <a:lumOff val="40000"/>
                </a:schemeClr>
              </a:solidFill>
            </a:endParaRPr>
          </a:p>
        </p:txBody>
      </p:sp>
    </p:spTree>
    <p:extLst>
      <p:ext uri="{BB962C8B-B14F-4D97-AF65-F5344CB8AC3E}">
        <p14:creationId xmlns:p14="http://schemas.microsoft.com/office/powerpoint/2010/main" val="1641064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Yellow - 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37AE9C-AA2A-48DB-A779-3C0C4B8F5662}"/>
              </a:ext>
            </a:extLst>
          </p:cNvPr>
          <p:cNvSpPr/>
          <p:nvPr/>
        </p:nvSpPr>
        <p:spPr>
          <a:xfrm>
            <a:off x="0" y="0"/>
            <a:ext cx="40277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6D76B40-A48A-80FC-513C-E0EF6CDAD41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 y="6223160"/>
            <a:ext cx="12188928" cy="634840"/>
          </a:xfrm>
          <a:prstGeom prst="rect">
            <a:avLst/>
          </a:prstGeom>
        </p:spPr>
      </p:pic>
      <p:pic>
        <p:nvPicPr>
          <p:cNvPr id="5" name="Picture 4" descr="A white diamond with colorful letters&#10;&#10;AI-generated content may be incorrect.">
            <a:extLst>
              <a:ext uri="{FF2B5EF4-FFF2-40B4-BE49-F238E27FC236}">
                <a16:creationId xmlns:a16="http://schemas.microsoft.com/office/drawing/2014/main" id="{F59C460D-B056-E9ED-D9E7-632DF6C66A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9534" y="6044552"/>
            <a:ext cx="1018822" cy="1018822"/>
          </a:xfrm>
          <a:prstGeom prst="rect">
            <a:avLst/>
          </a:prstGeom>
        </p:spPr>
      </p:pic>
      <p:sp>
        <p:nvSpPr>
          <p:cNvPr id="7" name="Slide Number Placeholder 5">
            <a:extLst>
              <a:ext uri="{FF2B5EF4-FFF2-40B4-BE49-F238E27FC236}">
                <a16:creationId xmlns:a16="http://schemas.microsoft.com/office/drawing/2014/main" id="{9684DB1B-0428-878F-4A28-CBAFF04757D5}"/>
              </a:ext>
            </a:extLst>
          </p:cNvPr>
          <p:cNvSpPr>
            <a:spLocks noGrp="1"/>
          </p:cNvSpPr>
          <p:nvPr>
            <p:ph type="sldNum" sz="quarter" idx="12"/>
          </p:nvPr>
        </p:nvSpPr>
        <p:spPr>
          <a:xfrm>
            <a:off x="838200" y="6335095"/>
            <a:ext cx="508000" cy="365125"/>
          </a:xfrm>
          <a:prstGeom prst="rect">
            <a:avLst/>
          </a:prstGeom>
        </p:spPr>
        <p:txBody>
          <a:bodyPr/>
          <a:lstStyle>
            <a:lvl1pPr>
              <a:defRPr sz="1200">
                <a:solidFill>
                  <a:schemeClr val="tx1"/>
                </a:solidFill>
              </a:defRPr>
            </a:lvl1pPr>
          </a:lstStyle>
          <a:p>
            <a:fld id="{9F6BE9D6-2AEA-4830-9DC0-68870D768C48}" type="slidenum">
              <a:rPr lang="en-US" smtClean="0"/>
              <a:pPr/>
              <a:t>‹#›</a:t>
            </a:fld>
            <a:endParaRPr lang="en-US" dirty="0"/>
          </a:p>
        </p:txBody>
      </p:sp>
      <p:sp>
        <p:nvSpPr>
          <p:cNvPr id="2" name="Title 1"/>
          <p:cNvSpPr>
            <a:spLocks noGrp="1"/>
          </p:cNvSpPr>
          <p:nvPr>
            <p:ph type="title"/>
          </p:nvPr>
        </p:nvSpPr>
        <p:spPr/>
        <p:txBody>
          <a:bodyPr>
            <a:normAutofit/>
          </a:bodyPr>
          <a:lstStyle>
            <a:lvl1pPr>
              <a:defRPr sz="3200" b="1">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spcAft>
                <a:spcPts val="600"/>
              </a:spcAft>
              <a:defRPr sz="2400">
                <a:solidFill>
                  <a:schemeClr val="tx1"/>
                </a:solidFill>
              </a:defRPr>
            </a:lvl1pPr>
            <a:lvl2pPr>
              <a:spcAft>
                <a:spcPts val="600"/>
              </a:spcAft>
              <a:defRPr sz="2000">
                <a:solidFill>
                  <a:schemeClr val="tx1"/>
                </a:solidFill>
              </a:defRPr>
            </a:lvl2pPr>
            <a:lvl3pPr>
              <a:spcAft>
                <a:spcPts val="600"/>
              </a:spcAft>
              <a:defRPr sz="1800">
                <a:solidFill>
                  <a:schemeClr val="tx1"/>
                </a:solidFill>
              </a:defRPr>
            </a:lvl3pPr>
            <a:lvl4pPr>
              <a:spcAft>
                <a:spcPts val="600"/>
              </a:spcAft>
              <a:defRPr sz="1600">
                <a:solidFill>
                  <a:schemeClr val="tx1"/>
                </a:solidFill>
              </a:defRPr>
            </a:lvl4pPr>
            <a:lvl5pPr>
              <a:spcAft>
                <a:spcPts val="600"/>
              </a:spcAft>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4953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Yellow Background">
    <p:bg>
      <p:bgPr>
        <a:solidFill>
          <a:schemeClr val="bg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5188F93-1836-F790-4054-E956B72AACC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 y="6223160"/>
            <a:ext cx="12188928" cy="634840"/>
          </a:xfrm>
          <a:prstGeom prst="rect">
            <a:avLst/>
          </a:prstGeom>
        </p:spPr>
      </p:pic>
      <p:pic>
        <p:nvPicPr>
          <p:cNvPr id="5" name="Picture 4" descr="A white diamond with colorful letters&#10;&#10;AI-generated content may be incorrect.">
            <a:extLst>
              <a:ext uri="{FF2B5EF4-FFF2-40B4-BE49-F238E27FC236}">
                <a16:creationId xmlns:a16="http://schemas.microsoft.com/office/drawing/2014/main" id="{81D08132-12E8-1B33-E68B-B77A47D042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9534" y="6044552"/>
            <a:ext cx="1018822" cy="1018822"/>
          </a:xfrm>
          <a:prstGeom prst="rect">
            <a:avLst/>
          </a:prstGeom>
        </p:spPr>
      </p:pic>
      <p:sp>
        <p:nvSpPr>
          <p:cNvPr id="9" name="Slide Number Placeholder 5">
            <a:extLst>
              <a:ext uri="{FF2B5EF4-FFF2-40B4-BE49-F238E27FC236}">
                <a16:creationId xmlns:a16="http://schemas.microsoft.com/office/drawing/2014/main" id="{0C0F6FDA-80E5-FF1F-65BD-16AE01657D77}"/>
              </a:ext>
            </a:extLst>
          </p:cNvPr>
          <p:cNvSpPr>
            <a:spLocks noGrp="1"/>
          </p:cNvSpPr>
          <p:nvPr>
            <p:ph type="sldNum" sz="quarter" idx="12"/>
          </p:nvPr>
        </p:nvSpPr>
        <p:spPr>
          <a:xfrm>
            <a:off x="838200" y="6335095"/>
            <a:ext cx="508000" cy="365125"/>
          </a:xfrm>
          <a:prstGeom prst="rect">
            <a:avLst/>
          </a:prstGeom>
        </p:spPr>
        <p:txBody>
          <a:bodyPr/>
          <a:lstStyle>
            <a:lvl1pPr>
              <a:defRPr sz="1200">
                <a:solidFill>
                  <a:schemeClr val="tx1"/>
                </a:solidFill>
              </a:defRPr>
            </a:lvl1pPr>
          </a:lstStyle>
          <a:p>
            <a:fld id="{9F6BE9D6-2AEA-4830-9DC0-68870D768C48}" type="slidenum">
              <a:rPr lang="en-US" smtClean="0"/>
              <a:pPr/>
              <a:t>‹#›</a:t>
            </a:fld>
            <a:endParaRPr lang="en-US" dirty="0"/>
          </a:p>
        </p:txBody>
      </p:sp>
      <p:sp>
        <p:nvSpPr>
          <p:cNvPr id="2" name="Title 1"/>
          <p:cNvSpPr>
            <a:spLocks noGrp="1"/>
          </p:cNvSpPr>
          <p:nvPr>
            <p:ph type="title"/>
          </p:nvPr>
        </p:nvSpPr>
        <p:spPr/>
        <p:txBody>
          <a:bodyPr>
            <a:normAutofit/>
          </a:bodyPr>
          <a:lstStyle>
            <a:lvl1pPr>
              <a:defRPr sz="3200" b="1">
                <a:solidFill>
                  <a:schemeClr val="bg1"/>
                </a:solidFill>
              </a:defRPr>
            </a:lvl1pPr>
          </a:lstStyle>
          <a:p>
            <a:r>
              <a:rPr lang="en-US"/>
              <a:t>Click to edit Master title style</a:t>
            </a:r>
            <a:endParaRPr lang="en-US" dirty="0"/>
          </a:p>
        </p:txBody>
      </p:sp>
      <p:sp>
        <p:nvSpPr>
          <p:cNvPr id="3" name="Content Placeholder 2"/>
          <p:cNvSpPr>
            <a:spLocks noGrp="1"/>
          </p:cNvSpPr>
          <p:nvPr>
            <p:ph idx="1" hasCustomPrompt="1"/>
          </p:nvPr>
        </p:nvSpPr>
        <p:spPr/>
        <p:txBody>
          <a:bodyPr/>
          <a:lstStyle>
            <a:lvl1pPr>
              <a:spcAft>
                <a:spcPts val="600"/>
              </a:spcAft>
              <a:defRPr sz="2400">
                <a:solidFill>
                  <a:schemeClr val="bg1"/>
                </a:solidFill>
              </a:defRPr>
            </a:lvl1pPr>
            <a:lvl2pPr>
              <a:spcAft>
                <a:spcPts val="600"/>
              </a:spcAft>
              <a:defRPr sz="2000">
                <a:solidFill>
                  <a:schemeClr val="bg1"/>
                </a:solidFill>
              </a:defRPr>
            </a:lvl2pPr>
            <a:lvl3pPr>
              <a:spcAft>
                <a:spcPts val="600"/>
              </a:spcAft>
              <a:defRPr sz="1800">
                <a:solidFill>
                  <a:schemeClr val="bg1"/>
                </a:solidFill>
              </a:defRPr>
            </a:lvl3pPr>
            <a:lvl4pPr>
              <a:spcAft>
                <a:spcPts val="600"/>
              </a:spcAft>
              <a:defRPr sz="1600">
                <a:solidFill>
                  <a:schemeClr val="bg1"/>
                </a:solidFill>
              </a:defRPr>
            </a:lvl4pPr>
            <a:lvl5pPr>
              <a:spcAft>
                <a:spcPts val="600"/>
              </a:spcAft>
              <a:defRPr sz="1600">
                <a:solidFill>
                  <a:schemeClr val="bg1"/>
                </a:solidFill>
              </a:defRPr>
            </a:lvl5pPr>
          </a:lstStyle>
          <a:p>
            <a:pPr lvl="0"/>
            <a:r>
              <a:rPr lang="en-US" dirty="0"/>
              <a:t>Edit Master text styles</a:t>
            </a:r>
          </a:p>
          <a:p>
            <a:pPr lvl="1"/>
            <a:r>
              <a:rPr lang="en-US" dirty="0"/>
              <a:t>Second level</a:t>
            </a:r>
          </a:p>
        </p:txBody>
      </p:sp>
    </p:spTree>
    <p:extLst>
      <p:ext uri="{BB962C8B-B14F-4D97-AF65-F5344CB8AC3E}">
        <p14:creationId xmlns:p14="http://schemas.microsoft.com/office/powerpoint/2010/main" val="3212391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LC 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9">
            <a:extLst>
              <a:ext uri="{FF2B5EF4-FFF2-40B4-BE49-F238E27FC236}">
                <a16:creationId xmlns:a16="http://schemas.microsoft.com/office/drawing/2014/main" id="{C7F04DBF-26D8-C3D9-A57D-38012600C2E7}"/>
              </a:ext>
            </a:extLst>
          </p:cNvPr>
          <p:cNvSpPr>
            <a:spLocks noGrp="1"/>
          </p:cNvSpPr>
          <p:nvPr>
            <p:ph type="body" sz="quarter" idx="13" hasCustomPrompt="1"/>
          </p:nvPr>
        </p:nvSpPr>
        <p:spPr>
          <a:xfrm>
            <a:off x="304800" y="2543503"/>
            <a:ext cx="6316718" cy="1818290"/>
          </a:xfrm>
        </p:spPr>
        <p:txBody>
          <a:bodyPr anchor="ctr" anchorCtr="0">
            <a:noAutofit/>
          </a:bodyPr>
          <a:lstStyle>
            <a:lvl1pPr marL="0" indent="0" algn="ctr">
              <a:buNone/>
              <a:defRPr sz="2800" b="1" i="0">
                <a:solidFill>
                  <a:schemeClr val="tx1"/>
                </a:solidFill>
                <a:latin typeface="Montagu Slab 144pt" pitchFamily="2" charset="77"/>
              </a:defRPr>
            </a:lvl1pPr>
          </a:lstStyle>
          <a:p>
            <a:pPr lvl="0"/>
            <a:r>
              <a:rPr lang="en-US" dirty="0"/>
              <a:t>Major Section Heading</a:t>
            </a:r>
          </a:p>
        </p:txBody>
      </p:sp>
    </p:spTree>
    <p:extLst>
      <p:ext uri="{BB962C8B-B14F-4D97-AF65-F5344CB8AC3E}">
        <p14:creationId xmlns:p14="http://schemas.microsoft.com/office/powerpoint/2010/main" val="3306684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LC Section Head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9">
            <a:extLst>
              <a:ext uri="{FF2B5EF4-FFF2-40B4-BE49-F238E27FC236}">
                <a16:creationId xmlns:a16="http://schemas.microsoft.com/office/drawing/2014/main" id="{C7F04DBF-26D8-C3D9-A57D-38012600C2E7}"/>
              </a:ext>
            </a:extLst>
          </p:cNvPr>
          <p:cNvSpPr>
            <a:spLocks noGrp="1"/>
          </p:cNvSpPr>
          <p:nvPr>
            <p:ph type="body" sz="quarter" idx="13" hasCustomPrompt="1"/>
          </p:nvPr>
        </p:nvSpPr>
        <p:spPr>
          <a:xfrm>
            <a:off x="304800" y="2543503"/>
            <a:ext cx="6316718" cy="1818290"/>
          </a:xfrm>
        </p:spPr>
        <p:txBody>
          <a:bodyPr anchor="ctr" anchorCtr="0">
            <a:noAutofit/>
          </a:bodyPr>
          <a:lstStyle>
            <a:lvl1pPr marL="0" indent="0" algn="ctr">
              <a:buNone/>
              <a:defRPr sz="2800" b="1" i="0">
                <a:solidFill>
                  <a:schemeClr val="tx1"/>
                </a:solidFill>
                <a:latin typeface="Montagu Slab 144pt" pitchFamily="2" charset="77"/>
              </a:defRPr>
            </a:lvl1pPr>
          </a:lstStyle>
          <a:p>
            <a:pPr lvl="0"/>
            <a:r>
              <a:rPr lang="en-US" dirty="0"/>
              <a:t>Major Section Heading</a:t>
            </a:r>
          </a:p>
        </p:txBody>
      </p:sp>
    </p:spTree>
    <p:extLst>
      <p:ext uri="{BB962C8B-B14F-4D97-AF65-F5344CB8AC3E}">
        <p14:creationId xmlns:p14="http://schemas.microsoft.com/office/powerpoint/2010/main" val="23151262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lue - 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37AE9C-AA2A-48DB-A779-3C0C4B8F5662}"/>
              </a:ext>
            </a:extLst>
          </p:cNvPr>
          <p:cNvSpPr/>
          <p:nvPr/>
        </p:nvSpPr>
        <p:spPr>
          <a:xfrm>
            <a:off x="0" y="0"/>
            <a:ext cx="40277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D52C21F-7006-1E12-9622-333D941AA73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 y="6223160"/>
            <a:ext cx="12188928" cy="634840"/>
          </a:xfrm>
          <a:prstGeom prst="rect">
            <a:avLst/>
          </a:prstGeom>
        </p:spPr>
      </p:pic>
      <p:pic>
        <p:nvPicPr>
          <p:cNvPr id="5" name="Picture 4" descr="A white diamond with colorful letters&#10;&#10;AI-generated content may be incorrect.">
            <a:extLst>
              <a:ext uri="{FF2B5EF4-FFF2-40B4-BE49-F238E27FC236}">
                <a16:creationId xmlns:a16="http://schemas.microsoft.com/office/drawing/2014/main" id="{D78D2ADB-0441-0F10-78B4-5B2B6AC4BB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9534" y="6044552"/>
            <a:ext cx="1018822" cy="1018822"/>
          </a:xfrm>
          <a:prstGeom prst="rect">
            <a:avLst/>
          </a:prstGeom>
        </p:spPr>
      </p:pic>
      <p:sp>
        <p:nvSpPr>
          <p:cNvPr id="7" name="Slide Number Placeholder 5">
            <a:extLst>
              <a:ext uri="{FF2B5EF4-FFF2-40B4-BE49-F238E27FC236}">
                <a16:creationId xmlns:a16="http://schemas.microsoft.com/office/drawing/2014/main" id="{7AE77A74-D586-0B43-4005-9A2F31B46CC8}"/>
              </a:ext>
            </a:extLst>
          </p:cNvPr>
          <p:cNvSpPr>
            <a:spLocks noGrp="1"/>
          </p:cNvSpPr>
          <p:nvPr>
            <p:ph type="sldNum" sz="quarter" idx="12"/>
          </p:nvPr>
        </p:nvSpPr>
        <p:spPr>
          <a:xfrm>
            <a:off x="838200" y="6335095"/>
            <a:ext cx="508000" cy="365125"/>
          </a:xfrm>
          <a:prstGeom prst="rect">
            <a:avLst/>
          </a:prstGeom>
        </p:spPr>
        <p:txBody>
          <a:bodyPr/>
          <a:lstStyle>
            <a:lvl1pPr>
              <a:defRPr sz="1200">
                <a:solidFill>
                  <a:schemeClr val="tx1"/>
                </a:solidFill>
              </a:defRPr>
            </a:lvl1pPr>
          </a:lstStyle>
          <a:p>
            <a:fld id="{9F6BE9D6-2AEA-4830-9DC0-68870D768C48}" type="slidenum">
              <a:rPr lang="en-US" smtClean="0"/>
              <a:pPr/>
              <a:t>‹#›</a:t>
            </a:fld>
            <a:endParaRPr lang="en-US" dirty="0"/>
          </a:p>
        </p:txBody>
      </p:sp>
      <p:sp>
        <p:nvSpPr>
          <p:cNvPr id="2" name="Title 1"/>
          <p:cNvSpPr>
            <a:spLocks noGrp="1"/>
          </p:cNvSpPr>
          <p:nvPr>
            <p:ph type="title"/>
          </p:nvPr>
        </p:nvSpPr>
        <p:spPr/>
        <p:txBody>
          <a:bodyPr>
            <a:normAutofit/>
          </a:bodyPr>
          <a:lstStyle>
            <a:lvl1pPr>
              <a:defRPr sz="3200" b="1">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spcAft>
                <a:spcPts val="600"/>
              </a:spcAft>
              <a:defRPr sz="2400">
                <a:solidFill>
                  <a:schemeClr val="tx1"/>
                </a:solidFill>
              </a:defRPr>
            </a:lvl1pPr>
            <a:lvl2pPr>
              <a:spcAft>
                <a:spcPts val="600"/>
              </a:spcAft>
              <a:defRPr sz="2000">
                <a:solidFill>
                  <a:schemeClr val="tx1"/>
                </a:solidFill>
              </a:defRPr>
            </a:lvl2pPr>
            <a:lvl3pPr>
              <a:spcAft>
                <a:spcPts val="600"/>
              </a:spcAft>
              <a:defRPr sz="1800">
                <a:solidFill>
                  <a:schemeClr val="tx1"/>
                </a:solidFill>
              </a:defRPr>
            </a:lvl3pPr>
            <a:lvl4pPr>
              <a:spcAft>
                <a:spcPts val="600"/>
              </a:spcAft>
              <a:defRPr sz="1600">
                <a:solidFill>
                  <a:schemeClr val="tx1"/>
                </a:solidFill>
              </a:defRPr>
            </a:lvl4pPr>
            <a:lvl5pPr>
              <a:spcAft>
                <a:spcPts val="600"/>
              </a:spcAft>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618960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Blue Background">
    <p:bg>
      <p:bgPr>
        <a:solidFill>
          <a:schemeClr val="accent3"/>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B2CAC3-5D41-81FA-FD4F-277EB9C37DD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 y="6223160"/>
            <a:ext cx="12188928" cy="634840"/>
          </a:xfrm>
          <a:prstGeom prst="rect">
            <a:avLst/>
          </a:prstGeom>
        </p:spPr>
      </p:pic>
      <p:pic>
        <p:nvPicPr>
          <p:cNvPr id="5" name="Picture 4" descr="A white diamond with colorful letters&#10;&#10;AI-generated content may be incorrect.">
            <a:extLst>
              <a:ext uri="{FF2B5EF4-FFF2-40B4-BE49-F238E27FC236}">
                <a16:creationId xmlns:a16="http://schemas.microsoft.com/office/drawing/2014/main" id="{5617E386-D6B4-B666-B5CC-293E682BA3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9534" y="6044552"/>
            <a:ext cx="1018822" cy="1018822"/>
          </a:xfrm>
          <a:prstGeom prst="rect">
            <a:avLst/>
          </a:prstGeom>
        </p:spPr>
      </p:pic>
      <p:sp>
        <p:nvSpPr>
          <p:cNvPr id="7" name="Slide Number Placeholder 5">
            <a:extLst>
              <a:ext uri="{FF2B5EF4-FFF2-40B4-BE49-F238E27FC236}">
                <a16:creationId xmlns:a16="http://schemas.microsoft.com/office/drawing/2014/main" id="{CD96AAE4-6A7C-762F-4CB4-4120732F15D6}"/>
              </a:ext>
            </a:extLst>
          </p:cNvPr>
          <p:cNvSpPr>
            <a:spLocks noGrp="1"/>
          </p:cNvSpPr>
          <p:nvPr>
            <p:ph type="sldNum" sz="quarter" idx="12"/>
          </p:nvPr>
        </p:nvSpPr>
        <p:spPr>
          <a:xfrm>
            <a:off x="838200" y="6335095"/>
            <a:ext cx="508000" cy="365125"/>
          </a:xfrm>
          <a:prstGeom prst="rect">
            <a:avLst/>
          </a:prstGeom>
        </p:spPr>
        <p:txBody>
          <a:bodyPr/>
          <a:lstStyle>
            <a:lvl1pPr>
              <a:defRPr sz="1200">
                <a:solidFill>
                  <a:schemeClr val="tx1"/>
                </a:solidFill>
              </a:defRPr>
            </a:lvl1pPr>
          </a:lstStyle>
          <a:p>
            <a:fld id="{9F6BE9D6-2AEA-4830-9DC0-68870D768C48}" type="slidenum">
              <a:rPr lang="en-US" smtClean="0"/>
              <a:pPr/>
              <a:t>‹#›</a:t>
            </a:fld>
            <a:endParaRPr lang="en-US" dirty="0"/>
          </a:p>
        </p:txBody>
      </p:sp>
      <p:sp>
        <p:nvSpPr>
          <p:cNvPr id="2" name="Title 1"/>
          <p:cNvSpPr>
            <a:spLocks noGrp="1"/>
          </p:cNvSpPr>
          <p:nvPr>
            <p:ph type="title"/>
          </p:nvPr>
        </p:nvSpPr>
        <p:spPr/>
        <p:txBody>
          <a:bodyPr>
            <a:normAutofit/>
          </a:bodyPr>
          <a:lstStyle>
            <a:lvl1pPr>
              <a:defRPr sz="3200" b="1">
                <a:solidFill>
                  <a:schemeClr val="bg1"/>
                </a:solidFill>
              </a:defRPr>
            </a:lvl1pPr>
          </a:lstStyle>
          <a:p>
            <a:r>
              <a:rPr lang="en-US"/>
              <a:t>Click to edit Master title style</a:t>
            </a:r>
            <a:endParaRPr lang="en-US" dirty="0"/>
          </a:p>
        </p:txBody>
      </p:sp>
      <p:sp>
        <p:nvSpPr>
          <p:cNvPr id="3" name="Content Placeholder 2"/>
          <p:cNvSpPr>
            <a:spLocks noGrp="1"/>
          </p:cNvSpPr>
          <p:nvPr>
            <p:ph idx="1" hasCustomPrompt="1"/>
          </p:nvPr>
        </p:nvSpPr>
        <p:spPr/>
        <p:txBody>
          <a:bodyPr/>
          <a:lstStyle>
            <a:lvl1pPr>
              <a:spcAft>
                <a:spcPts val="600"/>
              </a:spcAft>
              <a:defRPr sz="2400">
                <a:solidFill>
                  <a:schemeClr val="bg1"/>
                </a:solidFill>
              </a:defRPr>
            </a:lvl1pPr>
            <a:lvl2pPr>
              <a:spcAft>
                <a:spcPts val="600"/>
              </a:spcAft>
              <a:defRPr sz="2000">
                <a:solidFill>
                  <a:schemeClr val="bg1"/>
                </a:solidFill>
              </a:defRPr>
            </a:lvl2pPr>
            <a:lvl3pPr>
              <a:spcAft>
                <a:spcPts val="600"/>
              </a:spcAft>
              <a:defRPr sz="1800">
                <a:solidFill>
                  <a:schemeClr val="bg1"/>
                </a:solidFill>
              </a:defRPr>
            </a:lvl3pPr>
            <a:lvl4pPr>
              <a:spcAft>
                <a:spcPts val="600"/>
              </a:spcAft>
              <a:defRPr sz="1600">
                <a:solidFill>
                  <a:schemeClr val="bg1"/>
                </a:solidFill>
              </a:defRPr>
            </a:lvl4pPr>
            <a:lvl5pPr>
              <a:spcAft>
                <a:spcPts val="600"/>
              </a:spcAft>
              <a:defRPr sz="1600">
                <a:solidFill>
                  <a:schemeClr val="bg1"/>
                </a:solidFill>
              </a:defRPr>
            </a:lvl5pPr>
          </a:lstStyle>
          <a:p>
            <a:pPr lvl="0"/>
            <a:r>
              <a:rPr lang="en-US" dirty="0"/>
              <a:t>Edit Master text styles</a:t>
            </a:r>
          </a:p>
          <a:p>
            <a:pPr lvl="1"/>
            <a:r>
              <a:rPr lang="en-US" dirty="0"/>
              <a:t>Second level</a:t>
            </a:r>
          </a:p>
        </p:txBody>
      </p:sp>
    </p:spTree>
    <p:extLst>
      <p:ext uri="{BB962C8B-B14F-4D97-AF65-F5344CB8AC3E}">
        <p14:creationId xmlns:p14="http://schemas.microsoft.com/office/powerpoint/2010/main" val="10274182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Hort 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8C3920FB-5D51-EFA3-FF2F-6131BBC7DF06}"/>
              </a:ext>
            </a:extLst>
          </p:cNvPr>
          <p:cNvSpPr>
            <a:spLocks noGrp="1"/>
          </p:cNvSpPr>
          <p:nvPr>
            <p:ph type="body" sz="quarter" idx="13" hasCustomPrompt="1"/>
          </p:nvPr>
        </p:nvSpPr>
        <p:spPr>
          <a:xfrm>
            <a:off x="304800" y="2543503"/>
            <a:ext cx="6316718" cy="1818290"/>
          </a:xfrm>
        </p:spPr>
        <p:txBody>
          <a:bodyPr anchor="ctr" anchorCtr="0">
            <a:noAutofit/>
          </a:bodyPr>
          <a:lstStyle>
            <a:lvl1pPr marL="0" indent="0" algn="ctr">
              <a:buNone/>
              <a:defRPr sz="2800" b="1" i="0">
                <a:solidFill>
                  <a:schemeClr val="tx1"/>
                </a:solidFill>
                <a:latin typeface="Montagu Slab 144pt" pitchFamily="2" charset="77"/>
              </a:defRPr>
            </a:lvl1pPr>
          </a:lstStyle>
          <a:p>
            <a:pPr lvl="0"/>
            <a:r>
              <a:rPr lang="en-US" dirty="0"/>
              <a:t>Major Section Heading</a:t>
            </a:r>
          </a:p>
        </p:txBody>
      </p:sp>
    </p:spTree>
    <p:extLst>
      <p:ext uri="{BB962C8B-B14F-4D97-AF65-F5344CB8AC3E}">
        <p14:creationId xmlns:p14="http://schemas.microsoft.com/office/powerpoint/2010/main" val="38817261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Green - 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37AE9C-AA2A-48DB-A779-3C0C4B8F5662}"/>
              </a:ext>
            </a:extLst>
          </p:cNvPr>
          <p:cNvSpPr/>
          <p:nvPr/>
        </p:nvSpPr>
        <p:spPr>
          <a:xfrm>
            <a:off x="0" y="0"/>
            <a:ext cx="402770"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lvl1pPr>
              <a:defRPr sz="3200" b="1">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spcAft>
                <a:spcPts val="600"/>
              </a:spcAft>
              <a:defRPr sz="2400">
                <a:solidFill>
                  <a:schemeClr val="tx1"/>
                </a:solidFill>
              </a:defRPr>
            </a:lvl1pPr>
            <a:lvl2pPr>
              <a:spcAft>
                <a:spcPts val="600"/>
              </a:spcAft>
              <a:defRPr sz="2000">
                <a:solidFill>
                  <a:schemeClr val="tx1"/>
                </a:solidFill>
              </a:defRPr>
            </a:lvl2pPr>
            <a:lvl3pPr>
              <a:spcAft>
                <a:spcPts val="600"/>
              </a:spcAft>
              <a:defRPr sz="1800">
                <a:solidFill>
                  <a:schemeClr val="tx1"/>
                </a:solidFill>
              </a:defRPr>
            </a:lvl3pPr>
            <a:lvl4pPr>
              <a:spcAft>
                <a:spcPts val="600"/>
              </a:spcAft>
              <a:defRPr sz="1600">
                <a:solidFill>
                  <a:schemeClr val="tx1"/>
                </a:solidFill>
              </a:defRPr>
            </a:lvl4pPr>
            <a:lvl5pPr>
              <a:spcAft>
                <a:spcPts val="600"/>
              </a:spcAft>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a:extLst>
              <a:ext uri="{FF2B5EF4-FFF2-40B4-BE49-F238E27FC236}">
                <a16:creationId xmlns:a16="http://schemas.microsoft.com/office/drawing/2014/main" id="{37B08F90-F5F1-028F-B19B-BCACA0ECDBF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 y="6223160"/>
            <a:ext cx="12188928" cy="634840"/>
          </a:xfrm>
          <a:prstGeom prst="rect">
            <a:avLst/>
          </a:prstGeom>
        </p:spPr>
      </p:pic>
      <p:pic>
        <p:nvPicPr>
          <p:cNvPr id="5" name="Picture 4" descr="A white diamond with colorful letters&#10;&#10;AI-generated content may be incorrect.">
            <a:extLst>
              <a:ext uri="{FF2B5EF4-FFF2-40B4-BE49-F238E27FC236}">
                <a16:creationId xmlns:a16="http://schemas.microsoft.com/office/drawing/2014/main" id="{D6666694-458A-6D07-6854-AEC489DADA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9534" y="6044552"/>
            <a:ext cx="1018822" cy="1018822"/>
          </a:xfrm>
          <a:prstGeom prst="rect">
            <a:avLst/>
          </a:prstGeom>
        </p:spPr>
      </p:pic>
      <p:sp>
        <p:nvSpPr>
          <p:cNvPr id="7" name="Slide Number Placeholder 5">
            <a:extLst>
              <a:ext uri="{FF2B5EF4-FFF2-40B4-BE49-F238E27FC236}">
                <a16:creationId xmlns:a16="http://schemas.microsoft.com/office/drawing/2014/main" id="{7A4D70D5-A304-91F8-B46E-560BFECB80E9}"/>
              </a:ext>
            </a:extLst>
          </p:cNvPr>
          <p:cNvSpPr>
            <a:spLocks noGrp="1"/>
          </p:cNvSpPr>
          <p:nvPr>
            <p:ph type="sldNum" sz="quarter" idx="12"/>
          </p:nvPr>
        </p:nvSpPr>
        <p:spPr>
          <a:xfrm>
            <a:off x="838200" y="6335095"/>
            <a:ext cx="508000" cy="365125"/>
          </a:xfrm>
          <a:prstGeom prst="rect">
            <a:avLst/>
          </a:prstGeom>
        </p:spPr>
        <p:txBody>
          <a:bodyPr/>
          <a:lstStyle>
            <a:lvl1pPr>
              <a:defRPr sz="1200">
                <a:solidFill>
                  <a:schemeClr val="tx1"/>
                </a:solidFill>
              </a:defRPr>
            </a:lvl1pPr>
          </a:lstStyle>
          <a:p>
            <a:fld id="{9F6BE9D6-2AEA-4830-9DC0-68870D768C48}" type="slidenum">
              <a:rPr lang="en-US" smtClean="0"/>
              <a:pPr/>
              <a:t>‹#›</a:t>
            </a:fld>
            <a:endParaRPr lang="en-US" dirty="0"/>
          </a:p>
        </p:txBody>
      </p:sp>
    </p:spTree>
    <p:extLst>
      <p:ext uri="{BB962C8B-B14F-4D97-AF65-F5344CB8AC3E}">
        <p14:creationId xmlns:p14="http://schemas.microsoft.com/office/powerpoint/2010/main" val="19676635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Green Background">
    <p:bg>
      <p:bgPr>
        <a:solidFill>
          <a:schemeClr val="accent4"/>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2DF2CE0-48D0-67DA-AAB6-B8BEF5DBCAE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 y="6223160"/>
            <a:ext cx="12188928" cy="634840"/>
          </a:xfrm>
          <a:prstGeom prst="rect">
            <a:avLst/>
          </a:prstGeom>
        </p:spPr>
      </p:pic>
      <p:pic>
        <p:nvPicPr>
          <p:cNvPr id="5" name="Picture 4" descr="A white diamond with colorful letters&#10;&#10;AI-generated content may be incorrect.">
            <a:extLst>
              <a:ext uri="{FF2B5EF4-FFF2-40B4-BE49-F238E27FC236}">
                <a16:creationId xmlns:a16="http://schemas.microsoft.com/office/drawing/2014/main" id="{13456BDD-7681-BFD0-B14E-40EED57339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9534" y="6044552"/>
            <a:ext cx="1018822" cy="1018822"/>
          </a:xfrm>
          <a:prstGeom prst="rect">
            <a:avLst/>
          </a:prstGeom>
        </p:spPr>
      </p:pic>
      <p:sp>
        <p:nvSpPr>
          <p:cNvPr id="9" name="Slide Number Placeholder 5">
            <a:extLst>
              <a:ext uri="{FF2B5EF4-FFF2-40B4-BE49-F238E27FC236}">
                <a16:creationId xmlns:a16="http://schemas.microsoft.com/office/drawing/2014/main" id="{2E6B76B0-47FB-A5D5-DDBE-A332BC7B7439}"/>
              </a:ext>
            </a:extLst>
          </p:cNvPr>
          <p:cNvSpPr>
            <a:spLocks noGrp="1"/>
          </p:cNvSpPr>
          <p:nvPr>
            <p:ph type="sldNum" sz="quarter" idx="12"/>
          </p:nvPr>
        </p:nvSpPr>
        <p:spPr>
          <a:xfrm>
            <a:off x="838200" y="6335095"/>
            <a:ext cx="508000" cy="365125"/>
          </a:xfrm>
          <a:prstGeom prst="rect">
            <a:avLst/>
          </a:prstGeom>
        </p:spPr>
        <p:txBody>
          <a:bodyPr/>
          <a:lstStyle>
            <a:lvl1pPr>
              <a:defRPr sz="1200">
                <a:solidFill>
                  <a:schemeClr val="tx1"/>
                </a:solidFill>
              </a:defRPr>
            </a:lvl1pPr>
          </a:lstStyle>
          <a:p>
            <a:fld id="{9F6BE9D6-2AEA-4830-9DC0-68870D768C48}" type="slidenum">
              <a:rPr lang="en-US" smtClean="0"/>
              <a:pPr/>
              <a:t>‹#›</a:t>
            </a:fld>
            <a:endParaRPr lang="en-US" dirty="0"/>
          </a:p>
        </p:txBody>
      </p:sp>
      <p:sp>
        <p:nvSpPr>
          <p:cNvPr id="2" name="Title 1"/>
          <p:cNvSpPr>
            <a:spLocks noGrp="1"/>
          </p:cNvSpPr>
          <p:nvPr>
            <p:ph type="title"/>
          </p:nvPr>
        </p:nvSpPr>
        <p:spPr/>
        <p:txBody>
          <a:bodyPr>
            <a:normAutofit/>
          </a:bodyPr>
          <a:lstStyle>
            <a:lvl1pPr>
              <a:defRPr sz="3200" b="1">
                <a:solidFill>
                  <a:schemeClr val="bg1"/>
                </a:solidFill>
              </a:defRPr>
            </a:lvl1pPr>
          </a:lstStyle>
          <a:p>
            <a:r>
              <a:rPr lang="en-US"/>
              <a:t>Click to edit Master title style</a:t>
            </a:r>
            <a:endParaRPr lang="en-US" dirty="0"/>
          </a:p>
        </p:txBody>
      </p:sp>
      <p:sp>
        <p:nvSpPr>
          <p:cNvPr id="3" name="Content Placeholder 2"/>
          <p:cNvSpPr>
            <a:spLocks noGrp="1"/>
          </p:cNvSpPr>
          <p:nvPr>
            <p:ph idx="1" hasCustomPrompt="1"/>
          </p:nvPr>
        </p:nvSpPr>
        <p:spPr/>
        <p:txBody>
          <a:bodyPr/>
          <a:lstStyle>
            <a:lvl1pPr>
              <a:spcAft>
                <a:spcPts val="600"/>
              </a:spcAft>
              <a:defRPr sz="2400">
                <a:solidFill>
                  <a:schemeClr val="bg1"/>
                </a:solidFill>
              </a:defRPr>
            </a:lvl1pPr>
            <a:lvl2pPr>
              <a:spcAft>
                <a:spcPts val="600"/>
              </a:spcAft>
              <a:defRPr sz="2000">
                <a:solidFill>
                  <a:schemeClr val="bg1"/>
                </a:solidFill>
              </a:defRPr>
            </a:lvl2pPr>
            <a:lvl3pPr>
              <a:spcAft>
                <a:spcPts val="600"/>
              </a:spcAft>
              <a:defRPr sz="1800">
                <a:solidFill>
                  <a:schemeClr val="bg1"/>
                </a:solidFill>
              </a:defRPr>
            </a:lvl3pPr>
            <a:lvl4pPr>
              <a:spcAft>
                <a:spcPts val="600"/>
              </a:spcAft>
              <a:defRPr sz="1600">
                <a:solidFill>
                  <a:schemeClr val="bg1"/>
                </a:solidFill>
              </a:defRPr>
            </a:lvl4pPr>
            <a:lvl5pPr>
              <a:spcAft>
                <a:spcPts val="600"/>
              </a:spcAft>
              <a:defRPr sz="1600">
                <a:solidFill>
                  <a:schemeClr val="bg1"/>
                </a:solidFill>
              </a:defRPr>
            </a:lvl5pPr>
          </a:lstStyle>
          <a:p>
            <a:pPr lvl="0"/>
            <a:r>
              <a:rPr lang="en-US" dirty="0"/>
              <a:t>Edit Master text styles</a:t>
            </a:r>
          </a:p>
          <a:p>
            <a:pPr lvl="1"/>
            <a:r>
              <a:rPr lang="en-US" dirty="0"/>
              <a:t>Second level</a:t>
            </a:r>
          </a:p>
        </p:txBody>
      </p:sp>
    </p:spTree>
    <p:extLst>
      <p:ext uri="{BB962C8B-B14F-4D97-AF65-F5344CB8AC3E}">
        <p14:creationId xmlns:p14="http://schemas.microsoft.com/office/powerpoint/2010/main" val="42575840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Light at Night 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12209B4E-582E-507C-EA62-7778ABD4B30C}"/>
              </a:ext>
            </a:extLst>
          </p:cNvPr>
          <p:cNvSpPr>
            <a:spLocks noGrp="1"/>
          </p:cNvSpPr>
          <p:nvPr>
            <p:ph type="body" sz="quarter" idx="13" hasCustomPrompt="1"/>
          </p:nvPr>
        </p:nvSpPr>
        <p:spPr>
          <a:xfrm>
            <a:off x="304800" y="2543503"/>
            <a:ext cx="6316718" cy="1818290"/>
          </a:xfrm>
        </p:spPr>
        <p:txBody>
          <a:bodyPr anchor="ctr" anchorCtr="0">
            <a:noAutofit/>
          </a:bodyPr>
          <a:lstStyle>
            <a:lvl1pPr marL="0" indent="0" algn="ctr">
              <a:buNone/>
              <a:defRPr sz="2800" b="1" i="0">
                <a:solidFill>
                  <a:schemeClr val="tx1"/>
                </a:solidFill>
                <a:latin typeface="Montagu Slab 144pt" pitchFamily="2" charset="77"/>
              </a:defRPr>
            </a:lvl1pPr>
          </a:lstStyle>
          <a:p>
            <a:pPr lvl="0"/>
            <a:r>
              <a:rPr lang="en-US" dirty="0"/>
              <a:t>Major Section Heading</a:t>
            </a:r>
          </a:p>
        </p:txBody>
      </p:sp>
    </p:spTree>
    <p:extLst>
      <p:ext uri="{BB962C8B-B14F-4D97-AF65-F5344CB8AC3E}">
        <p14:creationId xmlns:p14="http://schemas.microsoft.com/office/powerpoint/2010/main" val="2882626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Generic Section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5C3869E-AAF9-C2B4-BB0E-3EEBF6C68019}"/>
              </a:ext>
            </a:extLst>
          </p:cNvPr>
          <p:cNvSpPr>
            <a:spLocks noGrp="1"/>
          </p:cNvSpPr>
          <p:nvPr>
            <p:ph type="sldNum" sz="quarter" idx="12"/>
          </p:nvPr>
        </p:nvSpPr>
        <p:spPr>
          <a:xfrm>
            <a:off x="11166541" y="6261751"/>
            <a:ext cx="508000" cy="365125"/>
          </a:xfrm>
          <a:prstGeom prst="rect">
            <a:avLst/>
          </a:prstGeom>
          <a:solidFill>
            <a:schemeClr val="bg1">
              <a:alpha val="80000"/>
            </a:schemeClr>
          </a:solidFill>
        </p:spPr>
        <p:txBody>
          <a:bodyPr anchor="ctr" anchorCtr="0"/>
          <a:lstStyle>
            <a:lvl1pPr algn="ctr">
              <a:defRPr sz="1200">
                <a:solidFill>
                  <a:schemeClr val="tx1"/>
                </a:solidFill>
              </a:defRPr>
            </a:lvl1pPr>
          </a:lstStyle>
          <a:p>
            <a:fld id="{9F6BE9D6-2AEA-4830-9DC0-68870D768C48}" type="slidenum">
              <a:rPr lang="en-US" smtClean="0"/>
              <a:pPr/>
              <a:t>‹#›</a:t>
            </a:fld>
            <a:endParaRPr lang="en-US" dirty="0"/>
          </a:p>
        </p:txBody>
      </p:sp>
      <p:sp>
        <p:nvSpPr>
          <p:cNvPr id="4" name="Text Placeholder 9">
            <a:extLst>
              <a:ext uri="{FF2B5EF4-FFF2-40B4-BE49-F238E27FC236}">
                <a16:creationId xmlns:a16="http://schemas.microsoft.com/office/drawing/2014/main" id="{BC40A1D4-ED92-BEC0-0CC7-218F69755D97}"/>
              </a:ext>
            </a:extLst>
          </p:cNvPr>
          <p:cNvSpPr>
            <a:spLocks noGrp="1"/>
          </p:cNvSpPr>
          <p:nvPr>
            <p:ph type="body" sz="quarter" idx="13" hasCustomPrompt="1"/>
          </p:nvPr>
        </p:nvSpPr>
        <p:spPr>
          <a:xfrm>
            <a:off x="304800" y="2543503"/>
            <a:ext cx="6316718" cy="1818290"/>
          </a:xfrm>
        </p:spPr>
        <p:txBody>
          <a:bodyPr anchor="ctr" anchorCtr="0">
            <a:noAutofit/>
          </a:bodyPr>
          <a:lstStyle>
            <a:lvl1pPr marL="0" indent="0" algn="ctr">
              <a:buNone/>
              <a:defRPr sz="2800" b="1" i="0">
                <a:solidFill>
                  <a:schemeClr val="tx1"/>
                </a:solidFill>
                <a:latin typeface="Montagu Slab 144pt" pitchFamily="2" charset="77"/>
              </a:defRPr>
            </a:lvl1pPr>
          </a:lstStyle>
          <a:p>
            <a:pPr lvl="0"/>
            <a:r>
              <a:rPr lang="en-US" dirty="0"/>
              <a:t>Major Section Heading</a:t>
            </a:r>
          </a:p>
        </p:txBody>
      </p:sp>
    </p:spTree>
    <p:extLst>
      <p:ext uri="{BB962C8B-B14F-4D97-AF65-F5344CB8AC3E}">
        <p14:creationId xmlns:p14="http://schemas.microsoft.com/office/powerpoint/2010/main" val="30587676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Dark Blue - 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37AE9C-AA2A-48DB-A779-3C0C4B8F5662}"/>
              </a:ext>
            </a:extLst>
          </p:cNvPr>
          <p:cNvSpPr/>
          <p:nvPr/>
        </p:nvSpPr>
        <p:spPr>
          <a:xfrm>
            <a:off x="0" y="0"/>
            <a:ext cx="40277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AA62AD8-CD49-5097-29D2-55AA942959C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 y="6223160"/>
            <a:ext cx="12188928" cy="634840"/>
          </a:xfrm>
          <a:prstGeom prst="rect">
            <a:avLst/>
          </a:prstGeom>
        </p:spPr>
      </p:pic>
      <p:pic>
        <p:nvPicPr>
          <p:cNvPr id="5" name="Picture 4" descr="A white diamond with colorful letters&#10;&#10;AI-generated content may be incorrect.">
            <a:extLst>
              <a:ext uri="{FF2B5EF4-FFF2-40B4-BE49-F238E27FC236}">
                <a16:creationId xmlns:a16="http://schemas.microsoft.com/office/drawing/2014/main" id="{4E7CB4FA-8AEB-21DC-77CE-13FBC2E84B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9534" y="6044552"/>
            <a:ext cx="1018822" cy="1018822"/>
          </a:xfrm>
          <a:prstGeom prst="rect">
            <a:avLst/>
          </a:prstGeom>
        </p:spPr>
      </p:pic>
      <p:sp>
        <p:nvSpPr>
          <p:cNvPr id="7" name="Slide Number Placeholder 5">
            <a:extLst>
              <a:ext uri="{FF2B5EF4-FFF2-40B4-BE49-F238E27FC236}">
                <a16:creationId xmlns:a16="http://schemas.microsoft.com/office/drawing/2014/main" id="{BFC703E1-827B-64D2-AFCB-2E663CA8F2B1}"/>
              </a:ext>
            </a:extLst>
          </p:cNvPr>
          <p:cNvSpPr>
            <a:spLocks noGrp="1"/>
          </p:cNvSpPr>
          <p:nvPr>
            <p:ph type="sldNum" sz="quarter" idx="12"/>
          </p:nvPr>
        </p:nvSpPr>
        <p:spPr>
          <a:xfrm>
            <a:off x="838200" y="6335095"/>
            <a:ext cx="508000" cy="365125"/>
          </a:xfrm>
          <a:prstGeom prst="rect">
            <a:avLst/>
          </a:prstGeom>
        </p:spPr>
        <p:txBody>
          <a:bodyPr/>
          <a:lstStyle>
            <a:lvl1pPr>
              <a:defRPr sz="1200">
                <a:solidFill>
                  <a:schemeClr val="tx1"/>
                </a:solidFill>
              </a:defRPr>
            </a:lvl1pPr>
          </a:lstStyle>
          <a:p>
            <a:fld id="{9F6BE9D6-2AEA-4830-9DC0-68870D768C48}" type="slidenum">
              <a:rPr lang="en-US" smtClean="0"/>
              <a:pPr/>
              <a:t>‹#›</a:t>
            </a:fld>
            <a:endParaRPr lang="en-US" dirty="0"/>
          </a:p>
        </p:txBody>
      </p:sp>
      <p:sp>
        <p:nvSpPr>
          <p:cNvPr id="2" name="Title 1"/>
          <p:cNvSpPr>
            <a:spLocks noGrp="1"/>
          </p:cNvSpPr>
          <p:nvPr>
            <p:ph type="title"/>
          </p:nvPr>
        </p:nvSpPr>
        <p:spPr/>
        <p:txBody>
          <a:bodyPr>
            <a:normAutofit/>
          </a:bodyPr>
          <a:lstStyle>
            <a:lvl1pPr>
              <a:defRPr sz="3200" b="1">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spcAft>
                <a:spcPts val="600"/>
              </a:spcAft>
              <a:defRPr sz="2400">
                <a:solidFill>
                  <a:schemeClr val="tx1"/>
                </a:solidFill>
              </a:defRPr>
            </a:lvl1pPr>
            <a:lvl2pPr>
              <a:spcAft>
                <a:spcPts val="600"/>
              </a:spcAft>
              <a:defRPr sz="2000">
                <a:solidFill>
                  <a:schemeClr val="tx1"/>
                </a:solidFill>
              </a:defRPr>
            </a:lvl2pPr>
            <a:lvl3pPr>
              <a:spcAft>
                <a:spcPts val="600"/>
              </a:spcAft>
              <a:defRPr sz="1800">
                <a:solidFill>
                  <a:schemeClr val="tx1"/>
                </a:solidFill>
              </a:defRPr>
            </a:lvl3pPr>
            <a:lvl4pPr>
              <a:spcAft>
                <a:spcPts val="600"/>
              </a:spcAft>
              <a:defRPr sz="1600">
                <a:solidFill>
                  <a:schemeClr val="tx1"/>
                </a:solidFill>
              </a:defRPr>
            </a:lvl4pPr>
            <a:lvl5pPr>
              <a:spcAft>
                <a:spcPts val="600"/>
              </a:spcAft>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258421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Dark Blue Background">
    <p:bg>
      <p:bgPr>
        <a:solidFill>
          <a:schemeClr val="accent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BBCCD9C-D195-141F-BD9B-D41D45DF316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 y="6223160"/>
            <a:ext cx="12188928" cy="634840"/>
          </a:xfrm>
          <a:prstGeom prst="rect">
            <a:avLst/>
          </a:prstGeom>
        </p:spPr>
      </p:pic>
      <p:pic>
        <p:nvPicPr>
          <p:cNvPr id="7" name="Picture 6" descr="A white diamond with colorful letters&#10;&#10;AI-generated content may be incorrect.">
            <a:extLst>
              <a:ext uri="{FF2B5EF4-FFF2-40B4-BE49-F238E27FC236}">
                <a16:creationId xmlns:a16="http://schemas.microsoft.com/office/drawing/2014/main" id="{498401A4-526D-F52A-D6B8-4DE2B39E45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9534" y="6044552"/>
            <a:ext cx="1018822" cy="1018822"/>
          </a:xfrm>
          <a:prstGeom prst="rect">
            <a:avLst/>
          </a:prstGeom>
        </p:spPr>
      </p:pic>
      <p:sp>
        <p:nvSpPr>
          <p:cNvPr id="10" name="Slide Number Placeholder 5">
            <a:extLst>
              <a:ext uri="{FF2B5EF4-FFF2-40B4-BE49-F238E27FC236}">
                <a16:creationId xmlns:a16="http://schemas.microsoft.com/office/drawing/2014/main" id="{28F91716-EAB2-8E22-3AC5-9D92C16E1686}"/>
              </a:ext>
            </a:extLst>
          </p:cNvPr>
          <p:cNvSpPr>
            <a:spLocks noGrp="1"/>
          </p:cNvSpPr>
          <p:nvPr>
            <p:ph type="sldNum" sz="quarter" idx="12"/>
          </p:nvPr>
        </p:nvSpPr>
        <p:spPr>
          <a:xfrm>
            <a:off x="838200" y="6335095"/>
            <a:ext cx="508000" cy="365125"/>
          </a:xfrm>
          <a:prstGeom prst="rect">
            <a:avLst/>
          </a:prstGeom>
        </p:spPr>
        <p:txBody>
          <a:bodyPr/>
          <a:lstStyle>
            <a:lvl1pPr>
              <a:defRPr sz="1200">
                <a:solidFill>
                  <a:schemeClr val="tx1"/>
                </a:solidFill>
              </a:defRPr>
            </a:lvl1pPr>
          </a:lstStyle>
          <a:p>
            <a:fld id="{9F6BE9D6-2AEA-4830-9DC0-68870D768C48}" type="slidenum">
              <a:rPr lang="en-US" smtClean="0"/>
              <a:pPr/>
              <a:t>‹#›</a:t>
            </a:fld>
            <a:endParaRPr lang="en-US" dirty="0"/>
          </a:p>
        </p:txBody>
      </p:sp>
      <p:sp>
        <p:nvSpPr>
          <p:cNvPr id="2" name="Title 1"/>
          <p:cNvSpPr>
            <a:spLocks noGrp="1"/>
          </p:cNvSpPr>
          <p:nvPr>
            <p:ph type="title"/>
          </p:nvPr>
        </p:nvSpPr>
        <p:spPr/>
        <p:txBody>
          <a:bodyPr>
            <a:normAutofit/>
          </a:bodyPr>
          <a:lstStyle>
            <a:lvl1pPr>
              <a:defRPr sz="3200" b="1">
                <a:solidFill>
                  <a:schemeClr val="bg1"/>
                </a:solidFill>
              </a:defRPr>
            </a:lvl1pPr>
          </a:lstStyle>
          <a:p>
            <a:r>
              <a:rPr lang="en-US"/>
              <a:t>Click to edit Master title style</a:t>
            </a:r>
            <a:endParaRPr lang="en-US" dirty="0"/>
          </a:p>
        </p:txBody>
      </p:sp>
      <p:sp>
        <p:nvSpPr>
          <p:cNvPr id="3" name="Content Placeholder 2"/>
          <p:cNvSpPr>
            <a:spLocks noGrp="1"/>
          </p:cNvSpPr>
          <p:nvPr>
            <p:ph idx="1" hasCustomPrompt="1"/>
          </p:nvPr>
        </p:nvSpPr>
        <p:spPr/>
        <p:txBody>
          <a:bodyPr/>
          <a:lstStyle>
            <a:lvl1pPr>
              <a:spcAft>
                <a:spcPts val="600"/>
              </a:spcAft>
              <a:defRPr sz="2400">
                <a:solidFill>
                  <a:schemeClr val="bg1"/>
                </a:solidFill>
              </a:defRPr>
            </a:lvl1pPr>
            <a:lvl2pPr>
              <a:spcAft>
                <a:spcPts val="600"/>
              </a:spcAft>
              <a:defRPr sz="2000">
                <a:solidFill>
                  <a:schemeClr val="bg1"/>
                </a:solidFill>
              </a:defRPr>
            </a:lvl2pPr>
            <a:lvl3pPr>
              <a:spcAft>
                <a:spcPts val="600"/>
              </a:spcAft>
              <a:defRPr sz="1800">
                <a:solidFill>
                  <a:schemeClr val="bg1"/>
                </a:solidFill>
              </a:defRPr>
            </a:lvl3pPr>
            <a:lvl4pPr>
              <a:spcAft>
                <a:spcPts val="600"/>
              </a:spcAft>
              <a:defRPr sz="1600">
                <a:solidFill>
                  <a:schemeClr val="bg1"/>
                </a:solidFill>
              </a:defRPr>
            </a:lvl4pPr>
            <a:lvl5pPr>
              <a:spcAft>
                <a:spcPts val="600"/>
              </a:spcAft>
              <a:defRPr sz="1600">
                <a:solidFill>
                  <a:schemeClr val="bg1"/>
                </a:solidFill>
              </a:defRPr>
            </a:lvl5pPr>
          </a:lstStyle>
          <a:p>
            <a:pPr lvl="0"/>
            <a:r>
              <a:rPr lang="en-US" dirty="0"/>
              <a:t>Edit Master text styles</a:t>
            </a:r>
          </a:p>
          <a:p>
            <a:pPr lvl="1"/>
            <a:r>
              <a:rPr lang="en-US" dirty="0"/>
              <a:t>Second level</a:t>
            </a:r>
          </a:p>
        </p:txBody>
      </p:sp>
    </p:spTree>
    <p:extLst>
      <p:ext uri="{BB962C8B-B14F-4D97-AF65-F5344CB8AC3E}">
        <p14:creationId xmlns:p14="http://schemas.microsoft.com/office/powerpoint/2010/main" val="42372187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Fancy Faded Backgrou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99AC3-DAB6-4938-AE74-3CDD073235C3}"/>
              </a:ext>
            </a:extLst>
          </p:cNvPr>
          <p:cNvSpPr>
            <a:spLocks noGrp="1"/>
          </p:cNvSpPr>
          <p:nvPr>
            <p:ph type="title"/>
          </p:nvPr>
        </p:nvSpPr>
        <p:spPr/>
        <p:txBody>
          <a:bodyPr/>
          <a:lstStyle/>
          <a:p>
            <a:r>
              <a:rPr lang="en-US"/>
              <a:t>Click to edit Master title style</a:t>
            </a:r>
            <a:endParaRPr lang="en-US" dirty="0"/>
          </a:p>
        </p:txBody>
      </p:sp>
      <p:pic>
        <p:nvPicPr>
          <p:cNvPr id="6" name="Picture 5">
            <a:extLst>
              <a:ext uri="{FF2B5EF4-FFF2-40B4-BE49-F238E27FC236}">
                <a16:creationId xmlns:a16="http://schemas.microsoft.com/office/drawing/2014/main" id="{78C215E5-D9B6-470C-A534-57E22BDD61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5957" y="6367099"/>
            <a:ext cx="777535" cy="311014"/>
          </a:xfrm>
          <a:prstGeom prst="rect">
            <a:avLst/>
          </a:prstGeom>
        </p:spPr>
      </p:pic>
      <p:sp>
        <p:nvSpPr>
          <p:cNvPr id="7" name="Slide Number Placeholder 5">
            <a:extLst>
              <a:ext uri="{FF2B5EF4-FFF2-40B4-BE49-F238E27FC236}">
                <a16:creationId xmlns:a16="http://schemas.microsoft.com/office/drawing/2014/main" id="{6949E657-EA9C-46DC-9831-7223563BF1E4}"/>
              </a:ext>
            </a:extLst>
          </p:cNvPr>
          <p:cNvSpPr>
            <a:spLocks noGrp="1"/>
          </p:cNvSpPr>
          <p:nvPr>
            <p:ph type="sldNum" sz="quarter" idx="12"/>
          </p:nvPr>
        </p:nvSpPr>
        <p:spPr>
          <a:xfrm>
            <a:off x="11386458" y="6335095"/>
            <a:ext cx="508000" cy="365125"/>
          </a:xfrm>
          <a:prstGeom prst="rect">
            <a:avLst/>
          </a:prstGeom>
        </p:spPr>
        <p:txBody>
          <a:bodyPr/>
          <a:lstStyle>
            <a:lvl1pPr>
              <a:defRPr sz="1200">
                <a:solidFill>
                  <a:schemeClr val="bg1"/>
                </a:solidFill>
              </a:defRPr>
            </a:lvl1pPr>
          </a:lstStyle>
          <a:p>
            <a:fld id="{9F6BE9D6-2AEA-4830-9DC0-68870D768C48}" type="slidenum">
              <a:rPr lang="en-US" smtClean="0"/>
              <a:pPr/>
              <a:t>‹#›</a:t>
            </a:fld>
            <a:endParaRPr lang="en-US" dirty="0"/>
          </a:p>
        </p:txBody>
      </p:sp>
      <p:pic>
        <p:nvPicPr>
          <p:cNvPr id="5" name="Picture 4" descr="A large city landscape&#10;&#10;Description automatically generated">
            <a:extLst>
              <a:ext uri="{FF2B5EF4-FFF2-40B4-BE49-F238E27FC236}">
                <a16:creationId xmlns:a16="http://schemas.microsoft.com/office/drawing/2014/main" id="{AC89E16E-42B2-41FC-BE62-24BD13DB7C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9" y="3708399"/>
            <a:ext cx="12194199" cy="3146103"/>
          </a:xfrm>
          <a:prstGeom prst="rect">
            <a:avLst/>
          </a:prstGeom>
        </p:spPr>
      </p:pic>
    </p:spTree>
    <p:extLst>
      <p:ext uri="{BB962C8B-B14F-4D97-AF65-F5344CB8AC3E}">
        <p14:creationId xmlns:p14="http://schemas.microsoft.com/office/powerpoint/2010/main" val="3898759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1624258-BB4E-403B-DC4B-B38958F780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23160"/>
            <a:ext cx="12188952" cy="634840"/>
          </a:xfrm>
          <a:prstGeom prst="rect">
            <a:avLst/>
          </a:prstGeom>
        </p:spPr>
      </p:pic>
      <p:pic>
        <p:nvPicPr>
          <p:cNvPr id="6" name="Picture 5" descr="A white diamond with colorful letters&#10;&#10;AI-generated content may be incorrect.">
            <a:extLst>
              <a:ext uri="{FF2B5EF4-FFF2-40B4-BE49-F238E27FC236}">
                <a16:creationId xmlns:a16="http://schemas.microsoft.com/office/drawing/2014/main" id="{817C8B77-8ECA-EF1B-D972-C3F5D3239A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9534" y="6044552"/>
            <a:ext cx="1018822" cy="1018822"/>
          </a:xfrm>
          <a:prstGeom prst="rect">
            <a:avLst/>
          </a:prstGeom>
        </p:spPr>
      </p:pic>
      <p:sp>
        <p:nvSpPr>
          <p:cNvPr id="7" name="Slide Number Placeholder 5">
            <a:extLst>
              <a:ext uri="{FF2B5EF4-FFF2-40B4-BE49-F238E27FC236}">
                <a16:creationId xmlns:a16="http://schemas.microsoft.com/office/drawing/2014/main" id="{5FA0647F-7210-235D-15E5-8C170E16AB48}"/>
              </a:ext>
            </a:extLst>
          </p:cNvPr>
          <p:cNvSpPr>
            <a:spLocks noGrp="1"/>
          </p:cNvSpPr>
          <p:nvPr>
            <p:ph type="sldNum" sz="quarter" idx="12"/>
          </p:nvPr>
        </p:nvSpPr>
        <p:spPr>
          <a:xfrm>
            <a:off x="838200" y="6335095"/>
            <a:ext cx="508000" cy="365125"/>
          </a:xfrm>
          <a:prstGeom prst="rect">
            <a:avLst/>
          </a:prstGeom>
        </p:spPr>
        <p:txBody>
          <a:bodyPr/>
          <a:lstStyle>
            <a:lvl1pPr>
              <a:defRPr sz="1200">
                <a:solidFill>
                  <a:schemeClr val="tx1"/>
                </a:solidFill>
              </a:defRPr>
            </a:lvl1pPr>
          </a:lstStyle>
          <a:p>
            <a:fld id="{9F6BE9D6-2AEA-4830-9DC0-68870D768C48}" type="slidenum">
              <a:rPr lang="en-US" smtClean="0"/>
              <a:pPr/>
              <a:t>‹#›</a:t>
            </a:fld>
            <a:endParaRPr lang="en-US" dirty="0"/>
          </a:p>
        </p:txBody>
      </p:sp>
      <p:sp>
        <p:nvSpPr>
          <p:cNvPr id="2" name="Title 1"/>
          <p:cNvSpPr>
            <a:spLocks noGrp="1"/>
          </p:cNvSpPr>
          <p:nvPr>
            <p:ph type="title"/>
          </p:nvPr>
        </p:nvSpPr>
        <p:spPr/>
        <p:txBody>
          <a:bodyPr/>
          <a:lstStyle>
            <a:lvl1pPr>
              <a:defRPr b="1">
                <a:solidFill>
                  <a:schemeClr val="tx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481152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0CB3082-1209-5238-5186-42A1FAA248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23160"/>
            <a:ext cx="12188952" cy="634840"/>
          </a:xfrm>
          <a:prstGeom prst="rect">
            <a:avLst/>
          </a:prstGeom>
        </p:spPr>
      </p:pic>
      <p:pic>
        <p:nvPicPr>
          <p:cNvPr id="8" name="Picture 7" descr="A white diamond with colorful letters&#10;&#10;AI-generated content may be incorrect.">
            <a:extLst>
              <a:ext uri="{FF2B5EF4-FFF2-40B4-BE49-F238E27FC236}">
                <a16:creationId xmlns:a16="http://schemas.microsoft.com/office/drawing/2014/main" id="{7ED059A2-5E99-6C81-9A56-3FC567900C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9534" y="6044552"/>
            <a:ext cx="1018822" cy="1018822"/>
          </a:xfrm>
          <a:prstGeom prst="rect">
            <a:avLst/>
          </a:prstGeom>
        </p:spPr>
      </p:pic>
      <p:sp>
        <p:nvSpPr>
          <p:cNvPr id="9" name="Slide Number Placeholder 5">
            <a:extLst>
              <a:ext uri="{FF2B5EF4-FFF2-40B4-BE49-F238E27FC236}">
                <a16:creationId xmlns:a16="http://schemas.microsoft.com/office/drawing/2014/main" id="{355513EC-D27C-4D37-1AA4-DC7AC7BEEDB4}"/>
              </a:ext>
            </a:extLst>
          </p:cNvPr>
          <p:cNvSpPr>
            <a:spLocks noGrp="1"/>
          </p:cNvSpPr>
          <p:nvPr>
            <p:ph type="sldNum" sz="quarter" idx="12"/>
          </p:nvPr>
        </p:nvSpPr>
        <p:spPr>
          <a:xfrm>
            <a:off x="838200" y="6335095"/>
            <a:ext cx="508000" cy="365125"/>
          </a:xfrm>
          <a:prstGeom prst="rect">
            <a:avLst/>
          </a:prstGeom>
        </p:spPr>
        <p:txBody>
          <a:bodyPr/>
          <a:lstStyle>
            <a:lvl1pPr>
              <a:defRPr sz="1200">
                <a:solidFill>
                  <a:schemeClr val="tx1"/>
                </a:solidFill>
              </a:defRPr>
            </a:lvl1pPr>
          </a:lstStyle>
          <a:p>
            <a:fld id="{9F6BE9D6-2AEA-4830-9DC0-68870D768C48}" type="slidenum">
              <a:rPr lang="en-US" smtClean="0"/>
              <a:pPr/>
              <a:t>‹#›</a:t>
            </a:fld>
            <a:endParaRPr lang="en-US" dirty="0"/>
          </a:p>
        </p:txBody>
      </p:sp>
      <p:sp>
        <p:nvSpPr>
          <p:cNvPr id="2" name="Title 1"/>
          <p:cNvSpPr>
            <a:spLocks noGrp="1"/>
          </p:cNvSpPr>
          <p:nvPr>
            <p:ph type="title"/>
          </p:nvPr>
        </p:nvSpPr>
        <p:spPr>
          <a:xfrm>
            <a:off x="839788" y="365125"/>
            <a:ext cx="10515600" cy="1325563"/>
          </a:xfrm>
        </p:spPr>
        <p:txBody>
          <a:bodyPr/>
          <a:lstStyle>
            <a:lvl1pPr>
              <a:defRPr b="1">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771756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1E5A63A-51DD-1B75-372A-CCA340E0EC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23160"/>
            <a:ext cx="12188952" cy="634840"/>
          </a:xfrm>
          <a:prstGeom prst="rect">
            <a:avLst/>
          </a:prstGeom>
        </p:spPr>
      </p:pic>
      <p:pic>
        <p:nvPicPr>
          <p:cNvPr id="4" name="Picture 3" descr="A white diamond with colorful letters&#10;&#10;AI-generated content may be incorrect.">
            <a:extLst>
              <a:ext uri="{FF2B5EF4-FFF2-40B4-BE49-F238E27FC236}">
                <a16:creationId xmlns:a16="http://schemas.microsoft.com/office/drawing/2014/main" id="{AD0C3446-65B0-D2A0-6ABA-8052F09338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9534" y="6044552"/>
            <a:ext cx="1018822" cy="1018822"/>
          </a:xfrm>
          <a:prstGeom prst="rect">
            <a:avLst/>
          </a:prstGeom>
        </p:spPr>
      </p:pic>
      <p:sp>
        <p:nvSpPr>
          <p:cNvPr id="5" name="Slide Number Placeholder 5">
            <a:extLst>
              <a:ext uri="{FF2B5EF4-FFF2-40B4-BE49-F238E27FC236}">
                <a16:creationId xmlns:a16="http://schemas.microsoft.com/office/drawing/2014/main" id="{8F5AE463-7E6F-76DE-CE7C-D9EBE81C09EC}"/>
              </a:ext>
            </a:extLst>
          </p:cNvPr>
          <p:cNvSpPr>
            <a:spLocks noGrp="1"/>
          </p:cNvSpPr>
          <p:nvPr>
            <p:ph type="sldNum" sz="quarter" idx="12"/>
          </p:nvPr>
        </p:nvSpPr>
        <p:spPr>
          <a:xfrm>
            <a:off x="838200" y="6335095"/>
            <a:ext cx="508000" cy="365125"/>
          </a:xfrm>
          <a:prstGeom prst="rect">
            <a:avLst/>
          </a:prstGeom>
        </p:spPr>
        <p:txBody>
          <a:bodyPr/>
          <a:lstStyle>
            <a:lvl1pPr>
              <a:defRPr sz="1200">
                <a:solidFill>
                  <a:schemeClr val="tx1"/>
                </a:solidFill>
              </a:defRPr>
            </a:lvl1pPr>
          </a:lstStyle>
          <a:p>
            <a:fld id="{9F6BE9D6-2AEA-4830-9DC0-68870D768C48}" type="slidenum">
              <a:rPr lang="en-US" smtClean="0"/>
              <a:pPr/>
              <a:t>‹#›</a:t>
            </a:fld>
            <a:endParaRPr lang="en-US" dirty="0"/>
          </a:p>
        </p:txBody>
      </p:sp>
      <p:sp>
        <p:nvSpPr>
          <p:cNvPr id="2" name="Title 1"/>
          <p:cNvSpPr>
            <a:spLocks noGrp="1"/>
          </p:cNvSpPr>
          <p:nvPr>
            <p:ph type="title"/>
          </p:nvPr>
        </p:nvSpPr>
        <p:spPr/>
        <p:txBody>
          <a:bodyPr/>
          <a:lstStyle>
            <a:lvl1pPr>
              <a:defRPr b="1">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32033314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671FE9-5D58-C2B9-73E0-A2D5953410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23160"/>
            <a:ext cx="12188952" cy="634840"/>
          </a:xfrm>
          <a:prstGeom prst="rect">
            <a:avLst/>
          </a:prstGeom>
        </p:spPr>
      </p:pic>
      <p:pic>
        <p:nvPicPr>
          <p:cNvPr id="3" name="Picture 2" descr="A white diamond with colorful letters&#10;&#10;AI-generated content may be incorrect.">
            <a:extLst>
              <a:ext uri="{FF2B5EF4-FFF2-40B4-BE49-F238E27FC236}">
                <a16:creationId xmlns:a16="http://schemas.microsoft.com/office/drawing/2014/main" id="{B8B79B0D-DEFC-71C8-3F63-166804C2E0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9534" y="6044552"/>
            <a:ext cx="1018822" cy="1018822"/>
          </a:xfrm>
          <a:prstGeom prst="rect">
            <a:avLst/>
          </a:prstGeom>
        </p:spPr>
      </p:pic>
      <p:sp>
        <p:nvSpPr>
          <p:cNvPr id="4" name="Slide Number Placeholder 5">
            <a:extLst>
              <a:ext uri="{FF2B5EF4-FFF2-40B4-BE49-F238E27FC236}">
                <a16:creationId xmlns:a16="http://schemas.microsoft.com/office/drawing/2014/main" id="{F6EDD794-8150-E49C-C370-E0DE271B66FF}"/>
              </a:ext>
            </a:extLst>
          </p:cNvPr>
          <p:cNvSpPr>
            <a:spLocks noGrp="1"/>
          </p:cNvSpPr>
          <p:nvPr>
            <p:ph type="sldNum" sz="quarter" idx="12"/>
          </p:nvPr>
        </p:nvSpPr>
        <p:spPr>
          <a:xfrm>
            <a:off x="838200" y="6335095"/>
            <a:ext cx="508000" cy="365125"/>
          </a:xfrm>
          <a:prstGeom prst="rect">
            <a:avLst/>
          </a:prstGeom>
        </p:spPr>
        <p:txBody>
          <a:bodyPr/>
          <a:lstStyle>
            <a:lvl1pPr>
              <a:defRPr sz="1200">
                <a:solidFill>
                  <a:schemeClr val="tx1"/>
                </a:solidFill>
              </a:defRPr>
            </a:lvl1pPr>
          </a:lstStyle>
          <a:p>
            <a:fld id="{9F6BE9D6-2AEA-4830-9DC0-68870D768C48}" type="slidenum">
              <a:rPr lang="en-US" smtClean="0"/>
              <a:pPr/>
              <a:t>‹#›</a:t>
            </a:fld>
            <a:endParaRPr lang="en-US" dirty="0"/>
          </a:p>
        </p:txBody>
      </p:sp>
    </p:spTree>
    <p:extLst>
      <p:ext uri="{BB962C8B-B14F-4D97-AF65-F5344CB8AC3E}">
        <p14:creationId xmlns:p14="http://schemas.microsoft.com/office/powerpoint/2010/main" val="24336846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D9EC317-C36E-18FF-B7B2-0A2F742BF1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23160"/>
            <a:ext cx="12188952" cy="634840"/>
          </a:xfrm>
          <a:prstGeom prst="rect">
            <a:avLst/>
          </a:prstGeom>
        </p:spPr>
      </p:pic>
      <p:pic>
        <p:nvPicPr>
          <p:cNvPr id="6" name="Picture 5" descr="A white diamond with colorful letters&#10;&#10;AI-generated content may be incorrect.">
            <a:extLst>
              <a:ext uri="{FF2B5EF4-FFF2-40B4-BE49-F238E27FC236}">
                <a16:creationId xmlns:a16="http://schemas.microsoft.com/office/drawing/2014/main" id="{91BA3260-DB50-14FC-5921-C821BF0AE2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9534" y="6044552"/>
            <a:ext cx="1018822" cy="1018822"/>
          </a:xfrm>
          <a:prstGeom prst="rect">
            <a:avLst/>
          </a:prstGeom>
        </p:spPr>
      </p:pic>
      <p:sp>
        <p:nvSpPr>
          <p:cNvPr id="7" name="Slide Number Placeholder 5">
            <a:extLst>
              <a:ext uri="{FF2B5EF4-FFF2-40B4-BE49-F238E27FC236}">
                <a16:creationId xmlns:a16="http://schemas.microsoft.com/office/drawing/2014/main" id="{676D9D9D-8B14-54D4-7311-4061CEECA917}"/>
              </a:ext>
            </a:extLst>
          </p:cNvPr>
          <p:cNvSpPr>
            <a:spLocks noGrp="1"/>
          </p:cNvSpPr>
          <p:nvPr>
            <p:ph type="sldNum" sz="quarter" idx="12"/>
          </p:nvPr>
        </p:nvSpPr>
        <p:spPr>
          <a:xfrm>
            <a:off x="838200" y="6335095"/>
            <a:ext cx="508000" cy="365125"/>
          </a:xfrm>
          <a:prstGeom prst="rect">
            <a:avLst/>
          </a:prstGeom>
        </p:spPr>
        <p:txBody>
          <a:bodyPr/>
          <a:lstStyle>
            <a:lvl1pPr>
              <a:defRPr sz="1200">
                <a:solidFill>
                  <a:schemeClr val="tx1"/>
                </a:solidFill>
              </a:defRPr>
            </a:lvl1pPr>
          </a:lstStyle>
          <a:p>
            <a:fld id="{9F6BE9D6-2AEA-4830-9DC0-68870D768C48}" type="slidenum">
              <a:rPr lang="en-US" smtClean="0"/>
              <a:pPr/>
              <a:t>‹#›</a:t>
            </a:fld>
            <a:endParaRPr lang="en-US" dirty="0"/>
          </a:p>
        </p:txBody>
      </p:sp>
      <p:sp>
        <p:nvSpPr>
          <p:cNvPr id="2" name="Title 1"/>
          <p:cNvSpPr>
            <a:spLocks noGrp="1"/>
          </p:cNvSpPr>
          <p:nvPr>
            <p:ph type="title"/>
          </p:nvPr>
        </p:nvSpPr>
        <p:spPr>
          <a:xfrm>
            <a:off x="839788" y="457200"/>
            <a:ext cx="3932237" cy="1600200"/>
          </a:xfrm>
        </p:spPr>
        <p:txBody>
          <a:bodyPr anchor="b"/>
          <a:lstStyle>
            <a:lvl1pPr>
              <a:defRPr sz="3200">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9211807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C1D8B5-A838-DBA3-56E6-AF495187DB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23160"/>
            <a:ext cx="12188952" cy="634840"/>
          </a:xfrm>
          <a:prstGeom prst="rect">
            <a:avLst/>
          </a:prstGeom>
        </p:spPr>
      </p:pic>
      <p:pic>
        <p:nvPicPr>
          <p:cNvPr id="6" name="Picture 5" descr="A white diamond with colorful letters&#10;&#10;AI-generated content may be incorrect.">
            <a:extLst>
              <a:ext uri="{FF2B5EF4-FFF2-40B4-BE49-F238E27FC236}">
                <a16:creationId xmlns:a16="http://schemas.microsoft.com/office/drawing/2014/main" id="{40DB8750-636C-3DC3-952B-66EC967BAF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9534" y="6044552"/>
            <a:ext cx="1018822" cy="1018822"/>
          </a:xfrm>
          <a:prstGeom prst="rect">
            <a:avLst/>
          </a:prstGeom>
        </p:spPr>
      </p:pic>
      <p:sp>
        <p:nvSpPr>
          <p:cNvPr id="7" name="Slide Number Placeholder 5">
            <a:extLst>
              <a:ext uri="{FF2B5EF4-FFF2-40B4-BE49-F238E27FC236}">
                <a16:creationId xmlns:a16="http://schemas.microsoft.com/office/drawing/2014/main" id="{6FA0E265-61BB-89E3-2069-89D3769E9F3E}"/>
              </a:ext>
            </a:extLst>
          </p:cNvPr>
          <p:cNvSpPr>
            <a:spLocks noGrp="1"/>
          </p:cNvSpPr>
          <p:nvPr>
            <p:ph type="sldNum" sz="quarter" idx="12"/>
          </p:nvPr>
        </p:nvSpPr>
        <p:spPr>
          <a:xfrm>
            <a:off x="838200" y="6335095"/>
            <a:ext cx="508000" cy="365125"/>
          </a:xfrm>
          <a:prstGeom prst="rect">
            <a:avLst/>
          </a:prstGeom>
        </p:spPr>
        <p:txBody>
          <a:bodyPr/>
          <a:lstStyle>
            <a:lvl1pPr>
              <a:defRPr sz="1200">
                <a:solidFill>
                  <a:schemeClr val="tx1"/>
                </a:solidFill>
              </a:defRPr>
            </a:lvl1pPr>
          </a:lstStyle>
          <a:p>
            <a:fld id="{9F6BE9D6-2AEA-4830-9DC0-68870D768C48}" type="slidenum">
              <a:rPr lang="en-US" smtClean="0"/>
              <a:pPr/>
              <a:t>‹#›</a:t>
            </a:fld>
            <a:endParaRPr lang="en-US" dirty="0"/>
          </a:p>
        </p:txBody>
      </p:sp>
      <p:sp>
        <p:nvSpPr>
          <p:cNvPr id="2" name="Title 1"/>
          <p:cNvSpPr>
            <a:spLocks noGrp="1"/>
          </p:cNvSpPr>
          <p:nvPr>
            <p:ph type="title"/>
          </p:nvPr>
        </p:nvSpPr>
        <p:spPr>
          <a:xfrm>
            <a:off x="839788" y="457200"/>
            <a:ext cx="3932237" cy="1600200"/>
          </a:xfrm>
        </p:spPr>
        <p:txBody>
          <a:bodyPr anchor="b"/>
          <a:lstStyle>
            <a:lvl1pPr>
              <a:defRPr sz="3200">
                <a:solidFill>
                  <a:schemeClr val="tx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6044630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847E6C-F36A-C05D-F303-DD9D22B501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23160"/>
            <a:ext cx="12188952" cy="634840"/>
          </a:xfrm>
          <a:prstGeom prst="rect">
            <a:avLst/>
          </a:prstGeom>
        </p:spPr>
      </p:pic>
      <p:pic>
        <p:nvPicPr>
          <p:cNvPr id="5" name="Picture 4" descr="A white diamond with colorful letters&#10;&#10;AI-generated content may be incorrect.">
            <a:extLst>
              <a:ext uri="{FF2B5EF4-FFF2-40B4-BE49-F238E27FC236}">
                <a16:creationId xmlns:a16="http://schemas.microsoft.com/office/drawing/2014/main" id="{1C7C9199-7332-99B1-3C31-EFBD81F597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9534" y="6044552"/>
            <a:ext cx="1018822" cy="1018822"/>
          </a:xfrm>
          <a:prstGeom prst="rect">
            <a:avLst/>
          </a:prstGeom>
        </p:spPr>
      </p:pic>
      <p:sp>
        <p:nvSpPr>
          <p:cNvPr id="6" name="Slide Number Placeholder 5">
            <a:extLst>
              <a:ext uri="{FF2B5EF4-FFF2-40B4-BE49-F238E27FC236}">
                <a16:creationId xmlns:a16="http://schemas.microsoft.com/office/drawing/2014/main" id="{AE746AE6-0A5D-EAC6-8BD7-485D69F54063}"/>
              </a:ext>
            </a:extLst>
          </p:cNvPr>
          <p:cNvSpPr>
            <a:spLocks noGrp="1"/>
          </p:cNvSpPr>
          <p:nvPr>
            <p:ph type="sldNum" sz="quarter" idx="12"/>
          </p:nvPr>
        </p:nvSpPr>
        <p:spPr>
          <a:xfrm>
            <a:off x="838200" y="6335095"/>
            <a:ext cx="508000" cy="365125"/>
          </a:xfrm>
          <a:prstGeom prst="rect">
            <a:avLst/>
          </a:prstGeom>
        </p:spPr>
        <p:txBody>
          <a:bodyPr/>
          <a:lstStyle>
            <a:lvl1pPr>
              <a:defRPr sz="1200">
                <a:solidFill>
                  <a:schemeClr val="tx1"/>
                </a:solidFill>
              </a:defRPr>
            </a:lvl1pPr>
          </a:lstStyle>
          <a:p>
            <a:fld id="{9F6BE9D6-2AEA-4830-9DC0-68870D768C48}" type="slidenum">
              <a:rPr lang="en-US" smtClean="0"/>
              <a:pPr/>
              <a:t>‹#›</a:t>
            </a:fld>
            <a:endParaRPr lang="en-US" dirty="0"/>
          </a:p>
        </p:txBody>
      </p:sp>
      <p:sp>
        <p:nvSpPr>
          <p:cNvPr id="2" name="Title 1"/>
          <p:cNvSpPr>
            <a:spLocks noGrp="1"/>
          </p:cNvSpPr>
          <p:nvPr>
            <p:ph type="title"/>
          </p:nvPr>
        </p:nvSpPr>
        <p:spPr/>
        <p:txBody>
          <a:bodyPr/>
          <a:lstStyle>
            <a:lvl1pPr>
              <a:defRPr b="1">
                <a:solidFill>
                  <a:schemeClr val="tx1"/>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46236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Slide 1">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53E4E44-9841-3A50-350F-81F6ABD49A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23160"/>
            <a:ext cx="12188952" cy="634840"/>
          </a:xfrm>
          <a:prstGeom prst="rect">
            <a:avLst/>
          </a:prstGeom>
        </p:spPr>
      </p:pic>
      <p:pic>
        <p:nvPicPr>
          <p:cNvPr id="14" name="Picture 13" descr="A white diamond with colorful letters&#10;&#10;AI-generated content may be incorrect.">
            <a:extLst>
              <a:ext uri="{FF2B5EF4-FFF2-40B4-BE49-F238E27FC236}">
                <a16:creationId xmlns:a16="http://schemas.microsoft.com/office/drawing/2014/main" id="{3DC6BC00-80EC-39C4-40B0-56E256E794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9534" y="6044552"/>
            <a:ext cx="1018822" cy="1018822"/>
          </a:xfrm>
          <a:prstGeom prst="rect">
            <a:avLst/>
          </a:prstGeom>
        </p:spPr>
      </p:pic>
      <p:sp>
        <p:nvSpPr>
          <p:cNvPr id="15" name="Slide Number Placeholder 5">
            <a:extLst>
              <a:ext uri="{FF2B5EF4-FFF2-40B4-BE49-F238E27FC236}">
                <a16:creationId xmlns:a16="http://schemas.microsoft.com/office/drawing/2014/main" id="{AE9B668B-DE5B-D87F-A9FD-8532BC221F78}"/>
              </a:ext>
            </a:extLst>
          </p:cNvPr>
          <p:cNvSpPr>
            <a:spLocks noGrp="1"/>
          </p:cNvSpPr>
          <p:nvPr>
            <p:ph type="sldNum" sz="quarter" idx="4"/>
          </p:nvPr>
        </p:nvSpPr>
        <p:spPr>
          <a:xfrm>
            <a:off x="838200" y="6335095"/>
            <a:ext cx="508000" cy="365125"/>
          </a:xfrm>
          <a:prstGeom prst="rect">
            <a:avLst/>
          </a:prstGeom>
        </p:spPr>
        <p:txBody>
          <a:bodyPr/>
          <a:lstStyle>
            <a:lvl1pPr>
              <a:defRPr sz="1200">
                <a:solidFill>
                  <a:schemeClr val="tx1"/>
                </a:solidFill>
              </a:defRPr>
            </a:lvl1pPr>
          </a:lstStyle>
          <a:p>
            <a:fld id="{9F6BE9D6-2AEA-4830-9DC0-68870D768C48}" type="slidenum">
              <a:rPr lang="en-US" smtClean="0"/>
              <a:pPr/>
              <a:t>‹#›</a:t>
            </a:fld>
            <a:endParaRPr lang="en-US" dirty="0"/>
          </a:p>
        </p:txBody>
      </p:sp>
    </p:spTree>
    <p:extLst>
      <p:ext uri="{BB962C8B-B14F-4D97-AF65-F5344CB8AC3E}">
        <p14:creationId xmlns:p14="http://schemas.microsoft.com/office/powerpoint/2010/main" val="36042912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11FAA4B-FD37-EC4B-0025-13E2E9D7B7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23160"/>
            <a:ext cx="12188952" cy="634840"/>
          </a:xfrm>
          <a:prstGeom prst="rect">
            <a:avLst/>
          </a:prstGeom>
        </p:spPr>
      </p:pic>
      <p:pic>
        <p:nvPicPr>
          <p:cNvPr id="5" name="Picture 4" descr="A white diamond with colorful letters&#10;&#10;AI-generated content may be incorrect.">
            <a:extLst>
              <a:ext uri="{FF2B5EF4-FFF2-40B4-BE49-F238E27FC236}">
                <a16:creationId xmlns:a16="http://schemas.microsoft.com/office/drawing/2014/main" id="{3DBD1757-6544-9E05-58D7-A4E6983F10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9534" y="6044552"/>
            <a:ext cx="1018822" cy="1018822"/>
          </a:xfrm>
          <a:prstGeom prst="rect">
            <a:avLst/>
          </a:prstGeom>
        </p:spPr>
      </p:pic>
      <p:sp>
        <p:nvSpPr>
          <p:cNvPr id="6" name="Slide Number Placeholder 5">
            <a:extLst>
              <a:ext uri="{FF2B5EF4-FFF2-40B4-BE49-F238E27FC236}">
                <a16:creationId xmlns:a16="http://schemas.microsoft.com/office/drawing/2014/main" id="{4E03A7BA-DCDC-22EE-55AF-BECB868B7D7B}"/>
              </a:ext>
            </a:extLst>
          </p:cNvPr>
          <p:cNvSpPr>
            <a:spLocks noGrp="1"/>
          </p:cNvSpPr>
          <p:nvPr>
            <p:ph type="sldNum" sz="quarter" idx="12"/>
          </p:nvPr>
        </p:nvSpPr>
        <p:spPr>
          <a:xfrm>
            <a:off x="838200" y="6335095"/>
            <a:ext cx="508000" cy="365125"/>
          </a:xfrm>
          <a:prstGeom prst="rect">
            <a:avLst/>
          </a:prstGeom>
        </p:spPr>
        <p:txBody>
          <a:bodyPr/>
          <a:lstStyle>
            <a:lvl1pPr>
              <a:defRPr sz="1200">
                <a:solidFill>
                  <a:schemeClr val="tx1"/>
                </a:solidFill>
              </a:defRPr>
            </a:lvl1pPr>
          </a:lstStyle>
          <a:p>
            <a:fld id="{9F6BE9D6-2AEA-4830-9DC0-68870D768C48}" type="slidenum">
              <a:rPr lang="en-US" smtClean="0"/>
              <a:pPr/>
              <a:t>‹#›</a:t>
            </a:fld>
            <a:endParaRPr lang="en-US" dirty="0"/>
          </a:p>
        </p:txBody>
      </p:sp>
      <p:sp>
        <p:nvSpPr>
          <p:cNvPr id="2" name="Vertical Title 1"/>
          <p:cNvSpPr>
            <a:spLocks noGrp="1"/>
          </p:cNvSpPr>
          <p:nvPr>
            <p:ph type="title" orient="vert"/>
          </p:nvPr>
        </p:nvSpPr>
        <p:spPr>
          <a:xfrm>
            <a:off x="8724900" y="365125"/>
            <a:ext cx="2628900" cy="5811838"/>
          </a:xfrm>
        </p:spPr>
        <p:txBody>
          <a:bodyPr vert="eaVert"/>
          <a:lstStyle>
            <a:lvl1pPr>
              <a:defRPr b="1">
                <a:solidFill>
                  <a:schemeClr val="tx1"/>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245047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C8D90-6DE5-6383-B117-7AC956A1482A}"/>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7709E479-9632-1F43-915A-E33800C052D7}"/>
              </a:ext>
            </a:extLst>
          </p:cNvPr>
          <p:cNvSpPr>
            <a:spLocks noGrp="1"/>
          </p:cNvSpPr>
          <p:nvPr>
            <p:ph type="sldNum" sz="quarter" idx="10"/>
          </p:nvPr>
        </p:nvSpPr>
        <p:spPr/>
        <p:txBody>
          <a:bodyPr/>
          <a:lstStyle/>
          <a:p>
            <a:fld id="{9F6BE9D6-2AEA-4830-9DC0-68870D768C48}" type="slidenum">
              <a:rPr lang="en-US" smtClean="0"/>
              <a:pPr/>
              <a:t>‹#›</a:t>
            </a:fld>
            <a:endParaRPr lang="en-US"/>
          </a:p>
        </p:txBody>
      </p:sp>
      <p:grpSp>
        <p:nvGrpSpPr>
          <p:cNvPr id="6" name="Group 5">
            <a:extLst>
              <a:ext uri="{FF2B5EF4-FFF2-40B4-BE49-F238E27FC236}">
                <a16:creationId xmlns:a16="http://schemas.microsoft.com/office/drawing/2014/main" id="{D5C33E20-DFFC-41ED-16B6-6A5DD688BB65}"/>
              </a:ext>
            </a:extLst>
          </p:cNvPr>
          <p:cNvGrpSpPr/>
          <p:nvPr userDrawn="1"/>
        </p:nvGrpSpPr>
        <p:grpSpPr>
          <a:xfrm>
            <a:off x="0" y="6311502"/>
            <a:ext cx="12692419" cy="546498"/>
            <a:chOff x="0" y="9467253"/>
            <a:chExt cx="19038628" cy="819747"/>
          </a:xfrm>
        </p:grpSpPr>
        <p:sp>
          <p:nvSpPr>
            <p:cNvPr id="7" name="Freeform 2">
              <a:extLst>
                <a:ext uri="{FF2B5EF4-FFF2-40B4-BE49-F238E27FC236}">
                  <a16:creationId xmlns:a16="http://schemas.microsoft.com/office/drawing/2014/main" id="{7442467D-D145-96B9-59B6-E4E396C232B0}"/>
                </a:ext>
              </a:extLst>
            </p:cNvPr>
            <p:cNvSpPr/>
            <p:nvPr/>
          </p:nvSpPr>
          <p:spPr>
            <a:xfrm rot="-10800000">
              <a:off x="0" y="9467253"/>
              <a:ext cx="18288000" cy="819747"/>
            </a:xfrm>
            <a:custGeom>
              <a:avLst/>
              <a:gdLst/>
              <a:ahLst/>
              <a:cxnLst/>
              <a:rect l="l" t="t" r="r" b="b"/>
              <a:pathLst>
                <a:path w="18288000" h="819747">
                  <a:moveTo>
                    <a:pt x="0" y="0"/>
                  </a:moveTo>
                  <a:lnTo>
                    <a:pt x="18288000" y="0"/>
                  </a:lnTo>
                  <a:lnTo>
                    <a:pt x="18288000" y="819747"/>
                  </a:lnTo>
                  <a:lnTo>
                    <a:pt x="0" y="819747"/>
                  </a:lnTo>
                  <a:lnTo>
                    <a:pt x="0" y="0"/>
                  </a:lnTo>
                  <a:close/>
                </a:path>
              </a:pathLst>
            </a:custGeom>
            <a:blipFill>
              <a:blip r:embed="rId2"/>
              <a:stretch>
                <a:fillRect l="-22493" t="-1257944" r="-28437" b="-2009226"/>
              </a:stretch>
            </a:blipFill>
          </p:spPr>
          <p:txBody>
            <a:bodyPr/>
            <a:lstStyle/>
            <a:p>
              <a:endParaRPr lang="en-US"/>
            </a:p>
          </p:txBody>
        </p:sp>
        <p:sp>
          <p:nvSpPr>
            <p:cNvPr id="8" name="TextBox 3">
              <a:extLst>
                <a:ext uri="{FF2B5EF4-FFF2-40B4-BE49-F238E27FC236}">
                  <a16:creationId xmlns:a16="http://schemas.microsoft.com/office/drawing/2014/main" id="{C45923A0-9926-19A5-458B-2260707052DA}"/>
                </a:ext>
              </a:extLst>
            </p:cNvPr>
            <p:cNvSpPr txBox="1"/>
            <p:nvPr/>
          </p:nvSpPr>
          <p:spPr>
            <a:xfrm>
              <a:off x="11461837" y="9599438"/>
              <a:ext cx="7576791" cy="450893"/>
            </a:xfrm>
            <a:prstGeom prst="rect">
              <a:avLst/>
            </a:prstGeom>
          </p:spPr>
          <p:txBody>
            <a:bodyPr wrap="square" lIns="0" tIns="0" rIns="0" bIns="0" rtlCol="0" anchor="t">
              <a:spAutoFit/>
            </a:bodyPr>
            <a:lstStyle/>
            <a:p>
              <a:pPr marL="0" lvl="0" indent="0" algn="l">
                <a:lnSpc>
                  <a:spcPts val="2702"/>
                </a:lnSpc>
                <a:spcBef>
                  <a:spcPct val="0"/>
                </a:spcBef>
              </a:pPr>
              <a:r>
                <a:rPr lang="en-US" sz="1200" b="1" u="none" strike="noStrike" spc="260">
                  <a:solidFill>
                    <a:srgbClr val="FFFFFF"/>
                  </a:solidFill>
                  <a:latin typeface="Proxima Nova 2 Bold"/>
                  <a:ea typeface="Proxima Nova 2 Bold"/>
                  <a:cs typeface="Proxima Nova 2 Bold"/>
                  <a:sym typeface="Proxima Nova 2 Bold"/>
                </a:rPr>
                <a:t>DESIGNLIGHTS.ORG/2026DLCSUMMIT</a:t>
              </a:r>
            </a:p>
          </p:txBody>
        </p:sp>
      </p:grpSp>
    </p:spTree>
    <p:extLst>
      <p:ext uri="{BB962C8B-B14F-4D97-AF65-F5344CB8AC3E}">
        <p14:creationId xmlns:p14="http://schemas.microsoft.com/office/powerpoint/2010/main" val="2992247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lank Slide 2">
    <p:bg>
      <p:bgPr>
        <a:solidFill>
          <a:schemeClr val="bg1"/>
        </a:solidFill>
        <a:effectLst/>
      </p:bgPr>
    </p:bg>
    <p:spTree>
      <p:nvGrpSpPr>
        <p:cNvPr id="1" name=""/>
        <p:cNvGrpSpPr/>
        <p:nvPr/>
      </p:nvGrpSpPr>
      <p:grpSpPr>
        <a:xfrm>
          <a:off x="0" y="0"/>
          <a:ext cx="0" cy="0"/>
          <a:chOff x="0" y="0"/>
          <a:chExt cx="0" cy="0"/>
        </a:xfrm>
      </p:grpSpPr>
      <p:pic>
        <p:nvPicPr>
          <p:cNvPr id="14" name="Picture 13" descr="A white diamond with colorful letters&#10;&#10;AI-generated content may be incorrect.">
            <a:extLst>
              <a:ext uri="{FF2B5EF4-FFF2-40B4-BE49-F238E27FC236}">
                <a16:creationId xmlns:a16="http://schemas.microsoft.com/office/drawing/2014/main" id="{3DC6BC00-80EC-39C4-40B0-56E256E794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59534" y="6044552"/>
            <a:ext cx="1018822" cy="1018822"/>
          </a:xfrm>
          <a:prstGeom prst="rect">
            <a:avLst/>
          </a:prstGeom>
        </p:spPr>
      </p:pic>
      <p:sp>
        <p:nvSpPr>
          <p:cNvPr id="15" name="Slide Number Placeholder 5">
            <a:extLst>
              <a:ext uri="{FF2B5EF4-FFF2-40B4-BE49-F238E27FC236}">
                <a16:creationId xmlns:a16="http://schemas.microsoft.com/office/drawing/2014/main" id="{AE9B668B-DE5B-D87F-A9FD-8532BC221F78}"/>
              </a:ext>
            </a:extLst>
          </p:cNvPr>
          <p:cNvSpPr>
            <a:spLocks noGrp="1"/>
          </p:cNvSpPr>
          <p:nvPr>
            <p:ph type="sldNum" sz="quarter" idx="4"/>
          </p:nvPr>
        </p:nvSpPr>
        <p:spPr>
          <a:xfrm>
            <a:off x="838200" y="6335095"/>
            <a:ext cx="508000" cy="365125"/>
          </a:xfrm>
          <a:prstGeom prst="rect">
            <a:avLst/>
          </a:prstGeom>
        </p:spPr>
        <p:txBody>
          <a:bodyPr/>
          <a:lstStyle>
            <a:lvl1pPr>
              <a:defRPr sz="1200">
                <a:solidFill>
                  <a:schemeClr val="tx1"/>
                </a:solidFill>
              </a:defRPr>
            </a:lvl1pPr>
          </a:lstStyle>
          <a:p>
            <a:fld id="{9F6BE9D6-2AEA-4830-9DC0-68870D768C48}" type="slidenum">
              <a:rPr lang="en-US" smtClean="0"/>
              <a:pPr/>
              <a:t>‹#›</a:t>
            </a:fld>
            <a:endParaRPr lang="en-US" dirty="0"/>
          </a:p>
        </p:txBody>
      </p:sp>
    </p:spTree>
    <p:extLst>
      <p:ext uri="{BB962C8B-B14F-4D97-AF65-F5344CB8AC3E}">
        <p14:creationId xmlns:p14="http://schemas.microsoft.com/office/powerpoint/2010/main" val="138265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Blank Slide 3">
    <p:bg>
      <p:bgPr>
        <a:solidFill>
          <a:schemeClr val="bg1"/>
        </a:solidFill>
        <a:effectLst/>
      </p:bgPr>
    </p:bg>
    <p:spTree>
      <p:nvGrpSpPr>
        <p:cNvPr id="1" name=""/>
        <p:cNvGrpSpPr/>
        <p:nvPr/>
      </p:nvGrpSpPr>
      <p:grpSpPr>
        <a:xfrm>
          <a:off x="0" y="0"/>
          <a:ext cx="0" cy="0"/>
          <a:chOff x="0" y="0"/>
          <a:chExt cx="0" cy="0"/>
        </a:xfrm>
      </p:grpSpPr>
      <p:sp>
        <p:nvSpPr>
          <p:cNvPr id="15" name="Slide Number Placeholder 5">
            <a:extLst>
              <a:ext uri="{FF2B5EF4-FFF2-40B4-BE49-F238E27FC236}">
                <a16:creationId xmlns:a16="http://schemas.microsoft.com/office/drawing/2014/main" id="{AE9B668B-DE5B-D87F-A9FD-8532BC221F78}"/>
              </a:ext>
            </a:extLst>
          </p:cNvPr>
          <p:cNvSpPr>
            <a:spLocks noGrp="1"/>
          </p:cNvSpPr>
          <p:nvPr>
            <p:ph type="sldNum" sz="quarter" idx="4"/>
          </p:nvPr>
        </p:nvSpPr>
        <p:spPr>
          <a:xfrm>
            <a:off x="838200" y="6335095"/>
            <a:ext cx="508000" cy="365125"/>
          </a:xfrm>
          <a:prstGeom prst="rect">
            <a:avLst/>
          </a:prstGeom>
        </p:spPr>
        <p:txBody>
          <a:bodyPr/>
          <a:lstStyle>
            <a:lvl1pPr>
              <a:defRPr sz="1200">
                <a:solidFill>
                  <a:schemeClr val="tx1"/>
                </a:solidFill>
              </a:defRPr>
            </a:lvl1pPr>
          </a:lstStyle>
          <a:p>
            <a:fld id="{9F6BE9D6-2AEA-4830-9DC0-68870D768C48}" type="slidenum">
              <a:rPr lang="en-US" smtClean="0"/>
              <a:pPr/>
              <a:t>‹#›</a:t>
            </a:fld>
            <a:endParaRPr lang="en-US" dirty="0"/>
          </a:p>
        </p:txBody>
      </p:sp>
    </p:spTree>
    <p:extLst>
      <p:ext uri="{BB962C8B-B14F-4D97-AF65-F5344CB8AC3E}">
        <p14:creationId xmlns:p14="http://schemas.microsoft.com/office/powerpoint/2010/main" val="2771178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304800" y="2543503"/>
            <a:ext cx="6316718" cy="1818290"/>
          </a:xfrm>
        </p:spPr>
        <p:txBody>
          <a:bodyPr anchor="ctr" anchorCtr="0">
            <a:noAutofit/>
          </a:bodyPr>
          <a:lstStyle>
            <a:lvl1pPr marL="0" indent="0" algn="ctr">
              <a:buNone/>
              <a:defRPr sz="2800" b="1" i="0">
                <a:solidFill>
                  <a:schemeClr val="tx1"/>
                </a:solidFill>
                <a:latin typeface="Montagu Slab 144pt" pitchFamily="2" charset="77"/>
              </a:defRPr>
            </a:lvl1pPr>
          </a:lstStyle>
          <a:p>
            <a:pPr lvl="0"/>
            <a:r>
              <a:rPr lang="en-US" dirty="0"/>
              <a:t>Major Section Heading</a:t>
            </a:r>
          </a:p>
        </p:txBody>
      </p:sp>
    </p:spTree>
    <p:extLst>
      <p:ext uri="{BB962C8B-B14F-4D97-AF65-F5344CB8AC3E}">
        <p14:creationId xmlns:p14="http://schemas.microsoft.com/office/powerpoint/2010/main" val="2543486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Grey - 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37AE9C-AA2A-48DB-A779-3C0C4B8F5662}"/>
              </a:ext>
            </a:extLst>
          </p:cNvPr>
          <p:cNvSpPr/>
          <p:nvPr/>
        </p:nvSpPr>
        <p:spPr>
          <a:xfrm>
            <a:off x="0" y="0"/>
            <a:ext cx="40277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D4005F2-C846-F960-59A6-7F073582FC1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 y="6223160"/>
            <a:ext cx="12188928" cy="634840"/>
          </a:xfrm>
          <a:prstGeom prst="rect">
            <a:avLst/>
          </a:prstGeom>
        </p:spPr>
      </p:pic>
      <p:pic>
        <p:nvPicPr>
          <p:cNvPr id="5" name="Picture 4" descr="A white diamond with colorful letters&#10;&#10;AI-generated content may be incorrect.">
            <a:extLst>
              <a:ext uri="{FF2B5EF4-FFF2-40B4-BE49-F238E27FC236}">
                <a16:creationId xmlns:a16="http://schemas.microsoft.com/office/drawing/2014/main" id="{3EBA5898-34D7-1D12-94EB-96B2A22803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9534" y="6044552"/>
            <a:ext cx="1018822" cy="1018822"/>
          </a:xfrm>
          <a:prstGeom prst="rect">
            <a:avLst/>
          </a:prstGeom>
        </p:spPr>
      </p:pic>
      <p:sp>
        <p:nvSpPr>
          <p:cNvPr id="2" name="Title 1"/>
          <p:cNvSpPr>
            <a:spLocks noGrp="1"/>
          </p:cNvSpPr>
          <p:nvPr>
            <p:ph type="title"/>
          </p:nvPr>
        </p:nvSpPr>
        <p:spPr/>
        <p:txBody>
          <a:bodyPr>
            <a:normAutofit/>
          </a:bodyPr>
          <a:lstStyle>
            <a:lvl1pPr>
              <a:defRPr sz="3200" b="1">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spcAft>
                <a:spcPts val="600"/>
              </a:spcAft>
              <a:defRPr sz="2400">
                <a:solidFill>
                  <a:schemeClr val="tx1"/>
                </a:solidFill>
              </a:defRPr>
            </a:lvl1pPr>
            <a:lvl2pPr>
              <a:spcAft>
                <a:spcPts val="600"/>
              </a:spcAft>
              <a:defRPr sz="2000">
                <a:solidFill>
                  <a:schemeClr val="tx1"/>
                </a:solidFill>
              </a:defRPr>
            </a:lvl2pPr>
            <a:lvl3pPr>
              <a:spcAft>
                <a:spcPts val="600"/>
              </a:spcAft>
              <a:defRPr sz="1800">
                <a:solidFill>
                  <a:schemeClr val="tx1"/>
                </a:solidFill>
              </a:defRPr>
            </a:lvl3pPr>
            <a:lvl4pPr>
              <a:spcAft>
                <a:spcPts val="600"/>
              </a:spcAft>
              <a:defRPr sz="1600">
                <a:solidFill>
                  <a:schemeClr val="tx1"/>
                </a:solidFill>
              </a:defRPr>
            </a:lvl4pPr>
            <a:lvl5pPr>
              <a:spcAft>
                <a:spcPts val="600"/>
              </a:spcAft>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838200" y="6335095"/>
            <a:ext cx="508000" cy="365125"/>
          </a:xfrm>
          <a:prstGeom prst="rect">
            <a:avLst/>
          </a:prstGeom>
        </p:spPr>
        <p:txBody>
          <a:bodyPr/>
          <a:lstStyle>
            <a:lvl1pPr>
              <a:defRPr sz="1200">
                <a:solidFill>
                  <a:schemeClr val="tx1"/>
                </a:solidFill>
              </a:defRPr>
            </a:lvl1pPr>
          </a:lstStyle>
          <a:p>
            <a:fld id="{9F6BE9D6-2AEA-4830-9DC0-68870D768C48}" type="slidenum">
              <a:rPr lang="en-US" smtClean="0"/>
              <a:pPr/>
              <a:t>‹#›</a:t>
            </a:fld>
            <a:endParaRPr lang="en-US" dirty="0"/>
          </a:p>
        </p:txBody>
      </p:sp>
    </p:spTree>
    <p:extLst>
      <p:ext uri="{BB962C8B-B14F-4D97-AF65-F5344CB8AC3E}">
        <p14:creationId xmlns:p14="http://schemas.microsoft.com/office/powerpoint/2010/main" val="1520863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Grey Backgroun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b="1">
                <a:solidFill>
                  <a:schemeClr val="bg1"/>
                </a:solidFill>
              </a:defRPr>
            </a:lvl1pPr>
          </a:lstStyle>
          <a:p>
            <a:r>
              <a:rPr lang="en-US"/>
              <a:t>Click to edit Master title style</a:t>
            </a:r>
            <a:endParaRPr lang="en-US" dirty="0"/>
          </a:p>
        </p:txBody>
      </p:sp>
      <p:sp>
        <p:nvSpPr>
          <p:cNvPr id="3" name="Content Placeholder 2"/>
          <p:cNvSpPr>
            <a:spLocks noGrp="1"/>
          </p:cNvSpPr>
          <p:nvPr>
            <p:ph idx="1" hasCustomPrompt="1"/>
          </p:nvPr>
        </p:nvSpPr>
        <p:spPr/>
        <p:txBody>
          <a:bodyPr/>
          <a:lstStyle>
            <a:lvl1pPr>
              <a:spcAft>
                <a:spcPts val="600"/>
              </a:spcAft>
              <a:defRPr sz="2400">
                <a:solidFill>
                  <a:schemeClr val="bg1"/>
                </a:solidFill>
              </a:defRPr>
            </a:lvl1pPr>
            <a:lvl2pPr>
              <a:spcAft>
                <a:spcPts val="600"/>
              </a:spcAft>
              <a:defRPr sz="2000">
                <a:solidFill>
                  <a:schemeClr val="bg1"/>
                </a:solidFill>
              </a:defRPr>
            </a:lvl2pPr>
            <a:lvl3pPr>
              <a:spcAft>
                <a:spcPts val="600"/>
              </a:spcAft>
              <a:defRPr sz="1800">
                <a:solidFill>
                  <a:schemeClr val="bg1"/>
                </a:solidFill>
              </a:defRPr>
            </a:lvl3pPr>
            <a:lvl4pPr>
              <a:spcAft>
                <a:spcPts val="600"/>
              </a:spcAft>
              <a:defRPr sz="1600">
                <a:solidFill>
                  <a:schemeClr val="bg1"/>
                </a:solidFill>
              </a:defRPr>
            </a:lvl4pPr>
            <a:lvl5pPr>
              <a:spcAft>
                <a:spcPts val="600"/>
              </a:spcAft>
              <a:defRPr sz="1600">
                <a:solidFill>
                  <a:schemeClr val="bg1"/>
                </a:solidFill>
              </a:defRPr>
            </a:lvl5pPr>
          </a:lstStyle>
          <a:p>
            <a:pPr lvl="0"/>
            <a:r>
              <a:rPr lang="en-US" dirty="0"/>
              <a:t>Edit Master text styles</a:t>
            </a:r>
          </a:p>
          <a:p>
            <a:pPr lvl="1"/>
            <a:r>
              <a:rPr lang="en-US" dirty="0"/>
              <a:t>Second level</a:t>
            </a:r>
          </a:p>
        </p:txBody>
      </p:sp>
      <p:pic>
        <p:nvPicPr>
          <p:cNvPr id="4" name="Picture 3">
            <a:extLst>
              <a:ext uri="{FF2B5EF4-FFF2-40B4-BE49-F238E27FC236}">
                <a16:creationId xmlns:a16="http://schemas.microsoft.com/office/drawing/2014/main" id="{46BFFB75-2AF9-4BF8-5817-34EC26F2904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 y="6223160"/>
            <a:ext cx="12188928" cy="634840"/>
          </a:xfrm>
          <a:prstGeom prst="rect">
            <a:avLst/>
          </a:prstGeom>
        </p:spPr>
      </p:pic>
      <p:pic>
        <p:nvPicPr>
          <p:cNvPr id="10" name="Picture 9" descr="A white diamond with colorful letters&#10;&#10;AI-generated content may be incorrect.">
            <a:extLst>
              <a:ext uri="{FF2B5EF4-FFF2-40B4-BE49-F238E27FC236}">
                <a16:creationId xmlns:a16="http://schemas.microsoft.com/office/drawing/2014/main" id="{3395330C-A82B-DBF4-939B-9CDD7A46A7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9534" y="6044552"/>
            <a:ext cx="1018822" cy="1018822"/>
          </a:xfrm>
          <a:prstGeom prst="rect">
            <a:avLst/>
          </a:prstGeom>
        </p:spPr>
      </p:pic>
      <p:sp>
        <p:nvSpPr>
          <p:cNvPr id="11" name="Slide Number Placeholder 5">
            <a:extLst>
              <a:ext uri="{FF2B5EF4-FFF2-40B4-BE49-F238E27FC236}">
                <a16:creationId xmlns:a16="http://schemas.microsoft.com/office/drawing/2014/main" id="{2AB2E0EB-46EE-61A5-E0F5-5A245010F64B}"/>
              </a:ext>
            </a:extLst>
          </p:cNvPr>
          <p:cNvSpPr>
            <a:spLocks noGrp="1"/>
          </p:cNvSpPr>
          <p:nvPr>
            <p:ph type="sldNum" sz="quarter" idx="12"/>
          </p:nvPr>
        </p:nvSpPr>
        <p:spPr>
          <a:xfrm>
            <a:off x="838200" y="6335095"/>
            <a:ext cx="508000" cy="365125"/>
          </a:xfrm>
          <a:prstGeom prst="rect">
            <a:avLst/>
          </a:prstGeom>
        </p:spPr>
        <p:txBody>
          <a:bodyPr/>
          <a:lstStyle>
            <a:lvl1pPr>
              <a:defRPr sz="1200">
                <a:solidFill>
                  <a:schemeClr val="tx1"/>
                </a:solidFill>
              </a:defRPr>
            </a:lvl1pPr>
          </a:lstStyle>
          <a:p>
            <a:fld id="{9F6BE9D6-2AEA-4830-9DC0-68870D768C48}" type="slidenum">
              <a:rPr lang="en-US" smtClean="0"/>
              <a:pPr/>
              <a:t>‹#›</a:t>
            </a:fld>
            <a:endParaRPr lang="en-US" dirty="0"/>
          </a:p>
        </p:txBody>
      </p:sp>
    </p:spTree>
    <p:extLst>
      <p:ext uri="{BB962C8B-B14F-4D97-AF65-F5344CB8AC3E}">
        <p14:creationId xmlns:p14="http://schemas.microsoft.com/office/powerpoint/2010/main" val="1522020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SL 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9">
            <a:extLst>
              <a:ext uri="{FF2B5EF4-FFF2-40B4-BE49-F238E27FC236}">
                <a16:creationId xmlns:a16="http://schemas.microsoft.com/office/drawing/2014/main" id="{AC99D12D-F6AC-1A46-0F48-E3643CB32930}"/>
              </a:ext>
            </a:extLst>
          </p:cNvPr>
          <p:cNvSpPr>
            <a:spLocks noGrp="1"/>
          </p:cNvSpPr>
          <p:nvPr>
            <p:ph type="body" sz="quarter" idx="13" hasCustomPrompt="1"/>
          </p:nvPr>
        </p:nvSpPr>
        <p:spPr>
          <a:xfrm>
            <a:off x="304800" y="2543503"/>
            <a:ext cx="6316718" cy="1818290"/>
          </a:xfrm>
        </p:spPr>
        <p:txBody>
          <a:bodyPr anchor="ctr" anchorCtr="0">
            <a:noAutofit/>
          </a:bodyPr>
          <a:lstStyle>
            <a:lvl1pPr marL="0" indent="0" algn="ctr">
              <a:buNone/>
              <a:defRPr sz="2800" b="1" i="0">
                <a:solidFill>
                  <a:schemeClr val="tx1"/>
                </a:solidFill>
                <a:latin typeface="Montagu Slab 144pt" pitchFamily="2" charset="77"/>
              </a:defRPr>
            </a:lvl1pPr>
          </a:lstStyle>
          <a:p>
            <a:pPr lvl="0"/>
            <a:r>
              <a:rPr lang="en-US" dirty="0"/>
              <a:t>Major Section Heading</a:t>
            </a:r>
          </a:p>
        </p:txBody>
      </p:sp>
    </p:spTree>
    <p:extLst>
      <p:ext uri="{BB962C8B-B14F-4D97-AF65-F5344CB8AC3E}">
        <p14:creationId xmlns:p14="http://schemas.microsoft.com/office/powerpoint/2010/main" val="883399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F79CA2F8-1D16-AD03-3C10-E41E986F1F3F}"/>
              </a:ext>
            </a:extLst>
          </p:cNvPr>
          <p:cNvSpPr>
            <a:spLocks noGrp="1"/>
          </p:cNvSpPr>
          <p:nvPr>
            <p:ph type="sldNum" sz="quarter" idx="4"/>
          </p:nvPr>
        </p:nvSpPr>
        <p:spPr>
          <a:xfrm>
            <a:off x="838200" y="6335095"/>
            <a:ext cx="508000" cy="365125"/>
          </a:xfrm>
          <a:prstGeom prst="rect">
            <a:avLst/>
          </a:prstGeom>
        </p:spPr>
        <p:txBody>
          <a:bodyPr/>
          <a:lstStyle>
            <a:lvl1pPr>
              <a:defRPr sz="1200">
                <a:solidFill>
                  <a:schemeClr val="tx1"/>
                </a:solidFill>
              </a:defRPr>
            </a:lvl1pPr>
          </a:lstStyle>
          <a:p>
            <a:fld id="{9F6BE9D6-2AEA-4830-9DC0-68870D768C48}" type="slidenum">
              <a:rPr lang="en-US" smtClean="0"/>
              <a:pPr/>
              <a:t>‹#›</a:t>
            </a:fld>
            <a:endParaRPr lang="en-US" dirty="0"/>
          </a:p>
        </p:txBody>
      </p:sp>
    </p:spTree>
    <p:extLst>
      <p:ext uri="{BB962C8B-B14F-4D97-AF65-F5344CB8AC3E}">
        <p14:creationId xmlns:p14="http://schemas.microsoft.com/office/powerpoint/2010/main" val="538802452"/>
      </p:ext>
    </p:extLst>
  </p:cSld>
  <p:clrMap bg1="lt1" tx1="dk1" bg2="lt2" tx2="dk2" accent1="accent1" accent2="accent2" accent3="accent3" accent4="accent4" accent5="accent5" accent6="accent6" hlink="hlink" folHlink="folHlink"/>
  <p:sldLayoutIdLst>
    <p:sldLayoutId id="2147483745" r:id="rId1"/>
    <p:sldLayoutId id="2147483797" r:id="rId2"/>
    <p:sldLayoutId id="2147483764" r:id="rId3"/>
    <p:sldLayoutId id="2147483798" r:id="rId4"/>
    <p:sldLayoutId id="2147483799" r:id="rId5"/>
    <p:sldLayoutId id="2147483769" r:id="rId6"/>
    <p:sldLayoutId id="2147483763" r:id="rId7"/>
    <p:sldLayoutId id="2147483765" r:id="rId8"/>
    <p:sldLayoutId id="2147483747" r:id="rId9"/>
    <p:sldLayoutId id="2147483758" r:id="rId10"/>
    <p:sldLayoutId id="2147483766" r:id="rId11"/>
    <p:sldLayoutId id="2147483762" r:id="rId12"/>
    <p:sldLayoutId id="2147483800" r:id="rId13"/>
    <p:sldLayoutId id="2147483760" r:id="rId14"/>
    <p:sldLayoutId id="2147483767" r:id="rId15"/>
    <p:sldLayoutId id="2147483761" r:id="rId16"/>
    <p:sldLayoutId id="2147483759" r:id="rId17"/>
    <p:sldLayoutId id="2147483768" r:id="rId18"/>
    <p:sldLayoutId id="2147483771" r:id="rId19"/>
    <p:sldLayoutId id="2147483772" r:id="rId20"/>
    <p:sldLayoutId id="2147483773" r:id="rId21"/>
    <p:sldLayoutId id="2147483770" r:id="rId22"/>
    <p:sldLayoutId id="2147483748" r:id="rId23"/>
    <p:sldLayoutId id="2147483749" r:id="rId24"/>
    <p:sldLayoutId id="2147483750" r:id="rId25"/>
    <p:sldLayoutId id="2147483751" r:id="rId26"/>
    <p:sldLayoutId id="2147483752" r:id="rId27"/>
    <p:sldLayoutId id="2147483753" r:id="rId28"/>
    <p:sldLayoutId id="2147483754" r:id="rId29"/>
    <p:sldLayoutId id="2147483755" r:id="rId30"/>
    <p:sldLayoutId id="2147483801" r:id="rId31"/>
  </p:sldLayoutIdLst>
  <p:hf hdr="0" ftr="0" dt="0"/>
  <p:txStyles>
    <p:titleStyle>
      <a:lvl1pPr algn="l" defTabSz="914400" rtl="0" eaLnBrk="1" latinLnBrk="0" hangingPunct="1">
        <a:lnSpc>
          <a:spcPct val="90000"/>
        </a:lnSpc>
        <a:spcBef>
          <a:spcPct val="0"/>
        </a:spcBef>
        <a:buNone/>
        <a:defRPr sz="2800" b="1" i="0" kern="1200">
          <a:solidFill>
            <a:schemeClr val="tx1"/>
          </a:solidFill>
          <a:latin typeface="Montagu Slab 144pt" pitchFamily="2" charset="77"/>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100000"/>
        </a:lnSpc>
        <a:spcBef>
          <a:spcPts val="1000"/>
        </a:spcBef>
        <a:spcAft>
          <a:spcPts val="600"/>
        </a:spcAft>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600"/>
        </a:spcAft>
        <a:buFont typeface="Verdana" panose="020B060403050404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600"/>
        </a:spcAft>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600"/>
        </a:spcAft>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600"/>
        </a:spcAft>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25.xml"/><Relationship Id="rId6" Type="http://schemas.openxmlformats.org/officeDocument/2006/relationships/image" Target="../media/image36.jpeg"/><Relationship Id="rId5" Type="http://schemas.openxmlformats.org/officeDocument/2006/relationships/image" Target="../media/image35.svg"/><Relationship Id="rId4" Type="http://schemas.openxmlformats.org/officeDocument/2006/relationships/hyperlink" Target="mailto:aantares@designlights.or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25.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25.xml"/><Relationship Id="rId6" Type="http://schemas.openxmlformats.org/officeDocument/2006/relationships/image" Target="../media/image41.png"/><Relationship Id="rId5" Type="http://schemas.openxmlformats.org/officeDocument/2006/relationships/image" Target="../media/image45.png"/><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25.xml"/><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25.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hyperlink" Target="https://designlights.org/news-events/on-demand-past-events/" TargetMode="External"/><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21.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25.xml"/><Relationship Id="rId4" Type="http://schemas.openxmlformats.org/officeDocument/2006/relationships/image" Target="../media/image50.svg"/></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25.xml"/><Relationship Id="rId6" Type="http://schemas.openxmlformats.org/officeDocument/2006/relationships/image" Target="../media/image53.png"/><Relationship Id="rId5" Type="http://schemas.openxmlformats.org/officeDocument/2006/relationships/image" Target="../media/image45.png"/><Relationship Id="rId4" Type="http://schemas.openxmlformats.org/officeDocument/2006/relationships/image" Target="../media/image52.svg"/><Relationship Id="rId9" Type="http://schemas.openxmlformats.org/officeDocument/2006/relationships/image" Target="../media/image56.sv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25.xml"/><Relationship Id="rId5" Type="http://schemas.openxmlformats.org/officeDocument/2006/relationships/image" Target="../media/image42.png"/><Relationship Id="rId4" Type="http://schemas.openxmlformats.org/officeDocument/2006/relationships/image" Target="../media/image52.svg"/></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25.xml"/><Relationship Id="rId5" Type="http://schemas.openxmlformats.org/officeDocument/2006/relationships/image" Target="../media/image57.png"/><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25.xml"/><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6.xml"/><Relationship Id="rId1" Type="http://schemas.openxmlformats.org/officeDocument/2006/relationships/slideLayout" Target="../slideLayouts/slideLayout25.xml"/><Relationship Id="rId4" Type="http://schemas.openxmlformats.org/officeDocument/2006/relationships/image" Target="../media/image56.svg"/></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7.xml"/><Relationship Id="rId1" Type="http://schemas.openxmlformats.org/officeDocument/2006/relationships/slideLayout" Target="../slideLayouts/slideLayout25.xml"/><Relationship Id="rId5" Type="http://schemas.openxmlformats.org/officeDocument/2006/relationships/image" Target="../media/image60.png"/><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8.xml"/><Relationship Id="rId1" Type="http://schemas.openxmlformats.org/officeDocument/2006/relationships/slideLayout" Target="../slideLayouts/slideLayout25.xml"/><Relationship Id="rId5" Type="http://schemas.openxmlformats.org/officeDocument/2006/relationships/image" Target="../media/image60.png"/><Relationship Id="rId4" Type="http://schemas.openxmlformats.org/officeDocument/2006/relationships/image" Target="../media/image5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notesSlide" Target="../notesSlides/notesSlide32.xml"/><Relationship Id="rId1" Type="http://schemas.openxmlformats.org/officeDocument/2006/relationships/slideLayout" Target="../slideLayouts/slideLayout25.xml"/><Relationship Id="rId5" Type="http://schemas.openxmlformats.org/officeDocument/2006/relationships/image" Target="../media/image63.png"/><Relationship Id="rId4" Type="http://schemas.openxmlformats.org/officeDocument/2006/relationships/image" Target="../media/image62.sv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4.svg"/><Relationship Id="rId1" Type="http://schemas.openxmlformats.org/officeDocument/2006/relationships/slideLayout" Target="../slideLayouts/slideLayout25.xml"/><Relationship Id="rId6" Type="http://schemas.openxmlformats.org/officeDocument/2006/relationships/image" Target="../media/image61.svg"/><Relationship Id="rId5" Type="http://schemas.openxmlformats.org/officeDocument/2006/relationships/image" Target="../media/image65.svg"/><Relationship Id="rId4" Type="http://schemas.openxmlformats.org/officeDocument/2006/relationships/image" Target="../media/image62.svg"/></Relationships>
</file>

<file path=ppt/slides/_rels/slide4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4.svg"/><Relationship Id="rId1" Type="http://schemas.openxmlformats.org/officeDocument/2006/relationships/slideLayout" Target="../slideLayouts/slideLayout25.xml"/><Relationship Id="rId6" Type="http://schemas.openxmlformats.org/officeDocument/2006/relationships/image" Target="../media/image61.svg"/><Relationship Id="rId5" Type="http://schemas.openxmlformats.org/officeDocument/2006/relationships/image" Target="../media/image65.svg"/><Relationship Id="rId4" Type="http://schemas.openxmlformats.org/officeDocument/2006/relationships/image" Target="../media/image62.sv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3.xml"/><Relationship Id="rId1" Type="http://schemas.openxmlformats.org/officeDocument/2006/relationships/slideLayout" Target="../slideLayouts/slideLayout25.xml"/><Relationship Id="rId5" Type="http://schemas.openxmlformats.org/officeDocument/2006/relationships/image" Target="../media/image43.png"/><Relationship Id="rId4" Type="http://schemas.openxmlformats.org/officeDocument/2006/relationships/image" Target="../media/image66.png"/></Relationships>
</file>

<file path=ppt/slides/_rels/slide4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6.png"/><Relationship Id="rId1" Type="http://schemas.openxmlformats.org/officeDocument/2006/relationships/slideLayout" Target="../slideLayouts/slideLayout25.xml"/><Relationship Id="rId4" Type="http://schemas.openxmlformats.org/officeDocument/2006/relationships/image" Target="../media/image69.svg"/></Relationships>
</file>

<file path=ppt/slides/_rels/slide4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4.xml"/><Relationship Id="rId1" Type="http://schemas.openxmlformats.org/officeDocument/2006/relationships/slideLayout" Target="../slideLayouts/slideLayout25.xml"/><Relationship Id="rId4" Type="http://schemas.openxmlformats.org/officeDocument/2006/relationships/image" Target="../media/image72.png"/></Relationships>
</file>

<file path=ppt/slides/_rels/slide4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5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5.xml"/></Relationships>
</file>

<file path=ppt/slides/_rels/slide5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5.xml"/></Relationships>
</file>

<file path=ppt/slides/_rels/slide5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5.xml"/></Relationships>
</file>

<file path=ppt/slides/_rels/slide5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78.png"/><Relationship Id="rId1" Type="http://schemas.openxmlformats.org/officeDocument/2006/relationships/slideLayout" Target="../slideLayouts/slideLayout25.xml"/></Relationships>
</file>

<file path=ppt/slides/_rels/slide5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6.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6.png"/><Relationship Id="rId7" Type="http://schemas.openxmlformats.org/officeDocument/2006/relationships/image" Target="../media/image28.png"/><Relationship Id="rId12" Type="http://schemas.microsoft.com/office/2007/relationships/hdphoto" Target="../media/hdphoto5.wdp"/><Relationship Id="rId2" Type="http://schemas.openxmlformats.org/officeDocument/2006/relationships/notesSlide" Target="../notesSlides/notesSlide5.xml"/><Relationship Id="rId1" Type="http://schemas.openxmlformats.org/officeDocument/2006/relationships/slideLayout" Target="../slideLayouts/slideLayout31.xml"/><Relationship Id="rId6" Type="http://schemas.microsoft.com/office/2007/relationships/hdphoto" Target="../media/hdphoto2.wdp"/><Relationship Id="rId11" Type="http://schemas.openxmlformats.org/officeDocument/2006/relationships/image" Target="../media/image30.png"/><Relationship Id="rId5" Type="http://schemas.openxmlformats.org/officeDocument/2006/relationships/image" Target="../media/image27.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xml"/><Relationship Id="rId1" Type="http://schemas.openxmlformats.org/officeDocument/2006/relationships/slideLayout" Target="../slideLayouts/slideLayout31.xml"/><Relationship Id="rId4" Type="http://schemas.openxmlformats.org/officeDocument/2006/relationships/image" Target="../media/image32.jpe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AC14D-E203-F138-92C6-694C31013260}"/>
              </a:ext>
            </a:extLst>
          </p:cNvPr>
          <p:cNvSpPr>
            <a:spLocks noGrp="1"/>
          </p:cNvSpPr>
          <p:nvPr>
            <p:ph type="title"/>
          </p:nvPr>
        </p:nvSpPr>
        <p:spPr/>
        <p:txBody>
          <a:bodyPr>
            <a:normAutofit/>
          </a:bodyPr>
          <a:lstStyle/>
          <a:p>
            <a:r>
              <a:rPr lang="en-US" sz="3200" dirty="0"/>
              <a:t>DLC Logo Use and Misuse: How to Protect Your Projects and Incentives</a:t>
            </a:r>
          </a:p>
        </p:txBody>
      </p:sp>
      <p:sp>
        <p:nvSpPr>
          <p:cNvPr id="3" name="Title 1">
            <a:extLst>
              <a:ext uri="{FF2B5EF4-FFF2-40B4-BE49-F238E27FC236}">
                <a16:creationId xmlns:a16="http://schemas.microsoft.com/office/drawing/2014/main" id="{2CEE71EA-41BE-CD27-8F66-B4E3D5ED63AD}"/>
              </a:ext>
            </a:extLst>
          </p:cNvPr>
          <p:cNvSpPr txBox="1">
            <a:spLocks/>
          </p:cNvSpPr>
          <p:nvPr/>
        </p:nvSpPr>
        <p:spPr>
          <a:xfrm>
            <a:off x="4331368" y="4071404"/>
            <a:ext cx="7445944" cy="1126666"/>
          </a:xfrm>
          <a:prstGeom prst="rect">
            <a:avLst/>
          </a:prstGeom>
        </p:spPr>
        <p:txBody>
          <a:bodyPr vert="horz" lIns="91440" tIns="45720" rIns="91440" bIns="45720" rtlCol="0" anchor="b" anchorCtr="0">
            <a:normAutofit/>
          </a:bodyPr>
          <a:lstStyle>
            <a:lvl1pPr algn="ctr" defTabSz="914400" rtl="0" eaLnBrk="1" latinLnBrk="0" hangingPunct="1">
              <a:lnSpc>
                <a:spcPct val="90000"/>
              </a:lnSpc>
              <a:spcBef>
                <a:spcPct val="0"/>
              </a:spcBef>
              <a:buNone/>
              <a:defRPr sz="2800" b="1" i="0" kern="1200">
                <a:solidFill>
                  <a:schemeClr val="accent3"/>
                </a:solidFill>
                <a:latin typeface="Montagu Slab 144pt" pitchFamily="2" charset="77"/>
                <a:ea typeface="Open Sans" panose="020B0606030504020204" pitchFamily="34" charset="0"/>
                <a:cs typeface="Open Sans" panose="020B0606030504020204" pitchFamily="34" charset="0"/>
              </a:defRPr>
            </a:lvl1pPr>
          </a:lstStyle>
          <a:p>
            <a:r>
              <a:rPr lang="en-US" dirty="0"/>
              <a:t>July 22, 2026</a:t>
            </a:r>
          </a:p>
        </p:txBody>
      </p:sp>
    </p:spTree>
    <p:extLst>
      <p:ext uri="{BB962C8B-B14F-4D97-AF65-F5344CB8AC3E}">
        <p14:creationId xmlns:p14="http://schemas.microsoft.com/office/powerpoint/2010/main" val="1081032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9F8A1BE-445B-9278-BB5B-1B8BDA4F97C6}"/>
              </a:ext>
            </a:extLst>
          </p:cNvPr>
          <p:cNvSpPr>
            <a:spLocks noGrp="1"/>
          </p:cNvSpPr>
          <p:nvPr>
            <p:ph type="sldNum" sz="quarter" idx="12"/>
          </p:nvPr>
        </p:nvSpPr>
        <p:spPr/>
        <p:txBody>
          <a:bodyPr/>
          <a:lstStyle/>
          <a:p>
            <a:fld id="{9F6BE9D6-2AEA-4830-9DC0-68870D768C48}" type="slidenum">
              <a:rPr lang="en-US" smtClean="0"/>
              <a:pPr/>
              <a:t>10</a:t>
            </a:fld>
            <a:endParaRPr lang="en-US" dirty="0"/>
          </a:p>
        </p:txBody>
      </p:sp>
      <p:sp>
        <p:nvSpPr>
          <p:cNvPr id="3" name="Title 2">
            <a:extLst>
              <a:ext uri="{FF2B5EF4-FFF2-40B4-BE49-F238E27FC236}">
                <a16:creationId xmlns:a16="http://schemas.microsoft.com/office/drawing/2014/main" id="{520618CC-6962-7A57-FB24-73FF151293E6}"/>
              </a:ext>
            </a:extLst>
          </p:cNvPr>
          <p:cNvSpPr>
            <a:spLocks noGrp="1"/>
          </p:cNvSpPr>
          <p:nvPr>
            <p:ph type="title"/>
          </p:nvPr>
        </p:nvSpPr>
        <p:spPr/>
        <p:txBody>
          <a:bodyPr/>
          <a:lstStyle/>
          <a:p>
            <a:r>
              <a:rPr lang="en-US" dirty="0"/>
              <a:t>Presenters</a:t>
            </a:r>
          </a:p>
        </p:txBody>
      </p:sp>
      <p:pic>
        <p:nvPicPr>
          <p:cNvPr id="5" name="Picture 4">
            <a:extLst>
              <a:ext uri="{FF2B5EF4-FFF2-40B4-BE49-F238E27FC236}">
                <a16:creationId xmlns:a16="http://schemas.microsoft.com/office/drawing/2014/main" id="{14DDD5E9-BD1F-1B03-E580-2E3D44547F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9774" y="1739186"/>
            <a:ext cx="2286000" cy="2286000"/>
          </a:xfrm>
          <a:prstGeom prst="ellipse">
            <a:avLst/>
          </a:prstGeom>
        </p:spPr>
      </p:pic>
      <p:sp>
        <p:nvSpPr>
          <p:cNvPr id="15" name="TextBox 14">
            <a:extLst>
              <a:ext uri="{FF2B5EF4-FFF2-40B4-BE49-F238E27FC236}">
                <a16:creationId xmlns:a16="http://schemas.microsoft.com/office/drawing/2014/main" id="{1BF18C6F-5F9C-E52C-2F82-814F7FF56F73}"/>
              </a:ext>
            </a:extLst>
          </p:cNvPr>
          <p:cNvSpPr txBox="1"/>
          <p:nvPr/>
        </p:nvSpPr>
        <p:spPr>
          <a:xfrm>
            <a:off x="2291751" y="4109911"/>
            <a:ext cx="3217802" cy="923330"/>
          </a:xfrm>
          <a:prstGeom prst="rect">
            <a:avLst/>
          </a:prstGeom>
          <a:noFill/>
        </p:spPr>
        <p:txBody>
          <a:bodyPr wrap="square" rtlCol="0">
            <a:spAutoFit/>
          </a:bodyPr>
          <a:lstStyle/>
          <a:p>
            <a:pPr algn="ctr"/>
            <a:r>
              <a:rPr lang="en-US" b="1" dirty="0">
                <a:latin typeface="Aptos" panose="020B0004020202020204" pitchFamily="34" charset="0"/>
              </a:rPr>
              <a:t>Andrew Antares</a:t>
            </a:r>
          </a:p>
          <a:p>
            <a:pPr algn="ctr"/>
            <a:r>
              <a:rPr lang="en-US" dirty="0">
                <a:latin typeface="Aptos" panose="020B0004020202020204" pitchFamily="34" charset="0"/>
              </a:rPr>
              <a:t>Project Manger of Technical Development &amp; QPL Integrity</a:t>
            </a:r>
          </a:p>
        </p:txBody>
      </p:sp>
      <p:grpSp>
        <p:nvGrpSpPr>
          <p:cNvPr id="11" name="Group 10">
            <a:extLst>
              <a:ext uri="{FF2B5EF4-FFF2-40B4-BE49-F238E27FC236}">
                <a16:creationId xmlns:a16="http://schemas.microsoft.com/office/drawing/2014/main" id="{A5D49191-C356-1620-0209-4C126816A465}"/>
              </a:ext>
            </a:extLst>
          </p:cNvPr>
          <p:cNvGrpSpPr/>
          <p:nvPr/>
        </p:nvGrpSpPr>
        <p:grpSpPr>
          <a:xfrm>
            <a:off x="1698472" y="5386035"/>
            <a:ext cx="4008120" cy="792480"/>
            <a:chOff x="1698472" y="5386035"/>
            <a:chExt cx="4008120" cy="792480"/>
          </a:xfrm>
        </p:grpSpPr>
        <p:sp>
          <p:nvSpPr>
            <p:cNvPr id="6" name="TextBox 5">
              <a:extLst>
                <a:ext uri="{FF2B5EF4-FFF2-40B4-BE49-F238E27FC236}">
                  <a16:creationId xmlns:a16="http://schemas.microsoft.com/office/drawing/2014/main" id="{A3A2A790-A2B5-3B35-8A82-229DAF5F83CA}"/>
                </a:ext>
              </a:extLst>
            </p:cNvPr>
            <p:cNvSpPr txBox="1"/>
            <p:nvPr/>
          </p:nvSpPr>
          <p:spPr>
            <a:xfrm>
              <a:off x="2094712" y="5386035"/>
              <a:ext cx="3611880" cy="646331"/>
            </a:xfrm>
            <a:prstGeom prst="rect">
              <a:avLst/>
            </a:prstGeom>
            <a:noFill/>
          </p:spPr>
          <p:txBody>
            <a:bodyPr wrap="square" rtlCol="0">
              <a:spAutoFit/>
            </a:bodyPr>
            <a:lstStyle/>
            <a:p>
              <a:pPr algn="ctr"/>
              <a:r>
                <a:rPr lang="en-US" dirty="0">
                  <a:hlinkClick r:id="rId4"/>
                </a:rPr>
                <a:t>aantares@designlights.org</a:t>
              </a:r>
              <a:endParaRPr lang="en-US" dirty="0"/>
            </a:p>
            <a:p>
              <a:pPr algn="ctr"/>
              <a:r>
                <a:rPr lang="en-US" dirty="0"/>
                <a:t>logo@designlights.org</a:t>
              </a:r>
            </a:p>
          </p:txBody>
        </p:sp>
        <p:pic>
          <p:nvPicPr>
            <p:cNvPr id="10" name="Graphic 9" descr="Send with solid fill">
              <a:extLst>
                <a:ext uri="{FF2B5EF4-FFF2-40B4-BE49-F238E27FC236}">
                  <a16:creationId xmlns:a16="http://schemas.microsoft.com/office/drawing/2014/main" id="{FE28C947-592F-E6A8-EF83-C2395FF3B66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698472" y="5386035"/>
              <a:ext cx="792480" cy="792480"/>
            </a:xfrm>
            <a:prstGeom prst="rect">
              <a:avLst/>
            </a:prstGeom>
          </p:spPr>
        </p:pic>
      </p:grpSp>
      <p:sp>
        <p:nvSpPr>
          <p:cNvPr id="8" name="TextBox 7">
            <a:extLst>
              <a:ext uri="{FF2B5EF4-FFF2-40B4-BE49-F238E27FC236}">
                <a16:creationId xmlns:a16="http://schemas.microsoft.com/office/drawing/2014/main" id="{45CFD67A-DD5A-F173-2029-8B9445F5AED4}"/>
              </a:ext>
            </a:extLst>
          </p:cNvPr>
          <p:cNvSpPr txBox="1"/>
          <p:nvPr/>
        </p:nvSpPr>
        <p:spPr>
          <a:xfrm>
            <a:off x="6382955" y="4109911"/>
            <a:ext cx="3217802" cy="646331"/>
          </a:xfrm>
          <a:prstGeom prst="rect">
            <a:avLst/>
          </a:prstGeom>
          <a:noFill/>
        </p:spPr>
        <p:txBody>
          <a:bodyPr wrap="square" rtlCol="0">
            <a:spAutoFit/>
          </a:bodyPr>
          <a:lstStyle/>
          <a:p>
            <a:pPr algn="ctr"/>
            <a:r>
              <a:rPr lang="en-US" b="1" dirty="0">
                <a:latin typeface="Aptos" panose="020B0004020202020204" pitchFamily="34" charset="0"/>
              </a:rPr>
              <a:t>Kasey Holland</a:t>
            </a:r>
          </a:p>
          <a:p>
            <a:pPr algn="ctr"/>
            <a:r>
              <a:rPr lang="en-US" dirty="0">
                <a:latin typeface="Aptos" panose="020B0004020202020204" pitchFamily="34" charset="0"/>
              </a:rPr>
              <a:t>Senior Technical Manager</a:t>
            </a:r>
          </a:p>
        </p:txBody>
      </p:sp>
      <p:sp>
        <p:nvSpPr>
          <p:cNvPr id="9" name="Oval 8" descr="Celebration Doggo">
            <a:extLst>
              <a:ext uri="{FF2B5EF4-FFF2-40B4-BE49-F238E27FC236}">
                <a16:creationId xmlns:a16="http://schemas.microsoft.com/office/drawing/2014/main" id="{9D9BBB98-949A-498B-562D-85D9AD483325}"/>
              </a:ext>
            </a:extLst>
          </p:cNvPr>
          <p:cNvSpPr/>
          <p:nvPr/>
        </p:nvSpPr>
        <p:spPr>
          <a:xfrm>
            <a:off x="6848856" y="1757299"/>
            <a:ext cx="2286000" cy="2286000"/>
          </a:xfrm>
          <a:prstGeom prst="ellipse">
            <a:avLst/>
          </a:prstGeom>
          <a:blipFill dpi="0" rotWithShape="1">
            <a:blip r:embed="rId6" cstate="print">
              <a:extLst>
                <a:ext uri="{28A0092B-C50C-407E-A947-70E740481C1C}">
                  <a14:useLocalDpi xmlns:a14="http://schemas.microsoft.com/office/drawing/2010/main" val="0"/>
                </a:ext>
              </a:extLst>
            </a:blip>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a:ea typeface="+mn-ea"/>
              <a:cs typeface="+mn-cs"/>
            </a:endParaRPr>
          </a:p>
        </p:txBody>
      </p:sp>
    </p:spTree>
    <p:extLst>
      <p:ext uri="{BB962C8B-B14F-4D97-AF65-F5344CB8AC3E}">
        <p14:creationId xmlns:p14="http://schemas.microsoft.com/office/powerpoint/2010/main" val="2852773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C25157-DC6D-6DBA-455D-62FEAEA8E80A}"/>
              </a:ext>
            </a:extLst>
          </p:cNvPr>
          <p:cNvSpPr>
            <a:spLocks noGrp="1"/>
          </p:cNvSpPr>
          <p:nvPr>
            <p:ph type="sldNum" sz="quarter" idx="12"/>
          </p:nvPr>
        </p:nvSpPr>
        <p:spPr/>
        <p:txBody>
          <a:bodyPr/>
          <a:lstStyle/>
          <a:p>
            <a:fld id="{9F6BE9D6-2AEA-4830-9DC0-68870D768C48}" type="slidenum">
              <a:rPr lang="en-US" smtClean="0"/>
              <a:pPr/>
              <a:t>11</a:t>
            </a:fld>
            <a:endParaRPr lang="en-US" dirty="0"/>
          </a:p>
        </p:txBody>
      </p:sp>
      <p:grpSp>
        <p:nvGrpSpPr>
          <p:cNvPr id="3" name="Group 2">
            <a:extLst>
              <a:ext uri="{FF2B5EF4-FFF2-40B4-BE49-F238E27FC236}">
                <a16:creationId xmlns:a16="http://schemas.microsoft.com/office/drawing/2014/main" id="{A7992EF9-428B-7984-0442-240B7FDC8B88}"/>
              </a:ext>
            </a:extLst>
          </p:cNvPr>
          <p:cNvGrpSpPr/>
          <p:nvPr/>
        </p:nvGrpSpPr>
        <p:grpSpPr>
          <a:xfrm>
            <a:off x="7090540" y="1670424"/>
            <a:ext cx="2822625" cy="2267465"/>
            <a:chOff x="5602646" y="1548231"/>
            <a:chExt cx="2822625" cy="2267465"/>
          </a:xfrm>
        </p:grpSpPr>
        <p:pic>
          <p:nvPicPr>
            <p:cNvPr id="10" name="Picture 9">
              <a:extLst>
                <a:ext uri="{FF2B5EF4-FFF2-40B4-BE49-F238E27FC236}">
                  <a16:creationId xmlns:a16="http://schemas.microsoft.com/office/drawing/2014/main" id="{4EC8481F-5076-D0FB-E4E1-FDC9B7405407}"/>
                </a:ext>
              </a:extLst>
            </p:cNvPr>
            <p:cNvPicPr>
              <a:picLocks noChangeAspect="1"/>
            </p:cNvPicPr>
            <p:nvPr/>
          </p:nvPicPr>
          <p:blipFill rotWithShape="1">
            <a:blip r:embed="rId3"/>
            <a:srcRect l="1884" r="1884"/>
            <a:stretch>
              <a:fillRect/>
            </a:stretch>
          </p:blipFill>
          <p:spPr>
            <a:xfrm>
              <a:off x="5602646" y="1548231"/>
              <a:ext cx="2822625" cy="1587727"/>
            </a:xfrm>
            <a:prstGeom prst="roundRect">
              <a:avLst/>
            </a:prstGeom>
            <a:ln w="57150">
              <a:solidFill>
                <a:schemeClr val="accent6"/>
              </a:solidFill>
            </a:ln>
          </p:spPr>
        </p:pic>
        <p:sp>
          <p:nvSpPr>
            <p:cNvPr id="17" name="TextBox 16">
              <a:extLst>
                <a:ext uri="{FF2B5EF4-FFF2-40B4-BE49-F238E27FC236}">
                  <a16:creationId xmlns:a16="http://schemas.microsoft.com/office/drawing/2014/main" id="{2D18E366-EDD3-4DBA-C866-CECD96DF9AE6}"/>
                </a:ext>
              </a:extLst>
            </p:cNvPr>
            <p:cNvSpPr txBox="1"/>
            <p:nvPr/>
          </p:nvSpPr>
          <p:spPr>
            <a:xfrm>
              <a:off x="5783421" y="3169365"/>
              <a:ext cx="2583259" cy="646331"/>
            </a:xfrm>
            <a:prstGeom prst="rect">
              <a:avLst/>
            </a:prstGeom>
            <a:noFill/>
          </p:spPr>
          <p:txBody>
            <a:bodyPr wrap="square" rtlCol="0">
              <a:spAutoFit/>
            </a:bodyPr>
            <a:lstStyle/>
            <a:p>
              <a:pPr algn="ctr"/>
              <a:r>
                <a:rPr lang="en-US" b="1" dirty="0">
                  <a:latin typeface="Aptos" panose="020B0004020202020204" pitchFamily="34" charset="0"/>
                </a:rPr>
                <a:t>Logo &amp; Trademark Violation Enforcement</a:t>
              </a:r>
            </a:p>
          </p:txBody>
        </p:sp>
      </p:grpSp>
      <p:grpSp>
        <p:nvGrpSpPr>
          <p:cNvPr id="8" name="Group 7">
            <a:extLst>
              <a:ext uri="{FF2B5EF4-FFF2-40B4-BE49-F238E27FC236}">
                <a16:creationId xmlns:a16="http://schemas.microsoft.com/office/drawing/2014/main" id="{E83C6221-8A81-5BDA-A453-B251808DAA90}"/>
              </a:ext>
            </a:extLst>
          </p:cNvPr>
          <p:cNvGrpSpPr/>
          <p:nvPr/>
        </p:nvGrpSpPr>
        <p:grpSpPr>
          <a:xfrm>
            <a:off x="2139011" y="1681544"/>
            <a:ext cx="2825382" cy="2274018"/>
            <a:chOff x="999940" y="1712358"/>
            <a:chExt cx="2825382" cy="2274018"/>
          </a:xfrm>
        </p:grpSpPr>
        <p:pic>
          <p:nvPicPr>
            <p:cNvPr id="13" name="Picture 12">
              <a:extLst>
                <a:ext uri="{FF2B5EF4-FFF2-40B4-BE49-F238E27FC236}">
                  <a16:creationId xmlns:a16="http://schemas.microsoft.com/office/drawing/2014/main" id="{6DE27F80-0D2D-0202-089D-2A059B7ABB34}"/>
                </a:ext>
              </a:extLst>
            </p:cNvPr>
            <p:cNvPicPr>
              <a:picLocks noChangeAspect="1"/>
            </p:cNvPicPr>
            <p:nvPr/>
          </p:nvPicPr>
          <p:blipFill rotWithShape="1">
            <a:blip r:embed="rId4"/>
            <a:srcRect l="88" r="88"/>
            <a:stretch>
              <a:fillRect/>
            </a:stretch>
          </p:blipFill>
          <p:spPr>
            <a:xfrm>
              <a:off x="999940" y="1712358"/>
              <a:ext cx="2825382" cy="1589277"/>
            </a:xfrm>
            <a:prstGeom prst="roundRect">
              <a:avLst/>
            </a:prstGeom>
            <a:ln w="57150">
              <a:solidFill>
                <a:schemeClr val="accent6"/>
              </a:solidFill>
            </a:ln>
          </p:spPr>
        </p:pic>
        <p:sp>
          <p:nvSpPr>
            <p:cNvPr id="18" name="TextBox 17">
              <a:extLst>
                <a:ext uri="{FF2B5EF4-FFF2-40B4-BE49-F238E27FC236}">
                  <a16:creationId xmlns:a16="http://schemas.microsoft.com/office/drawing/2014/main" id="{42DCBB44-EDBE-48FA-06A6-7B01D26C0022}"/>
                </a:ext>
              </a:extLst>
            </p:cNvPr>
            <p:cNvSpPr txBox="1"/>
            <p:nvPr/>
          </p:nvSpPr>
          <p:spPr>
            <a:xfrm>
              <a:off x="1112405" y="3340045"/>
              <a:ext cx="2583259" cy="646331"/>
            </a:xfrm>
            <a:prstGeom prst="rect">
              <a:avLst/>
            </a:prstGeom>
            <a:noFill/>
          </p:spPr>
          <p:txBody>
            <a:bodyPr wrap="square" rtlCol="0">
              <a:spAutoFit/>
            </a:bodyPr>
            <a:lstStyle/>
            <a:p>
              <a:pPr algn="ctr"/>
              <a:r>
                <a:rPr lang="en-US" b="1" dirty="0">
                  <a:latin typeface="Aptos" panose="020B0004020202020204" pitchFamily="34" charset="0"/>
                </a:rPr>
                <a:t>Logo &amp; Trademark Use &amp; Guidelines</a:t>
              </a:r>
            </a:p>
          </p:txBody>
        </p:sp>
      </p:grpSp>
      <p:grpSp>
        <p:nvGrpSpPr>
          <p:cNvPr id="5" name="Group 4">
            <a:extLst>
              <a:ext uri="{FF2B5EF4-FFF2-40B4-BE49-F238E27FC236}">
                <a16:creationId xmlns:a16="http://schemas.microsoft.com/office/drawing/2014/main" id="{3CD80E6A-0768-1F36-2F84-73F76326AE95}"/>
              </a:ext>
            </a:extLst>
          </p:cNvPr>
          <p:cNvGrpSpPr/>
          <p:nvPr/>
        </p:nvGrpSpPr>
        <p:grpSpPr>
          <a:xfrm>
            <a:off x="6782946" y="4109933"/>
            <a:ext cx="3445137" cy="2302350"/>
            <a:chOff x="6782946" y="4109933"/>
            <a:chExt cx="3445137" cy="2302350"/>
          </a:xfrm>
        </p:grpSpPr>
        <p:pic>
          <p:nvPicPr>
            <p:cNvPr id="15" name="Picture 14">
              <a:extLst>
                <a:ext uri="{FF2B5EF4-FFF2-40B4-BE49-F238E27FC236}">
                  <a16:creationId xmlns:a16="http://schemas.microsoft.com/office/drawing/2014/main" id="{3E2AEE9B-7F12-012F-D207-B64E400CB01E}"/>
                </a:ext>
              </a:extLst>
            </p:cNvPr>
            <p:cNvPicPr>
              <a:picLocks noChangeAspect="1"/>
            </p:cNvPicPr>
            <p:nvPr/>
          </p:nvPicPr>
          <p:blipFill rotWithShape="1">
            <a:blip r:embed="rId5"/>
            <a:srcRect l="8981" t="-95" r="5250" b="95"/>
            <a:stretch>
              <a:fillRect/>
            </a:stretch>
          </p:blipFill>
          <p:spPr>
            <a:xfrm rot="5400000">
              <a:off x="7710877" y="3493258"/>
              <a:ext cx="1589276" cy="2822625"/>
            </a:xfrm>
            <a:prstGeom prst="roundRect">
              <a:avLst/>
            </a:prstGeom>
            <a:ln w="57150">
              <a:solidFill>
                <a:schemeClr val="accent6"/>
              </a:solidFill>
            </a:ln>
          </p:spPr>
        </p:pic>
        <p:sp>
          <p:nvSpPr>
            <p:cNvPr id="19" name="TextBox 18">
              <a:extLst>
                <a:ext uri="{FF2B5EF4-FFF2-40B4-BE49-F238E27FC236}">
                  <a16:creationId xmlns:a16="http://schemas.microsoft.com/office/drawing/2014/main" id="{0C571A9D-81A7-9477-BC52-E183412AB5AE}"/>
                </a:ext>
              </a:extLst>
            </p:cNvPr>
            <p:cNvSpPr txBox="1"/>
            <p:nvPr/>
          </p:nvSpPr>
          <p:spPr>
            <a:xfrm>
              <a:off x="6782946" y="5765952"/>
              <a:ext cx="3445137" cy="646331"/>
            </a:xfrm>
            <a:prstGeom prst="rect">
              <a:avLst/>
            </a:prstGeom>
            <a:noFill/>
          </p:spPr>
          <p:txBody>
            <a:bodyPr wrap="square" rtlCol="0">
              <a:spAutoFit/>
            </a:bodyPr>
            <a:lstStyle/>
            <a:p>
              <a:pPr algn="ctr"/>
              <a:r>
                <a:rPr lang="en-US" b="1" dirty="0">
                  <a:latin typeface="Aptos" panose="020B0004020202020204" pitchFamily="34" charset="0"/>
                </a:rPr>
                <a:t>Product Misrepresentation Investigation</a:t>
              </a:r>
            </a:p>
          </p:txBody>
        </p:sp>
      </p:grpSp>
      <p:sp>
        <p:nvSpPr>
          <p:cNvPr id="20" name="Title 5">
            <a:extLst>
              <a:ext uri="{FF2B5EF4-FFF2-40B4-BE49-F238E27FC236}">
                <a16:creationId xmlns:a16="http://schemas.microsoft.com/office/drawing/2014/main" id="{C7E8918D-0C00-2FBD-AD84-802A80EA8CC1}"/>
              </a:ext>
            </a:extLst>
          </p:cNvPr>
          <p:cNvSpPr>
            <a:spLocks noGrp="1"/>
          </p:cNvSpPr>
          <p:nvPr>
            <p:ph type="title"/>
          </p:nvPr>
        </p:nvSpPr>
        <p:spPr>
          <a:xfrm>
            <a:off x="838200" y="365125"/>
            <a:ext cx="10515600" cy="1325563"/>
          </a:xfrm>
        </p:spPr>
        <p:txBody>
          <a:bodyPr/>
          <a:lstStyle/>
          <a:p>
            <a:r>
              <a:rPr lang="en-US" dirty="0"/>
              <a:t>DLC QPL Integrity Policy Version 1.0</a:t>
            </a:r>
            <a:br>
              <a:rPr lang="en-US" dirty="0"/>
            </a:br>
            <a:r>
              <a:rPr lang="en-US" dirty="0"/>
              <a:t>(QPL Integrity V1.0)</a:t>
            </a:r>
          </a:p>
        </p:txBody>
      </p:sp>
      <p:sp>
        <p:nvSpPr>
          <p:cNvPr id="21" name="Rectangle: Rounded Corners 20">
            <a:extLst>
              <a:ext uri="{FF2B5EF4-FFF2-40B4-BE49-F238E27FC236}">
                <a16:creationId xmlns:a16="http://schemas.microsoft.com/office/drawing/2014/main" id="{23B9303B-C3B6-374A-EE09-564309D70C8B}"/>
              </a:ext>
            </a:extLst>
          </p:cNvPr>
          <p:cNvSpPr/>
          <p:nvPr/>
        </p:nvSpPr>
        <p:spPr>
          <a:xfrm>
            <a:off x="2134439" y="1672400"/>
            <a:ext cx="2848242" cy="1606372"/>
          </a:xfrm>
          <a:prstGeom prst="round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C45CFCD7-887B-F66A-1FAB-856CFC639A1A}"/>
              </a:ext>
            </a:extLst>
          </p:cNvPr>
          <p:cNvSpPr/>
          <p:nvPr/>
        </p:nvSpPr>
        <p:spPr>
          <a:xfrm>
            <a:off x="7068586" y="1664449"/>
            <a:ext cx="2848242" cy="1606372"/>
          </a:xfrm>
          <a:prstGeom prst="round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7810BA71-391A-D382-3A98-631D3DDAF90C}"/>
              </a:ext>
            </a:extLst>
          </p:cNvPr>
          <p:cNvGrpSpPr/>
          <p:nvPr/>
        </p:nvGrpSpPr>
        <p:grpSpPr>
          <a:xfrm>
            <a:off x="2169686" y="4136777"/>
            <a:ext cx="2764032" cy="2208763"/>
            <a:chOff x="2169686" y="4136777"/>
            <a:chExt cx="2764032" cy="2208763"/>
          </a:xfrm>
        </p:grpSpPr>
        <p:sp>
          <p:nvSpPr>
            <p:cNvPr id="16" name="TextBox 15">
              <a:extLst>
                <a:ext uri="{FF2B5EF4-FFF2-40B4-BE49-F238E27FC236}">
                  <a16:creationId xmlns:a16="http://schemas.microsoft.com/office/drawing/2014/main" id="{42129B13-0F3E-D2B7-057B-95E08FE2FA8A}"/>
                </a:ext>
              </a:extLst>
            </p:cNvPr>
            <p:cNvSpPr txBox="1"/>
            <p:nvPr/>
          </p:nvSpPr>
          <p:spPr>
            <a:xfrm>
              <a:off x="2328021" y="5699209"/>
              <a:ext cx="2461078" cy="646331"/>
            </a:xfrm>
            <a:prstGeom prst="rect">
              <a:avLst/>
            </a:prstGeom>
            <a:noFill/>
          </p:spPr>
          <p:txBody>
            <a:bodyPr wrap="square" rtlCol="0">
              <a:spAutoFit/>
            </a:bodyPr>
            <a:lstStyle/>
            <a:p>
              <a:pPr algn="ctr"/>
              <a:r>
                <a:rPr lang="en-US" b="1" dirty="0">
                  <a:latin typeface="Aptos" panose="020B0004020202020204" pitchFamily="34" charset="0"/>
                </a:rPr>
                <a:t>SSL, LUNA, Hort Surveillance Policies</a:t>
              </a:r>
            </a:p>
          </p:txBody>
        </p:sp>
        <p:pic>
          <p:nvPicPr>
            <p:cNvPr id="9" name="Picture 8">
              <a:extLst>
                <a:ext uri="{FF2B5EF4-FFF2-40B4-BE49-F238E27FC236}">
                  <a16:creationId xmlns:a16="http://schemas.microsoft.com/office/drawing/2014/main" id="{12572929-656E-5AC9-5879-A47CF474CA2B}"/>
                </a:ext>
              </a:extLst>
            </p:cNvPr>
            <p:cNvPicPr>
              <a:picLocks noChangeAspect="1"/>
            </p:cNvPicPr>
            <p:nvPr/>
          </p:nvPicPr>
          <p:blipFill>
            <a:blip r:embed="rId6">
              <a:alphaModFix amt="76000"/>
            </a:blip>
            <a:srcRect t="11202"/>
            <a:stretch>
              <a:fillRect/>
            </a:stretch>
          </p:blipFill>
          <p:spPr>
            <a:xfrm>
              <a:off x="2169686" y="4136777"/>
              <a:ext cx="2764032" cy="1527336"/>
            </a:xfrm>
            <a:prstGeom prst="roundRect">
              <a:avLst/>
            </a:prstGeom>
            <a:ln w="57150">
              <a:solidFill>
                <a:schemeClr val="accent6"/>
              </a:solidFill>
            </a:ln>
          </p:spPr>
        </p:pic>
        <p:pic>
          <p:nvPicPr>
            <p:cNvPr id="1027" name="Picture 3" descr="A green and white logo&#10;&#10;AI-generated content may be incorrect.">
              <a:extLst>
                <a:ext uri="{FF2B5EF4-FFF2-40B4-BE49-F238E27FC236}">
                  <a16:creationId xmlns:a16="http://schemas.microsoft.com/office/drawing/2014/main" id="{5529065E-0583-6EEA-724B-29152AFF9BF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4373" y="4960517"/>
              <a:ext cx="703595" cy="70359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 blue and white logo&#10;&#10;AI-generated content may be incorrect.">
              <a:extLst>
                <a:ext uri="{FF2B5EF4-FFF2-40B4-BE49-F238E27FC236}">
                  <a16:creationId xmlns:a16="http://schemas.microsoft.com/office/drawing/2014/main" id="{F4FF784D-6724-524F-3129-FF8D0CBFB0D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55602" y="4967853"/>
              <a:ext cx="700933" cy="69626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A yellow and white logo&#10;&#10;AI-generated content may be incorrect.">
              <a:extLst>
                <a:ext uri="{FF2B5EF4-FFF2-40B4-BE49-F238E27FC236}">
                  <a16:creationId xmlns:a16="http://schemas.microsoft.com/office/drawing/2014/main" id="{B1FF34D6-1A91-DABA-AF12-8DD2092A34D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51504" y="4958673"/>
              <a:ext cx="696260" cy="6962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089659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heel(1)">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heel(1)">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B236FF-4B92-D083-DEDF-51EB21931AF2}"/>
              </a:ext>
            </a:extLst>
          </p:cNvPr>
          <p:cNvSpPr>
            <a:spLocks noGrp="1"/>
          </p:cNvSpPr>
          <p:nvPr>
            <p:ph type="sldNum" sz="quarter" idx="12"/>
          </p:nvPr>
        </p:nvSpPr>
        <p:spPr/>
        <p:txBody>
          <a:bodyPr/>
          <a:lstStyle/>
          <a:p>
            <a:fld id="{9F6BE9D6-2AEA-4830-9DC0-68870D768C48}" type="slidenum">
              <a:rPr lang="en-US" smtClean="0"/>
              <a:pPr/>
              <a:t>12</a:t>
            </a:fld>
            <a:endParaRPr lang="en-US" dirty="0"/>
          </a:p>
        </p:txBody>
      </p:sp>
      <p:sp>
        <p:nvSpPr>
          <p:cNvPr id="3" name="Title 2">
            <a:extLst>
              <a:ext uri="{FF2B5EF4-FFF2-40B4-BE49-F238E27FC236}">
                <a16:creationId xmlns:a16="http://schemas.microsoft.com/office/drawing/2014/main" id="{0FABCBEF-AC8A-98D8-031F-918974A1A9D2}"/>
              </a:ext>
            </a:extLst>
          </p:cNvPr>
          <p:cNvSpPr>
            <a:spLocks noGrp="1"/>
          </p:cNvSpPr>
          <p:nvPr>
            <p:ph type="title"/>
          </p:nvPr>
        </p:nvSpPr>
        <p:spPr/>
        <p:txBody>
          <a:bodyPr/>
          <a:lstStyle/>
          <a:p>
            <a:r>
              <a:rPr lang="en-US" dirty="0"/>
              <a:t>QPL Integrity Policy V1.0 Timeline</a:t>
            </a:r>
          </a:p>
        </p:txBody>
      </p:sp>
      <p:sp>
        <p:nvSpPr>
          <p:cNvPr id="4" name="Rectangle 3">
            <a:extLst>
              <a:ext uri="{FF2B5EF4-FFF2-40B4-BE49-F238E27FC236}">
                <a16:creationId xmlns:a16="http://schemas.microsoft.com/office/drawing/2014/main" id="{F5DE732A-C3E5-9177-8565-9E151984DF8A}"/>
              </a:ext>
            </a:extLst>
          </p:cNvPr>
          <p:cNvSpPr/>
          <p:nvPr/>
        </p:nvSpPr>
        <p:spPr>
          <a:xfrm>
            <a:off x="600363" y="3429003"/>
            <a:ext cx="1828800" cy="365124"/>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dirty="0"/>
              <a:t>August</a:t>
            </a:r>
          </a:p>
        </p:txBody>
      </p:sp>
      <p:sp>
        <p:nvSpPr>
          <p:cNvPr id="5" name="Rectangle 4">
            <a:extLst>
              <a:ext uri="{FF2B5EF4-FFF2-40B4-BE49-F238E27FC236}">
                <a16:creationId xmlns:a16="http://schemas.microsoft.com/office/drawing/2014/main" id="{EC0C08C6-743E-96E7-4276-C925611DFB1D}"/>
              </a:ext>
            </a:extLst>
          </p:cNvPr>
          <p:cNvSpPr/>
          <p:nvPr/>
        </p:nvSpPr>
        <p:spPr>
          <a:xfrm>
            <a:off x="2429163" y="3429002"/>
            <a:ext cx="1828800" cy="365125"/>
          </a:xfrm>
          <a:prstGeom prst="rect">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September</a:t>
            </a:r>
          </a:p>
        </p:txBody>
      </p:sp>
      <p:sp>
        <p:nvSpPr>
          <p:cNvPr id="6" name="Rectangle 5">
            <a:extLst>
              <a:ext uri="{FF2B5EF4-FFF2-40B4-BE49-F238E27FC236}">
                <a16:creationId xmlns:a16="http://schemas.microsoft.com/office/drawing/2014/main" id="{B689245F-D3F4-C558-00F9-9CF2744549F2}"/>
              </a:ext>
            </a:extLst>
          </p:cNvPr>
          <p:cNvSpPr/>
          <p:nvPr/>
        </p:nvSpPr>
        <p:spPr>
          <a:xfrm>
            <a:off x="4257963" y="3429001"/>
            <a:ext cx="1828800" cy="365125"/>
          </a:xfrm>
          <a:prstGeom prst="rect">
            <a:avLst/>
          </a:prstGeom>
          <a:solidFill>
            <a:srgbClr val="92D050"/>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October</a:t>
            </a:r>
          </a:p>
        </p:txBody>
      </p:sp>
      <p:sp>
        <p:nvSpPr>
          <p:cNvPr id="7" name="Rectangle 6">
            <a:extLst>
              <a:ext uri="{FF2B5EF4-FFF2-40B4-BE49-F238E27FC236}">
                <a16:creationId xmlns:a16="http://schemas.microsoft.com/office/drawing/2014/main" id="{2FB01C2B-A26D-18E2-10CB-82344CE25962}"/>
              </a:ext>
            </a:extLst>
          </p:cNvPr>
          <p:cNvSpPr/>
          <p:nvPr/>
        </p:nvSpPr>
        <p:spPr>
          <a:xfrm>
            <a:off x="6086763" y="3429002"/>
            <a:ext cx="1828800" cy="365124"/>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dirty="0"/>
              <a:t>November</a:t>
            </a:r>
          </a:p>
        </p:txBody>
      </p:sp>
      <p:sp>
        <p:nvSpPr>
          <p:cNvPr id="8" name="Rectangle 7">
            <a:extLst>
              <a:ext uri="{FF2B5EF4-FFF2-40B4-BE49-F238E27FC236}">
                <a16:creationId xmlns:a16="http://schemas.microsoft.com/office/drawing/2014/main" id="{1E19171F-B0A9-EA1D-4E96-ACAA7AF93325}"/>
              </a:ext>
            </a:extLst>
          </p:cNvPr>
          <p:cNvSpPr/>
          <p:nvPr/>
        </p:nvSpPr>
        <p:spPr>
          <a:xfrm>
            <a:off x="7915563" y="3429000"/>
            <a:ext cx="1828800" cy="365125"/>
          </a:xfrm>
          <a:prstGeom prst="rect">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December</a:t>
            </a:r>
          </a:p>
        </p:txBody>
      </p:sp>
      <p:sp>
        <p:nvSpPr>
          <p:cNvPr id="9" name="Rectangle 8">
            <a:extLst>
              <a:ext uri="{FF2B5EF4-FFF2-40B4-BE49-F238E27FC236}">
                <a16:creationId xmlns:a16="http://schemas.microsoft.com/office/drawing/2014/main" id="{294EC0F5-6607-4C70-42E3-FD382732199E}"/>
              </a:ext>
            </a:extLst>
          </p:cNvPr>
          <p:cNvSpPr/>
          <p:nvPr/>
        </p:nvSpPr>
        <p:spPr>
          <a:xfrm>
            <a:off x="9744365" y="3428999"/>
            <a:ext cx="1828800" cy="365125"/>
          </a:xfrm>
          <a:prstGeom prst="rect">
            <a:avLst/>
          </a:prstGeom>
          <a:solidFill>
            <a:srgbClr val="92D050"/>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January</a:t>
            </a:r>
          </a:p>
        </p:txBody>
      </p:sp>
      <p:cxnSp>
        <p:nvCxnSpPr>
          <p:cNvPr id="11" name="Straight Connector 10">
            <a:extLst>
              <a:ext uri="{FF2B5EF4-FFF2-40B4-BE49-F238E27FC236}">
                <a16:creationId xmlns:a16="http://schemas.microsoft.com/office/drawing/2014/main" id="{73F6B1D9-1A70-5901-721A-4DD75A144594}"/>
              </a:ext>
            </a:extLst>
          </p:cNvPr>
          <p:cNvCxnSpPr>
            <a:cxnSpLocks/>
          </p:cNvCxnSpPr>
          <p:nvPr/>
        </p:nvCxnSpPr>
        <p:spPr>
          <a:xfrm flipV="1">
            <a:off x="2195760" y="1981824"/>
            <a:ext cx="0" cy="1470894"/>
          </a:xfrm>
          <a:prstGeom prst="line">
            <a:avLst/>
          </a:prstGeom>
          <a:ln w="28575">
            <a:solidFill>
              <a:srgbClr val="4FC6E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387C1EA7-15CE-949C-E4B9-A4B9DA901AED}"/>
              </a:ext>
            </a:extLst>
          </p:cNvPr>
          <p:cNvSpPr txBox="1"/>
          <p:nvPr/>
        </p:nvSpPr>
        <p:spPr>
          <a:xfrm>
            <a:off x="2198067" y="1914748"/>
            <a:ext cx="2126672" cy="523220"/>
          </a:xfrm>
          <a:prstGeom prst="rect">
            <a:avLst/>
          </a:prstGeom>
          <a:noFill/>
        </p:spPr>
        <p:txBody>
          <a:bodyPr wrap="square" rtlCol="0">
            <a:spAutoFit/>
          </a:bodyPr>
          <a:lstStyle/>
          <a:p>
            <a:r>
              <a:rPr lang="en-US" sz="1400" b="1" dirty="0">
                <a:latin typeface="Montagu Slab 144pt"/>
              </a:rPr>
              <a:t>Release Draft</a:t>
            </a:r>
          </a:p>
          <a:p>
            <a:r>
              <a:rPr lang="en-US" sz="1400" dirty="0">
                <a:latin typeface="Montagu Slab 144pt"/>
              </a:rPr>
              <a:t>8/24/26</a:t>
            </a:r>
          </a:p>
        </p:txBody>
      </p:sp>
      <p:cxnSp>
        <p:nvCxnSpPr>
          <p:cNvPr id="14" name="Straight Connector 13">
            <a:extLst>
              <a:ext uri="{FF2B5EF4-FFF2-40B4-BE49-F238E27FC236}">
                <a16:creationId xmlns:a16="http://schemas.microsoft.com/office/drawing/2014/main" id="{C2BF1A1E-1B30-7188-7542-94518C7F73F1}"/>
              </a:ext>
            </a:extLst>
          </p:cNvPr>
          <p:cNvCxnSpPr>
            <a:cxnSpLocks/>
          </p:cNvCxnSpPr>
          <p:nvPr/>
        </p:nvCxnSpPr>
        <p:spPr>
          <a:xfrm flipV="1">
            <a:off x="2557275" y="2595414"/>
            <a:ext cx="0" cy="833585"/>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AFC78D23-5C95-4A5A-5C69-930451B83D12}"/>
              </a:ext>
            </a:extLst>
          </p:cNvPr>
          <p:cNvSpPr txBox="1"/>
          <p:nvPr/>
        </p:nvSpPr>
        <p:spPr>
          <a:xfrm>
            <a:off x="2552658" y="2519655"/>
            <a:ext cx="2126672" cy="523220"/>
          </a:xfrm>
          <a:prstGeom prst="rect">
            <a:avLst/>
          </a:prstGeom>
          <a:noFill/>
        </p:spPr>
        <p:txBody>
          <a:bodyPr wrap="square" rtlCol="0">
            <a:spAutoFit/>
          </a:bodyPr>
          <a:lstStyle/>
          <a:p>
            <a:r>
              <a:rPr lang="en-US" sz="1400" b="1" dirty="0">
                <a:latin typeface="Montagu Slab 144pt"/>
              </a:rPr>
              <a:t>Draft Webinar</a:t>
            </a:r>
          </a:p>
          <a:p>
            <a:r>
              <a:rPr lang="en-US" sz="1400" dirty="0">
                <a:latin typeface="Montagu Slab 144pt"/>
              </a:rPr>
              <a:t>9/2/26</a:t>
            </a:r>
          </a:p>
        </p:txBody>
      </p:sp>
      <p:sp>
        <p:nvSpPr>
          <p:cNvPr id="17" name="TextBox 16">
            <a:extLst>
              <a:ext uri="{FF2B5EF4-FFF2-40B4-BE49-F238E27FC236}">
                <a16:creationId xmlns:a16="http://schemas.microsoft.com/office/drawing/2014/main" id="{99BDB7EA-2AA0-4814-5AA3-BF485C066B00}"/>
              </a:ext>
            </a:extLst>
          </p:cNvPr>
          <p:cNvSpPr txBox="1"/>
          <p:nvPr/>
        </p:nvSpPr>
        <p:spPr>
          <a:xfrm>
            <a:off x="2062017" y="4235057"/>
            <a:ext cx="2563091" cy="523220"/>
          </a:xfrm>
          <a:prstGeom prst="rect">
            <a:avLst/>
          </a:prstGeom>
          <a:noFill/>
        </p:spPr>
        <p:txBody>
          <a:bodyPr wrap="square" rtlCol="0">
            <a:spAutoFit/>
          </a:bodyPr>
          <a:lstStyle/>
          <a:p>
            <a:pPr algn="ctr"/>
            <a:r>
              <a:rPr lang="en-US" sz="1400" b="1" dirty="0">
                <a:latin typeface="Montagu Slab 144pt"/>
              </a:rPr>
              <a:t>6-Week Public Comment Period</a:t>
            </a:r>
          </a:p>
          <a:p>
            <a:pPr algn="ctr"/>
            <a:r>
              <a:rPr lang="en-US" sz="1400" dirty="0">
                <a:latin typeface="Montagu Slab 144pt"/>
              </a:rPr>
              <a:t>8/24/26 – 10/2/26</a:t>
            </a:r>
          </a:p>
        </p:txBody>
      </p:sp>
      <p:sp>
        <p:nvSpPr>
          <p:cNvPr id="18" name="Left Bracket 17">
            <a:extLst>
              <a:ext uri="{FF2B5EF4-FFF2-40B4-BE49-F238E27FC236}">
                <a16:creationId xmlns:a16="http://schemas.microsoft.com/office/drawing/2014/main" id="{3A6CB71C-CBBF-40F6-E837-6B38E96EEFCF}"/>
              </a:ext>
            </a:extLst>
          </p:cNvPr>
          <p:cNvSpPr/>
          <p:nvPr/>
        </p:nvSpPr>
        <p:spPr>
          <a:xfrm rot="16200000">
            <a:off x="3082999" y="2930296"/>
            <a:ext cx="417522" cy="2192000"/>
          </a:xfrm>
          <a:prstGeom prst="leftBracket">
            <a:avLst/>
          </a:prstGeom>
          <a:ln w="38100">
            <a:solidFill>
              <a:srgbClr val="4FC6E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3EBFE29D-F2EE-415C-3D78-8D1FF835BA2A}"/>
              </a:ext>
            </a:extLst>
          </p:cNvPr>
          <p:cNvCxnSpPr>
            <a:cxnSpLocks/>
          </p:cNvCxnSpPr>
          <p:nvPr/>
        </p:nvCxnSpPr>
        <p:spPr>
          <a:xfrm flipV="1">
            <a:off x="10060710" y="2033626"/>
            <a:ext cx="0" cy="1470894"/>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F19D3DAE-7549-3A93-222D-2AFB61CADF2C}"/>
              </a:ext>
            </a:extLst>
          </p:cNvPr>
          <p:cNvSpPr txBox="1"/>
          <p:nvPr/>
        </p:nvSpPr>
        <p:spPr>
          <a:xfrm>
            <a:off x="10825758" y="2631836"/>
            <a:ext cx="2126672" cy="738664"/>
          </a:xfrm>
          <a:prstGeom prst="rect">
            <a:avLst/>
          </a:prstGeom>
          <a:noFill/>
        </p:spPr>
        <p:txBody>
          <a:bodyPr wrap="square" rtlCol="0">
            <a:spAutoFit/>
          </a:bodyPr>
          <a:lstStyle/>
          <a:p>
            <a:r>
              <a:rPr lang="en-US" sz="1400" b="1" dirty="0">
                <a:latin typeface="Montagu Slab 144pt"/>
              </a:rPr>
              <a:t>Final Version </a:t>
            </a:r>
          </a:p>
          <a:p>
            <a:r>
              <a:rPr lang="en-US" sz="1400" b="1" dirty="0">
                <a:latin typeface="Montagu Slab 144pt"/>
              </a:rPr>
              <a:t>Webinar</a:t>
            </a:r>
          </a:p>
          <a:p>
            <a:r>
              <a:rPr lang="en-US" sz="1400" dirty="0">
                <a:latin typeface="Montagu Slab 144pt"/>
              </a:rPr>
              <a:t>1/20/27</a:t>
            </a:r>
          </a:p>
        </p:txBody>
      </p:sp>
      <p:sp>
        <p:nvSpPr>
          <p:cNvPr id="28" name="TextBox 27">
            <a:extLst>
              <a:ext uri="{FF2B5EF4-FFF2-40B4-BE49-F238E27FC236}">
                <a16:creationId xmlns:a16="http://schemas.microsoft.com/office/drawing/2014/main" id="{1C98D3E5-DEF4-A7F7-58B4-7D57CF8DA337}"/>
              </a:ext>
            </a:extLst>
          </p:cNvPr>
          <p:cNvSpPr txBox="1"/>
          <p:nvPr/>
        </p:nvSpPr>
        <p:spPr>
          <a:xfrm>
            <a:off x="10065328" y="1981824"/>
            <a:ext cx="2126672" cy="523220"/>
          </a:xfrm>
          <a:prstGeom prst="rect">
            <a:avLst/>
          </a:prstGeom>
          <a:noFill/>
        </p:spPr>
        <p:txBody>
          <a:bodyPr wrap="square" rtlCol="0">
            <a:spAutoFit/>
          </a:bodyPr>
          <a:lstStyle/>
          <a:p>
            <a:r>
              <a:rPr lang="en-US" sz="1400" b="1" dirty="0">
                <a:latin typeface="Montagu Slab 144pt"/>
              </a:rPr>
              <a:t>Release Final Version</a:t>
            </a:r>
          </a:p>
          <a:p>
            <a:r>
              <a:rPr lang="en-US" sz="1400" dirty="0">
                <a:latin typeface="Montagu Slab 144pt"/>
              </a:rPr>
              <a:t>1/11/27</a:t>
            </a:r>
          </a:p>
        </p:txBody>
      </p:sp>
      <p:sp>
        <p:nvSpPr>
          <p:cNvPr id="29" name="Left Bracket 28">
            <a:extLst>
              <a:ext uri="{FF2B5EF4-FFF2-40B4-BE49-F238E27FC236}">
                <a16:creationId xmlns:a16="http://schemas.microsoft.com/office/drawing/2014/main" id="{D67FD220-6478-D92E-D73C-4DADE71D5317}"/>
              </a:ext>
            </a:extLst>
          </p:cNvPr>
          <p:cNvSpPr/>
          <p:nvPr/>
        </p:nvSpPr>
        <p:spPr>
          <a:xfrm rot="16200000">
            <a:off x="7127254" y="1281125"/>
            <a:ext cx="399351" cy="5467563"/>
          </a:xfrm>
          <a:prstGeom prst="leftBracket">
            <a:avLst/>
          </a:prstGeom>
          <a:ln w="38100">
            <a:solidFill>
              <a:srgbClr val="92D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TextBox 29">
            <a:extLst>
              <a:ext uri="{FF2B5EF4-FFF2-40B4-BE49-F238E27FC236}">
                <a16:creationId xmlns:a16="http://schemas.microsoft.com/office/drawing/2014/main" id="{EF557370-4E2F-D864-A771-4C6183292141}"/>
              </a:ext>
            </a:extLst>
          </p:cNvPr>
          <p:cNvSpPr txBox="1"/>
          <p:nvPr/>
        </p:nvSpPr>
        <p:spPr>
          <a:xfrm>
            <a:off x="6045383" y="4223726"/>
            <a:ext cx="2563091" cy="523220"/>
          </a:xfrm>
          <a:prstGeom prst="rect">
            <a:avLst/>
          </a:prstGeom>
          <a:noFill/>
        </p:spPr>
        <p:txBody>
          <a:bodyPr wrap="square" rtlCol="0">
            <a:spAutoFit/>
          </a:bodyPr>
          <a:lstStyle/>
          <a:p>
            <a:pPr algn="ctr"/>
            <a:r>
              <a:rPr lang="en-US" sz="1400" b="1" dirty="0">
                <a:latin typeface="Montagu Slab 144pt"/>
              </a:rPr>
              <a:t>Outreach &amp; Revisions</a:t>
            </a:r>
          </a:p>
          <a:p>
            <a:pPr algn="ctr"/>
            <a:r>
              <a:rPr lang="en-US" sz="1400" dirty="0">
                <a:latin typeface="Montagu Slab 144pt"/>
              </a:rPr>
              <a:t>10/5/26 – 11/13/26</a:t>
            </a:r>
          </a:p>
        </p:txBody>
      </p:sp>
      <p:sp>
        <p:nvSpPr>
          <p:cNvPr id="10" name="Arrow: Right 9">
            <a:extLst>
              <a:ext uri="{FF2B5EF4-FFF2-40B4-BE49-F238E27FC236}">
                <a16:creationId xmlns:a16="http://schemas.microsoft.com/office/drawing/2014/main" id="{1F776058-A168-CBD4-40E0-76017D818FFB}"/>
              </a:ext>
            </a:extLst>
          </p:cNvPr>
          <p:cNvSpPr/>
          <p:nvPr/>
        </p:nvSpPr>
        <p:spPr>
          <a:xfrm>
            <a:off x="760954" y="1952603"/>
            <a:ext cx="1272618" cy="41183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FE66A010-E1CF-217B-2EE4-7006FDE81075}"/>
              </a:ext>
            </a:extLst>
          </p:cNvPr>
          <p:cNvCxnSpPr>
            <a:cxnSpLocks/>
          </p:cNvCxnSpPr>
          <p:nvPr/>
        </p:nvCxnSpPr>
        <p:spPr>
          <a:xfrm flipV="1">
            <a:off x="10825758" y="2697480"/>
            <a:ext cx="0" cy="80704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01468D9-C911-C530-5BFF-FFF33BF6A682}"/>
              </a:ext>
            </a:extLst>
          </p:cNvPr>
          <p:cNvCxnSpPr>
            <a:cxnSpLocks/>
          </p:cNvCxnSpPr>
          <p:nvPr/>
        </p:nvCxnSpPr>
        <p:spPr>
          <a:xfrm flipV="1">
            <a:off x="5924574" y="2033626"/>
            <a:ext cx="0" cy="1495278"/>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801643DF-64DE-40A9-F627-D9D741D1A464}"/>
              </a:ext>
            </a:extLst>
          </p:cNvPr>
          <p:cNvSpPr txBox="1"/>
          <p:nvPr/>
        </p:nvSpPr>
        <p:spPr>
          <a:xfrm>
            <a:off x="5937827" y="1968129"/>
            <a:ext cx="2126672" cy="523220"/>
          </a:xfrm>
          <a:prstGeom prst="rect">
            <a:avLst/>
          </a:prstGeom>
          <a:noFill/>
        </p:spPr>
        <p:txBody>
          <a:bodyPr wrap="square" rtlCol="0">
            <a:spAutoFit/>
          </a:bodyPr>
          <a:lstStyle/>
          <a:p>
            <a:r>
              <a:rPr lang="en-US" sz="1400" b="1" dirty="0">
                <a:latin typeface="Montagu Slab 144pt"/>
              </a:rPr>
              <a:t>DLC Controls Summit</a:t>
            </a:r>
          </a:p>
          <a:p>
            <a:r>
              <a:rPr lang="en-US" sz="1400" dirty="0">
                <a:latin typeface="Montagu Slab 144pt"/>
              </a:rPr>
              <a:t>10/26/26 – 10/27/26</a:t>
            </a:r>
          </a:p>
        </p:txBody>
      </p:sp>
    </p:spTree>
    <p:extLst>
      <p:ext uri="{BB962C8B-B14F-4D97-AF65-F5344CB8AC3E}">
        <p14:creationId xmlns:p14="http://schemas.microsoft.com/office/powerpoint/2010/main" val="3831594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34E26-AE07-5F01-A79B-8D9C65FAF79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9D7693-41D2-9323-174E-85716C77AB79}"/>
              </a:ext>
            </a:extLst>
          </p:cNvPr>
          <p:cNvSpPr>
            <a:spLocks noGrp="1"/>
          </p:cNvSpPr>
          <p:nvPr>
            <p:ph type="sldNum" sz="quarter" idx="12"/>
          </p:nvPr>
        </p:nvSpPr>
        <p:spPr/>
        <p:txBody>
          <a:bodyPr/>
          <a:lstStyle/>
          <a:p>
            <a:fld id="{9F6BE9D6-2AEA-4830-9DC0-68870D768C48}" type="slidenum">
              <a:rPr lang="en-US" smtClean="0"/>
              <a:pPr/>
              <a:t>13</a:t>
            </a:fld>
            <a:endParaRPr lang="en-US" dirty="0"/>
          </a:p>
        </p:txBody>
      </p:sp>
      <p:sp>
        <p:nvSpPr>
          <p:cNvPr id="3" name="Text Placeholder 2">
            <a:extLst>
              <a:ext uri="{FF2B5EF4-FFF2-40B4-BE49-F238E27FC236}">
                <a16:creationId xmlns:a16="http://schemas.microsoft.com/office/drawing/2014/main" id="{5E9DE609-0D15-12DC-0B19-91D9DAE29CF5}"/>
              </a:ext>
            </a:extLst>
          </p:cNvPr>
          <p:cNvSpPr>
            <a:spLocks noGrp="1"/>
          </p:cNvSpPr>
          <p:nvPr>
            <p:ph type="body" sz="quarter" idx="13"/>
          </p:nvPr>
        </p:nvSpPr>
        <p:spPr/>
        <p:txBody>
          <a:bodyPr/>
          <a:lstStyle/>
          <a:p>
            <a:r>
              <a:rPr lang="en-US" dirty="0"/>
              <a:t>The Role of the DLC Logos</a:t>
            </a:r>
          </a:p>
        </p:txBody>
      </p:sp>
    </p:spTree>
    <p:extLst>
      <p:ext uri="{BB962C8B-B14F-4D97-AF65-F5344CB8AC3E}">
        <p14:creationId xmlns:p14="http://schemas.microsoft.com/office/powerpoint/2010/main" val="3804989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AAD21D-1967-19DF-5B40-11C5BFDCF24C}"/>
              </a:ext>
            </a:extLst>
          </p:cNvPr>
          <p:cNvSpPr>
            <a:spLocks noGrp="1"/>
          </p:cNvSpPr>
          <p:nvPr>
            <p:ph type="sldNum" sz="quarter" idx="12"/>
          </p:nvPr>
        </p:nvSpPr>
        <p:spPr/>
        <p:txBody>
          <a:bodyPr/>
          <a:lstStyle/>
          <a:p>
            <a:fld id="{9F6BE9D6-2AEA-4830-9DC0-68870D768C48}" type="slidenum">
              <a:rPr lang="en-US" smtClean="0"/>
              <a:pPr/>
              <a:t>14</a:t>
            </a:fld>
            <a:endParaRPr lang="en-US" dirty="0"/>
          </a:p>
        </p:txBody>
      </p:sp>
      <p:sp>
        <p:nvSpPr>
          <p:cNvPr id="3" name="Title 2">
            <a:extLst>
              <a:ext uri="{FF2B5EF4-FFF2-40B4-BE49-F238E27FC236}">
                <a16:creationId xmlns:a16="http://schemas.microsoft.com/office/drawing/2014/main" id="{6B5979A1-B6EA-180D-B975-B940913FFEBA}"/>
              </a:ext>
            </a:extLst>
          </p:cNvPr>
          <p:cNvSpPr>
            <a:spLocks noGrp="1"/>
          </p:cNvSpPr>
          <p:nvPr>
            <p:ph type="title"/>
          </p:nvPr>
        </p:nvSpPr>
        <p:spPr/>
        <p:txBody>
          <a:bodyPr/>
          <a:lstStyle/>
          <a:p>
            <a:r>
              <a:rPr lang="en-US" dirty="0"/>
              <a:t>DLC logos &amp; trademarks</a:t>
            </a:r>
          </a:p>
        </p:txBody>
      </p:sp>
      <p:pic>
        <p:nvPicPr>
          <p:cNvPr id="1026" name="Picture 2" descr="A blue and yellow sun and a blue and green circle&#10;&#10;AI-generated content may be incorrect.">
            <a:extLst>
              <a:ext uri="{FF2B5EF4-FFF2-40B4-BE49-F238E27FC236}">
                <a16:creationId xmlns:a16="http://schemas.microsoft.com/office/drawing/2014/main" id="{F156367A-B2AD-CE24-0CE0-416C251986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4558" y="2407880"/>
            <a:ext cx="2647950" cy="990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7AD99A5-8D14-BCA2-95C6-2301595270CE}"/>
              </a:ext>
            </a:extLst>
          </p:cNvPr>
          <p:cNvSpPr txBox="1"/>
          <p:nvPr/>
        </p:nvSpPr>
        <p:spPr>
          <a:xfrm>
            <a:off x="615311" y="4692286"/>
            <a:ext cx="7929082" cy="923330"/>
          </a:xfrm>
          <a:prstGeom prst="rect">
            <a:avLst/>
          </a:prstGeom>
          <a:noFill/>
        </p:spPr>
        <p:txBody>
          <a:bodyPr wrap="square" rtlCol="0">
            <a:spAutoFit/>
          </a:bodyPr>
          <a:lstStyle/>
          <a:p>
            <a:r>
              <a:rPr lang="en-US" sz="4400" b="1" dirty="0">
                <a:latin typeface="Aptos" panose="020B0004020202020204" pitchFamily="34" charset="0"/>
              </a:rPr>
              <a:t>DesignLights Consortium</a:t>
            </a:r>
            <a:r>
              <a:rPr lang="en-US" sz="5400" dirty="0"/>
              <a:t>®</a:t>
            </a:r>
            <a:endParaRPr lang="en-US" sz="4400" b="1" dirty="0">
              <a:latin typeface="Aptos" panose="020B0004020202020204" pitchFamily="34" charset="0"/>
            </a:endParaRPr>
          </a:p>
        </p:txBody>
      </p:sp>
      <p:sp>
        <p:nvSpPr>
          <p:cNvPr id="5" name="TextBox 4">
            <a:extLst>
              <a:ext uri="{FF2B5EF4-FFF2-40B4-BE49-F238E27FC236}">
                <a16:creationId xmlns:a16="http://schemas.microsoft.com/office/drawing/2014/main" id="{893F9B63-1219-3514-E1C2-9EEC96C648C0}"/>
              </a:ext>
            </a:extLst>
          </p:cNvPr>
          <p:cNvSpPr txBox="1"/>
          <p:nvPr/>
        </p:nvSpPr>
        <p:spPr>
          <a:xfrm>
            <a:off x="8715825" y="4846175"/>
            <a:ext cx="2444739" cy="769441"/>
          </a:xfrm>
          <a:prstGeom prst="rect">
            <a:avLst/>
          </a:prstGeom>
          <a:noFill/>
        </p:spPr>
        <p:txBody>
          <a:bodyPr wrap="square" rtlCol="0">
            <a:spAutoFit/>
          </a:bodyPr>
          <a:lstStyle/>
          <a:p>
            <a:pPr algn="ctr"/>
            <a:r>
              <a:rPr lang="en-US" sz="4400" b="1" dirty="0">
                <a:latin typeface="Aptos" panose="020B0004020202020204" pitchFamily="34" charset="0"/>
              </a:rPr>
              <a:t>DLC</a:t>
            </a:r>
            <a:r>
              <a:rPr lang="en-US" sz="4400" dirty="0"/>
              <a:t>®</a:t>
            </a:r>
            <a:endParaRPr lang="en-US" sz="4400" b="1" dirty="0">
              <a:latin typeface="Aptos" panose="020B0004020202020204" pitchFamily="34" charset="0"/>
            </a:endParaRPr>
          </a:p>
        </p:txBody>
      </p:sp>
      <p:grpSp>
        <p:nvGrpSpPr>
          <p:cNvPr id="6" name="Group 5">
            <a:extLst>
              <a:ext uri="{FF2B5EF4-FFF2-40B4-BE49-F238E27FC236}">
                <a16:creationId xmlns:a16="http://schemas.microsoft.com/office/drawing/2014/main" id="{44D32B61-8575-2CF2-3A51-04BD0EBEA891}"/>
              </a:ext>
            </a:extLst>
          </p:cNvPr>
          <p:cNvGrpSpPr/>
          <p:nvPr/>
        </p:nvGrpSpPr>
        <p:grpSpPr>
          <a:xfrm>
            <a:off x="3923178" y="2193568"/>
            <a:ext cx="2057400" cy="1419225"/>
            <a:chOff x="3923178" y="2193568"/>
            <a:chExt cx="2057400" cy="1419225"/>
          </a:xfrm>
        </p:grpSpPr>
        <p:pic>
          <p:nvPicPr>
            <p:cNvPr id="1027" name="Picture 3" descr="A yellow and white logo&#10;&#10;AI-generated content may be incorrect.">
              <a:extLst>
                <a:ext uri="{FF2B5EF4-FFF2-40B4-BE49-F238E27FC236}">
                  <a16:creationId xmlns:a16="http://schemas.microsoft.com/office/drawing/2014/main" id="{A4C57285-E871-54F3-4B60-076005542E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39747" y="2193568"/>
              <a:ext cx="1419225" cy="141922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815B6D8-E3CF-C508-EA0E-F16862BF7D97}"/>
                </a:ext>
              </a:extLst>
            </p:cNvPr>
            <p:cNvSpPr txBox="1"/>
            <p:nvPr/>
          </p:nvSpPr>
          <p:spPr>
            <a:xfrm rot="19159025">
              <a:off x="3923178" y="2759004"/>
              <a:ext cx="2057400" cy="400110"/>
            </a:xfrm>
            <a:prstGeom prst="rect">
              <a:avLst/>
            </a:prstGeom>
            <a:noFill/>
          </p:spPr>
          <p:txBody>
            <a:bodyPr wrap="square" rtlCol="0">
              <a:spAutoFit/>
            </a:bodyPr>
            <a:lstStyle/>
            <a:p>
              <a:pPr algn="ctr"/>
              <a:r>
                <a:rPr lang="en-US" sz="2000" dirty="0">
                  <a:solidFill>
                    <a:schemeClr val="bg1">
                      <a:lumMod val="50000"/>
                    </a:schemeClr>
                  </a:solidFill>
                  <a:latin typeface="Aptos" panose="020B0004020202020204" pitchFamily="34" charset="0"/>
                </a:rPr>
                <a:t>DO NOT COPY</a:t>
              </a:r>
            </a:p>
          </p:txBody>
        </p:sp>
      </p:grpSp>
      <p:grpSp>
        <p:nvGrpSpPr>
          <p:cNvPr id="13" name="Group 12">
            <a:extLst>
              <a:ext uri="{FF2B5EF4-FFF2-40B4-BE49-F238E27FC236}">
                <a16:creationId xmlns:a16="http://schemas.microsoft.com/office/drawing/2014/main" id="{6755A201-5328-193D-3F66-8CD08D2D3E0A}"/>
              </a:ext>
            </a:extLst>
          </p:cNvPr>
          <p:cNvGrpSpPr/>
          <p:nvPr/>
        </p:nvGrpSpPr>
        <p:grpSpPr>
          <a:xfrm>
            <a:off x="5880865" y="2136769"/>
            <a:ext cx="2057400" cy="1838325"/>
            <a:chOff x="5880865" y="2136769"/>
            <a:chExt cx="2057400" cy="1838325"/>
          </a:xfrm>
        </p:grpSpPr>
        <p:pic>
          <p:nvPicPr>
            <p:cNvPr id="1028" name="Picture 4" descr="A yellow and black sign with white text&#10;&#10;AI-generated content may be incorrect.">
              <a:extLst>
                <a:ext uri="{FF2B5EF4-FFF2-40B4-BE49-F238E27FC236}">
                  <a16:creationId xmlns:a16="http://schemas.microsoft.com/office/drawing/2014/main" id="{D72B9357-8AE4-0E8D-6ACA-A09A4E5578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05175" y="2136769"/>
              <a:ext cx="1428750" cy="183832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58A171C-BCD0-ECDD-046C-85439BF452AE}"/>
                </a:ext>
              </a:extLst>
            </p:cNvPr>
            <p:cNvSpPr txBox="1"/>
            <p:nvPr/>
          </p:nvSpPr>
          <p:spPr>
            <a:xfrm rot="19159025">
              <a:off x="5880865" y="2821350"/>
              <a:ext cx="2057400" cy="400110"/>
            </a:xfrm>
            <a:prstGeom prst="rect">
              <a:avLst/>
            </a:prstGeom>
            <a:noFill/>
          </p:spPr>
          <p:txBody>
            <a:bodyPr wrap="square" rtlCol="0">
              <a:spAutoFit/>
            </a:bodyPr>
            <a:lstStyle/>
            <a:p>
              <a:pPr algn="ctr"/>
              <a:r>
                <a:rPr lang="en-US" sz="2000" dirty="0">
                  <a:solidFill>
                    <a:schemeClr val="bg1">
                      <a:lumMod val="50000"/>
                    </a:schemeClr>
                  </a:solidFill>
                  <a:latin typeface="Aptos" panose="020B0004020202020204" pitchFamily="34" charset="0"/>
                </a:rPr>
                <a:t>DO NOT COPY</a:t>
              </a:r>
            </a:p>
          </p:txBody>
        </p:sp>
      </p:grpSp>
      <p:grpSp>
        <p:nvGrpSpPr>
          <p:cNvPr id="7" name="Group 6">
            <a:extLst>
              <a:ext uri="{FF2B5EF4-FFF2-40B4-BE49-F238E27FC236}">
                <a16:creationId xmlns:a16="http://schemas.microsoft.com/office/drawing/2014/main" id="{1D5779B1-870A-E098-A8F2-2E2F1C302063}"/>
              </a:ext>
            </a:extLst>
          </p:cNvPr>
          <p:cNvGrpSpPr/>
          <p:nvPr/>
        </p:nvGrpSpPr>
        <p:grpSpPr>
          <a:xfrm>
            <a:off x="7672378" y="2193568"/>
            <a:ext cx="2057400" cy="1419225"/>
            <a:chOff x="7672378" y="2193568"/>
            <a:chExt cx="2057400" cy="1419225"/>
          </a:xfrm>
        </p:grpSpPr>
        <p:pic>
          <p:nvPicPr>
            <p:cNvPr id="1029" name="Picture 5" descr="A green and white logo&#10;&#10;AI-generated content may be incorrect.">
              <a:extLst>
                <a:ext uri="{FF2B5EF4-FFF2-40B4-BE49-F238E27FC236}">
                  <a16:creationId xmlns:a16="http://schemas.microsoft.com/office/drawing/2014/main" id="{A3BEA40F-5F57-8B9E-5A05-A1C6E9C1D6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6213" y="2193568"/>
              <a:ext cx="1419225" cy="141922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FB67C5C4-13DF-26E3-5059-3AC67144E96D}"/>
                </a:ext>
              </a:extLst>
            </p:cNvPr>
            <p:cNvSpPr txBox="1"/>
            <p:nvPr/>
          </p:nvSpPr>
          <p:spPr>
            <a:xfrm rot="19159025">
              <a:off x="7672378" y="2772680"/>
              <a:ext cx="2057400" cy="400110"/>
            </a:xfrm>
            <a:prstGeom prst="rect">
              <a:avLst/>
            </a:prstGeom>
            <a:noFill/>
          </p:spPr>
          <p:txBody>
            <a:bodyPr wrap="square" rtlCol="0">
              <a:spAutoFit/>
            </a:bodyPr>
            <a:lstStyle/>
            <a:p>
              <a:pPr algn="ctr"/>
              <a:r>
                <a:rPr lang="en-US" sz="2000" dirty="0">
                  <a:solidFill>
                    <a:schemeClr val="bg1">
                      <a:lumMod val="50000"/>
                    </a:schemeClr>
                  </a:solidFill>
                  <a:latin typeface="Aptos" panose="020B0004020202020204" pitchFamily="34" charset="0"/>
                </a:rPr>
                <a:t>DO NOT COPY</a:t>
              </a:r>
            </a:p>
          </p:txBody>
        </p:sp>
      </p:grpSp>
      <p:grpSp>
        <p:nvGrpSpPr>
          <p:cNvPr id="14" name="Group 13">
            <a:extLst>
              <a:ext uri="{FF2B5EF4-FFF2-40B4-BE49-F238E27FC236}">
                <a16:creationId xmlns:a16="http://schemas.microsoft.com/office/drawing/2014/main" id="{9665D371-727C-2419-5AFC-2371F0EE67F3}"/>
              </a:ext>
            </a:extLst>
          </p:cNvPr>
          <p:cNvGrpSpPr/>
          <p:nvPr/>
        </p:nvGrpSpPr>
        <p:grpSpPr>
          <a:xfrm>
            <a:off x="9483401" y="2193568"/>
            <a:ext cx="2057400" cy="1419225"/>
            <a:chOff x="9483401" y="2193568"/>
            <a:chExt cx="2057400" cy="1419225"/>
          </a:xfrm>
        </p:grpSpPr>
        <p:pic>
          <p:nvPicPr>
            <p:cNvPr id="1030" name="Picture 6" descr="A blue and white logo&#10;&#10;AI-generated content may be incorrect.">
              <a:extLst>
                <a:ext uri="{FF2B5EF4-FFF2-40B4-BE49-F238E27FC236}">
                  <a16:creationId xmlns:a16="http://schemas.microsoft.com/office/drawing/2014/main" id="{0719BCCF-EE67-5FA1-F346-E810C56BCF3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97726" y="2193568"/>
              <a:ext cx="1428750" cy="141922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FE198C46-F2D8-C57D-4077-B994CD7B78A7}"/>
                </a:ext>
              </a:extLst>
            </p:cNvPr>
            <p:cNvSpPr txBox="1"/>
            <p:nvPr/>
          </p:nvSpPr>
          <p:spPr>
            <a:xfrm rot="19159025">
              <a:off x="9483401" y="2787948"/>
              <a:ext cx="2057400" cy="400110"/>
            </a:xfrm>
            <a:prstGeom prst="rect">
              <a:avLst/>
            </a:prstGeom>
            <a:noFill/>
          </p:spPr>
          <p:txBody>
            <a:bodyPr wrap="square" rtlCol="0">
              <a:spAutoFit/>
            </a:bodyPr>
            <a:lstStyle/>
            <a:p>
              <a:pPr algn="ctr"/>
              <a:r>
                <a:rPr lang="en-US" sz="2000" dirty="0">
                  <a:solidFill>
                    <a:schemeClr val="bg1">
                      <a:lumMod val="50000"/>
                    </a:schemeClr>
                  </a:solidFill>
                  <a:latin typeface="Aptos" panose="020B0004020202020204" pitchFamily="34" charset="0"/>
                </a:rPr>
                <a:t>DO NOT COPY</a:t>
              </a:r>
            </a:p>
          </p:txBody>
        </p:sp>
      </p:grpSp>
      <p:sp>
        <p:nvSpPr>
          <p:cNvPr id="12" name="TextBox 11">
            <a:extLst>
              <a:ext uri="{FF2B5EF4-FFF2-40B4-BE49-F238E27FC236}">
                <a16:creationId xmlns:a16="http://schemas.microsoft.com/office/drawing/2014/main" id="{637C37B1-623F-7CA4-AA0E-0A4BE8A96BE8}"/>
              </a:ext>
            </a:extLst>
          </p:cNvPr>
          <p:cNvSpPr txBox="1"/>
          <p:nvPr/>
        </p:nvSpPr>
        <p:spPr>
          <a:xfrm rot="19159025">
            <a:off x="1231146" y="2590450"/>
            <a:ext cx="2057400" cy="400110"/>
          </a:xfrm>
          <a:prstGeom prst="rect">
            <a:avLst/>
          </a:prstGeom>
          <a:noFill/>
        </p:spPr>
        <p:txBody>
          <a:bodyPr wrap="square" rtlCol="0">
            <a:spAutoFit/>
          </a:bodyPr>
          <a:lstStyle/>
          <a:p>
            <a:pPr algn="ctr"/>
            <a:r>
              <a:rPr lang="en-US" sz="2000" dirty="0">
                <a:solidFill>
                  <a:schemeClr val="bg1">
                    <a:lumMod val="50000"/>
                  </a:schemeClr>
                </a:solidFill>
                <a:latin typeface="Aptos" panose="020B0004020202020204" pitchFamily="34" charset="0"/>
              </a:rPr>
              <a:t>DO NOT COPY</a:t>
            </a:r>
          </a:p>
        </p:txBody>
      </p:sp>
    </p:spTree>
    <p:extLst>
      <p:ext uri="{BB962C8B-B14F-4D97-AF65-F5344CB8AC3E}">
        <p14:creationId xmlns:p14="http://schemas.microsoft.com/office/powerpoint/2010/main" val="2353838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AAFE22-FD0D-9A35-54A1-6D2FE5B7C008}"/>
              </a:ext>
            </a:extLst>
          </p:cNvPr>
          <p:cNvSpPr>
            <a:spLocks noGrp="1"/>
          </p:cNvSpPr>
          <p:nvPr>
            <p:ph type="sldNum" sz="quarter" idx="12"/>
          </p:nvPr>
        </p:nvSpPr>
        <p:spPr/>
        <p:txBody>
          <a:bodyPr/>
          <a:lstStyle/>
          <a:p>
            <a:fld id="{9F6BE9D6-2AEA-4830-9DC0-68870D768C48}" type="slidenum">
              <a:rPr lang="en-US" smtClean="0"/>
              <a:pPr/>
              <a:t>15</a:t>
            </a:fld>
            <a:endParaRPr lang="en-US" dirty="0"/>
          </a:p>
        </p:txBody>
      </p:sp>
      <p:sp>
        <p:nvSpPr>
          <p:cNvPr id="3" name="Title 2">
            <a:extLst>
              <a:ext uri="{FF2B5EF4-FFF2-40B4-BE49-F238E27FC236}">
                <a16:creationId xmlns:a16="http://schemas.microsoft.com/office/drawing/2014/main" id="{C8680E41-14E5-9108-FDF3-9949EB0EF463}"/>
              </a:ext>
            </a:extLst>
          </p:cNvPr>
          <p:cNvSpPr>
            <a:spLocks noGrp="1"/>
          </p:cNvSpPr>
          <p:nvPr>
            <p:ph type="title"/>
          </p:nvPr>
        </p:nvSpPr>
        <p:spPr/>
        <p:txBody>
          <a:bodyPr/>
          <a:lstStyle/>
          <a:p>
            <a:r>
              <a:rPr lang="en-US" dirty="0"/>
              <a:t>Logos retired in 2022</a:t>
            </a:r>
          </a:p>
        </p:txBody>
      </p:sp>
      <p:pic>
        <p:nvPicPr>
          <p:cNvPr id="7" name="Picture 6">
            <a:extLst>
              <a:ext uri="{FF2B5EF4-FFF2-40B4-BE49-F238E27FC236}">
                <a16:creationId xmlns:a16="http://schemas.microsoft.com/office/drawing/2014/main" id="{FA8A35AF-8DA8-A876-F44B-0E86F2805521}"/>
              </a:ext>
            </a:extLst>
          </p:cNvPr>
          <p:cNvPicPr>
            <a:picLocks noChangeAspect="1"/>
          </p:cNvPicPr>
          <p:nvPr/>
        </p:nvPicPr>
        <p:blipFill>
          <a:blip r:embed="rId3">
            <a:extLst>
              <a:ext uri="{28A0092B-C50C-407E-A947-70E740481C1C}">
                <a14:useLocalDpi xmlns:a14="http://schemas.microsoft.com/office/drawing/2010/main" val="0"/>
              </a:ext>
            </a:extLst>
          </a:blip>
          <a:srcRect l="32803"/>
          <a:stretch>
            <a:fillRect/>
          </a:stretch>
        </p:blipFill>
        <p:spPr>
          <a:xfrm>
            <a:off x="1719071" y="2688336"/>
            <a:ext cx="8142283" cy="1913797"/>
          </a:xfrm>
          <a:prstGeom prst="rect">
            <a:avLst/>
          </a:prstGeom>
        </p:spPr>
      </p:pic>
    </p:spTree>
    <p:extLst>
      <p:ext uri="{BB962C8B-B14F-4D97-AF65-F5344CB8AC3E}">
        <p14:creationId xmlns:p14="http://schemas.microsoft.com/office/powerpoint/2010/main" val="1354836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C3737A-7AC3-7E2B-E336-9A81DFE004A1}"/>
              </a:ext>
            </a:extLst>
          </p:cNvPr>
          <p:cNvSpPr>
            <a:spLocks noGrp="1"/>
          </p:cNvSpPr>
          <p:nvPr>
            <p:ph type="sldNum" sz="quarter" idx="12"/>
          </p:nvPr>
        </p:nvSpPr>
        <p:spPr/>
        <p:txBody>
          <a:bodyPr/>
          <a:lstStyle/>
          <a:p>
            <a:fld id="{9F6BE9D6-2AEA-4830-9DC0-68870D768C48}" type="slidenum">
              <a:rPr lang="en-US" smtClean="0"/>
              <a:pPr/>
              <a:t>16</a:t>
            </a:fld>
            <a:endParaRPr lang="en-US" dirty="0"/>
          </a:p>
        </p:txBody>
      </p:sp>
      <p:sp>
        <p:nvSpPr>
          <p:cNvPr id="3" name="Title 2">
            <a:extLst>
              <a:ext uri="{FF2B5EF4-FFF2-40B4-BE49-F238E27FC236}">
                <a16:creationId xmlns:a16="http://schemas.microsoft.com/office/drawing/2014/main" id="{F1A70E3A-2BFA-B9B1-40E0-F8FE5C609A8B}"/>
              </a:ext>
            </a:extLst>
          </p:cNvPr>
          <p:cNvSpPr>
            <a:spLocks noGrp="1"/>
          </p:cNvSpPr>
          <p:nvPr>
            <p:ph type="title"/>
          </p:nvPr>
        </p:nvSpPr>
        <p:spPr/>
        <p:txBody>
          <a:bodyPr/>
          <a:lstStyle/>
          <a:p>
            <a:r>
              <a:rPr lang="en-US" dirty="0"/>
              <a:t>Poll: Did you know that the DLC updated its logos?</a:t>
            </a:r>
          </a:p>
        </p:txBody>
      </p:sp>
      <p:grpSp>
        <p:nvGrpSpPr>
          <p:cNvPr id="4" name="Group 3">
            <a:extLst>
              <a:ext uri="{FF2B5EF4-FFF2-40B4-BE49-F238E27FC236}">
                <a16:creationId xmlns:a16="http://schemas.microsoft.com/office/drawing/2014/main" id="{262AD448-349A-9D08-E0CC-C32345B19F20}"/>
              </a:ext>
            </a:extLst>
          </p:cNvPr>
          <p:cNvGrpSpPr/>
          <p:nvPr/>
        </p:nvGrpSpPr>
        <p:grpSpPr>
          <a:xfrm>
            <a:off x="6441271" y="2443466"/>
            <a:ext cx="2960128" cy="1811504"/>
            <a:chOff x="3789802" y="2193568"/>
            <a:chExt cx="2319116" cy="1419225"/>
          </a:xfrm>
        </p:grpSpPr>
        <p:pic>
          <p:nvPicPr>
            <p:cNvPr id="5" name="Picture 3" descr="A yellow and white logo&#10;&#10;AI-generated content may be incorrect.">
              <a:extLst>
                <a:ext uri="{FF2B5EF4-FFF2-40B4-BE49-F238E27FC236}">
                  <a16:creationId xmlns:a16="http://schemas.microsoft.com/office/drawing/2014/main" id="{87957917-442B-576B-1081-F44E2C7AD5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9747" y="2193568"/>
              <a:ext cx="1419225" cy="14192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6F9EA7A-38A5-75C1-1D10-6DC7854C772D}"/>
                </a:ext>
              </a:extLst>
            </p:cNvPr>
            <p:cNvSpPr txBox="1"/>
            <p:nvPr/>
          </p:nvSpPr>
          <p:spPr>
            <a:xfrm rot="19159025">
              <a:off x="3789802" y="2819400"/>
              <a:ext cx="2319116" cy="313467"/>
            </a:xfrm>
            <a:prstGeom prst="rect">
              <a:avLst/>
            </a:prstGeom>
            <a:noFill/>
          </p:spPr>
          <p:txBody>
            <a:bodyPr wrap="square" rtlCol="0">
              <a:spAutoFit/>
            </a:bodyPr>
            <a:lstStyle/>
            <a:p>
              <a:pPr algn="ctr"/>
              <a:r>
                <a:rPr lang="en-US" sz="2000" b="1" dirty="0">
                  <a:solidFill>
                    <a:schemeClr val="bg1">
                      <a:lumMod val="50000"/>
                    </a:schemeClr>
                  </a:solidFill>
                  <a:latin typeface="Aptos" panose="020B0004020202020204" pitchFamily="34" charset="0"/>
                </a:rPr>
                <a:t>DO NOT COPY</a:t>
              </a:r>
            </a:p>
          </p:txBody>
        </p:sp>
      </p:grpSp>
      <p:pic>
        <p:nvPicPr>
          <p:cNvPr id="8" name="Picture 7">
            <a:extLst>
              <a:ext uri="{FF2B5EF4-FFF2-40B4-BE49-F238E27FC236}">
                <a16:creationId xmlns:a16="http://schemas.microsoft.com/office/drawing/2014/main" id="{03944986-8C02-6640-8671-AB826B7B317A}"/>
              </a:ext>
            </a:extLst>
          </p:cNvPr>
          <p:cNvPicPr>
            <a:picLocks noChangeAspect="1"/>
          </p:cNvPicPr>
          <p:nvPr/>
        </p:nvPicPr>
        <p:blipFill>
          <a:blip r:embed="rId4"/>
          <a:stretch>
            <a:fillRect/>
          </a:stretch>
        </p:blipFill>
        <p:spPr>
          <a:xfrm>
            <a:off x="2393460" y="2191769"/>
            <a:ext cx="2467319" cy="2314898"/>
          </a:xfrm>
          <a:prstGeom prst="rect">
            <a:avLst/>
          </a:prstGeom>
        </p:spPr>
      </p:pic>
      <p:sp>
        <p:nvSpPr>
          <p:cNvPr id="9" name="Arrow: Right 8">
            <a:extLst>
              <a:ext uri="{FF2B5EF4-FFF2-40B4-BE49-F238E27FC236}">
                <a16:creationId xmlns:a16="http://schemas.microsoft.com/office/drawing/2014/main" id="{5DAFB656-3B45-ABBC-FA6A-66E263DEC166}"/>
              </a:ext>
            </a:extLst>
          </p:cNvPr>
          <p:cNvSpPr/>
          <p:nvPr/>
        </p:nvSpPr>
        <p:spPr>
          <a:xfrm>
            <a:off x="5145529" y="3090672"/>
            <a:ext cx="1238269" cy="585216"/>
          </a:xfrm>
          <a:prstGeom prst="righ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1360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9ACE4-65DE-C6A5-49EE-1FB7413111A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7B9F24-5DFB-51C4-CA92-8D34DD758B9F}"/>
              </a:ext>
            </a:extLst>
          </p:cNvPr>
          <p:cNvSpPr>
            <a:spLocks noGrp="1"/>
          </p:cNvSpPr>
          <p:nvPr>
            <p:ph type="sldNum" sz="quarter" idx="12"/>
          </p:nvPr>
        </p:nvSpPr>
        <p:spPr/>
        <p:txBody>
          <a:bodyPr/>
          <a:lstStyle/>
          <a:p>
            <a:fld id="{9F6BE9D6-2AEA-4830-9DC0-68870D768C48}" type="slidenum">
              <a:rPr lang="en-US" smtClean="0"/>
              <a:pPr/>
              <a:t>17</a:t>
            </a:fld>
            <a:endParaRPr lang="en-US" dirty="0"/>
          </a:p>
        </p:txBody>
      </p:sp>
      <p:sp>
        <p:nvSpPr>
          <p:cNvPr id="3" name="Title 2">
            <a:extLst>
              <a:ext uri="{FF2B5EF4-FFF2-40B4-BE49-F238E27FC236}">
                <a16:creationId xmlns:a16="http://schemas.microsoft.com/office/drawing/2014/main" id="{40BC2D26-A42B-F52C-A65B-F08B7F18792F}"/>
              </a:ext>
            </a:extLst>
          </p:cNvPr>
          <p:cNvSpPr>
            <a:spLocks noGrp="1"/>
          </p:cNvSpPr>
          <p:nvPr>
            <p:ph type="title"/>
          </p:nvPr>
        </p:nvSpPr>
        <p:spPr/>
        <p:txBody>
          <a:bodyPr/>
          <a:lstStyle/>
          <a:p>
            <a:r>
              <a:rPr lang="en-US" dirty="0"/>
              <a:t>Who can use DLC logos?</a:t>
            </a:r>
          </a:p>
        </p:txBody>
      </p:sp>
      <p:pic>
        <p:nvPicPr>
          <p:cNvPr id="1026" name="Picture 2" descr="A blue and yellow sun and a blue and green circle&#10;&#10;AI-generated content may be incorrect.">
            <a:extLst>
              <a:ext uri="{FF2B5EF4-FFF2-40B4-BE49-F238E27FC236}">
                <a16:creationId xmlns:a16="http://schemas.microsoft.com/office/drawing/2014/main" id="{453C0736-40D4-5D5C-07E9-440CD82F60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0863" y="2200003"/>
            <a:ext cx="2647950" cy="9906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78147D6-5ACC-2191-EF04-A37C8DE31FEB}"/>
              </a:ext>
            </a:extLst>
          </p:cNvPr>
          <p:cNvSpPr txBox="1"/>
          <p:nvPr/>
        </p:nvSpPr>
        <p:spPr>
          <a:xfrm rot="19159025">
            <a:off x="1127451" y="2382573"/>
            <a:ext cx="2057400" cy="400110"/>
          </a:xfrm>
          <a:prstGeom prst="rect">
            <a:avLst/>
          </a:prstGeom>
          <a:noFill/>
        </p:spPr>
        <p:txBody>
          <a:bodyPr wrap="square" rtlCol="0">
            <a:spAutoFit/>
          </a:bodyPr>
          <a:lstStyle/>
          <a:p>
            <a:pPr algn="ctr"/>
            <a:r>
              <a:rPr lang="en-US" sz="2000" dirty="0">
                <a:solidFill>
                  <a:schemeClr val="bg1">
                    <a:lumMod val="50000"/>
                  </a:schemeClr>
                </a:solidFill>
                <a:latin typeface="Aptos" panose="020B0004020202020204" pitchFamily="34" charset="0"/>
              </a:rPr>
              <a:t>DO NOT COPY</a:t>
            </a:r>
          </a:p>
        </p:txBody>
      </p:sp>
      <p:sp>
        <p:nvSpPr>
          <p:cNvPr id="15" name="TextBox 14">
            <a:extLst>
              <a:ext uri="{FF2B5EF4-FFF2-40B4-BE49-F238E27FC236}">
                <a16:creationId xmlns:a16="http://schemas.microsoft.com/office/drawing/2014/main" id="{4D50A339-A17A-6362-EAAB-D62EB34E21C8}"/>
              </a:ext>
            </a:extLst>
          </p:cNvPr>
          <p:cNvSpPr txBox="1"/>
          <p:nvPr/>
        </p:nvSpPr>
        <p:spPr>
          <a:xfrm>
            <a:off x="1092200" y="3214686"/>
            <a:ext cx="2432115" cy="400110"/>
          </a:xfrm>
          <a:prstGeom prst="rect">
            <a:avLst/>
          </a:prstGeom>
          <a:noFill/>
        </p:spPr>
        <p:txBody>
          <a:bodyPr wrap="square" rtlCol="0">
            <a:spAutoFit/>
          </a:bodyPr>
          <a:lstStyle/>
          <a:p>
            <a:r>
              <a:rPr lang="en-US" sz="2000" b="1" dirty="0">
                <a:latin typeface="Aptos" panose="020B0004020202020204" pitchFamily="34" charset="0"/>
              </a:rPr>
              <a:t>DLC Program Logo</a:t>
            </a:r>
          </a:p>
        </p:txBody>
      </p:sp>
      <p:sp>
        <p:nvSpPr>
          <p:cNvPr id="17" name="TextBox 16">
            <a:extLst>
              <a:ext uri="{FF2B5EF4-FFF2-40B4-BE49-F238E27FC236}">
                <a16:creationId xmlns:a16="http://schemas.microsoft.com/office/drawing/2014/main" id="{E7380B19-386B-AA8A-C11C-C3041E514146}"/>
              </a:ext>
            </a:extLst>
          </p:cNvPr>
          <p:cNvSpPr txBox="1"/>
          <p:nvPr/>
        </p:nvSpPr>
        <p:spPr>
          <a:xfrm>
            <a:off x="5287635" y="2744321"/>
            <a:ext cx="5812165" cy="2677656"/>
          </a:xfrm>
          <a:prstGeom prst="rect">
            <a:avLst/>
          </a:prstGeom>
          <a:noFill/>
        </p:spPr>
        <p:txBody>
          <a:bodyPr wrap="square" rtlCol="0">
            <a:spAutoFit/>
          </a:bodyPr>
          <a:lstStyle/>
          <a:p>
            <a:pPr marL="285750" indent="-285750">
              <a:buFont typeface="Arial" panose="020B0604020202020204" pitchFamily="34" charset="0"/>
              <a:buChar char="•"/>
            </a:pPr>
            <a:r>
              <a:rPr lang="en-US" sz="2400" dirty="0"/>
              <a:t>DLC member programs</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Lighting Testing Laboratories</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Manufacturers and Distributors (who are selling DLC-listed products and only with explicit permission)</a:t>
            </a:r>
          </a:p>
        </p:txBody>
      </p:sp>
      <p:sp>
        <p:nvSpPr>
          <p:cNvPr id="19" name="TextBox 18">
            <a:extLst>
              <a:ext uri="{FF2B5EF4-FFF2-40B4-BE49-F238E27FC236}">
                <a16:creationId xmlns:a16="http://schemas.microsoft.com/office/drawing/2014/main" id="{CCB0D3E2-8AEB-1CB0-5A0A-77F8FB0888D5}"/>
              </a:ext>
            </a:extLst>
          </p:cNvPr>
          <p:cNvSpPr txBox="1"/>
          <p:nvPr/>
        </p:nvSpPr>
        <p:spPr>
          <a:xfrm>
            <a:off x="4879942" y="1925117"/>
            <a:ext cx="3693247" cy="584775"/>
          </a:xfrm>
          <a:prstGeom prst="rect">
            <a:avLst/>
          </a:prstGeom>
          <a:noFill/>
        </p:spPr>
        <p:txBody>
          <a:bodyPr wrap="square" rtlCol="0">
            <a:spAutoFit/>
          </a:bodyPr>
          <a:lstStyle/>
          <a:p>
            <a:r>
              <a:rPr lang="en-US" sz="3200" b="1" dirty="0">
                <a:latin typeface="Aptos" panose="020B0004020202020204" pitchFamily="34" charset="0"/>
              </a:rPr>
              <a:t>Who can use it?</a:t>
            </a:r>
          </a:p>
        </p:txBody>
      </p:sp>
    </p:spTree>
    <p:extLst>
      <p:ext uri="{BB962C8B-B14F-4D97-AF65-F5344CB8AC3E}">
        <p14:creationId xmlns:p14="http://schemas.microsoft.com/office/powerpoint/2010/main" val="2932524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A4698-CE87-CAC6-4B1D-DDF4075502A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F1CC6D-30AB-AB7B-712A-5FF5EE75EBF2}"/>
              </a:ext>
            </a:extLst>
          </p:cNvPr>
          <p:cNvSpPr>
            <a:spLocks noGrp="1"/>
          </p:cNvSpPr>
          <p:nvPr>
            <p:ph type="sldNum" sz="quarter" idx="12"/>
          </p:nvPr>
        </p:nvSpPr>
        <p:spPr/>
        <p:txBody>
          <a:bodyPr/>
          <a:lstStyle/>
          <a:p>
            <a:fld id="{9F6BE9D6-2AEA-4830-9DC0-68870D768C48}" type="slidenum">
              <a:rPr lang="en-US" smtClean="0"/>
              <a:pPr/>
              <a:t>18</a:t>
            </a:fld>
            <a:endParaRPr lang="en-US" dirty="0"/>
          </a:p>
        </p:txBody>
      </p:sp>
      <p:sp>
        <p:nvSpPr>
          <p:cNvPr id="3" name="Title 2">
            <a:extLst>
              <a:ext uri="{FF2B5EF4-FFF2-40B4-BE49-F238E27FC236}">
                <a16:creationId xmlns:a16="http://schemas.microsoft.com/office/drawing/2014/main" id="{10CDC169-F0CE-C8F0-22A7-108B8CDF0983}"/>
              </a:ext>
            </a:extLst>
          </p:cNvPr>
          <p:cNvSpPr>
            <a:spLocks noGrp="1"/>
          </p:cNvSpPr>
          <p:nvPr>
            <p:ph type="title"/>
          </p:nvPr>
        </p:nvSpPr>
        <p:spPr/>
        <p:txBody>
          <a:bodyPr/>
          <a:lstStyle/>
          <a:p>
            <a:r>
              <a:rPr lang="en-US" dirty="0"/>
              <a:t>Who can use DLC logos?</a:t>
            </a:r>
          </a:p>
        </p:txBody>
      </p:sp>
      <p:sp>
        <p:nvSpPr>
          <p:cNvPr id="15" name="TextBox 14">
            <a:extLst>
              <a:ext uri="{FF2B5EF4-FFF2-40B4-BE49-F238E27FC236}">
                <a16:creationId xmlns:a16="http://schemas.microsoft.com/office/drawing/2014/main" id="{9F0CCB1C-B361-F269-D3AE-C509B36A0D0C}"/>
              </a:ext>
            </a:extLst>
          </p:cNvPr>
          <p:cNvSpPr txBox="1"/>
          <p:nvPr/>
        </p:nvSpPr>
        <p:spPr>
          <a:xfrm>
            <a:off x="1197131" y="2109782"/>
            <a:ext cx="2432115" cy="400110"/>
          </a:xfrm>
          <a:prstGeom prst="rect">
            <a:avLst/>
          </a:prstGeom>
          <a:noFill/>
        </p:spPr>
        <p:txBody>
          <a:bodyPr wrap="square" rtlCol="0">
            <a:spAutoFit/>
          </a:bodyPr>
          <a:lstStyle/>
          <a:p>
            <a:r>
              <a:rPr lang="en-US" sz="2000" b="1" dirty="0">
                <a:latin typeface="Aptos" panose="020B0004020202020204" pitchFamily="34" charset="0"/>
              </a:rPr>
              <a:t>DLC Product Logos</a:t>
            </a:r>
          </a:p>
        </p:txBody>
      </p:sp>
      <p:sp>
        <p:nvSpPr>
          <p:cNvPr id="17" name="TextBox 16">
            <a:extLst>
              <a:ext uri="{FF2B5EF4-FFF2-40B4-BE49-F238E27FC236}">
                <a16:creationId xmlns:a16="http://schemas.microsoft.com/office/drawing/2014/main" id="{22CA5231-367F-8D91-F441-AFE5C160E02B}"/>
              </a:ext>
            </a:extLst>
          </p:cNvPr>
          <p:cNvSpPr txBox="1"/>
          <p:nvPr/>
        </p:nvSpPr>
        <p:spPr>
          <a:xfrm>
            <a:off x="5287635" y="2744321"/>
            <a:ext cx="5812165" cy="1200329"/>
          </a:xfrm>
          <a:prstGeom prst="rect">
            <a:avLst/>
          </a:prstGeom>
          <a:noFill/>
        </p:spPr>
        <p:txBody>
          <a:bodyPr wrap="square" rtlCol="0">
            <a:spAutoFit/>
          </a:bodyPr>
          <a:lstStyle/>
          <a:p>
            <a:pPr marL="285750" indent="-285750">
              <a:buFont typeface="Arial" panose="020B0604020202020204" pitchFamily="34" charset="0"/>
              <a:buChar char="•"/>
            </a:pPr>
            <a:r>
              <a:rPr lang="en-US" sz="2400" dirty="0"/>
              <a:t>Manufacturers with DLC-listed products</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Distributors selling DLC-listed products</a:t>
            </a:r>
          </a:p>
        </p:txBody>
      </p:sp>
      <p:sp>
        <p:nvSpPr>
          <p:cNvPr id="19" name="TextBox 18">
            <a:extLst>
              <a:ext uri="{FF2B5EF4-FFF2-40B4-BE49-F238E27FC236}">
                <a16:creationId xmlns:a16="http://schemas.microsoft.com/office/drawing/2014/main" id="{21091A92-C828-750B-357B-D15BACF4E779}"/>
              </a:ext>
            </a:extLst>
          </p:cNvPr>
          <p:cNvSpPr txBox="1"/>
          <p:nvPr/>
        </p:nvSpPr>
        <p:spPr>
          <a:xfrm>
            <a:off x="4879942" y="1925117"/>
            <a:ext cx="3693247" cy="584775"/>
          </a:xfrm>
          <a:prstGeom prst="rect">
            <a:avLst/>
          </a:prstGeom>
          <a:noFill/>
        </p:spPr>
        <p:txBody>
          <a:bodyPr wrap="square" rtlCol="0">
            <a:spAutoFit/>
          </a:bodyPr>
          <a:lstStyle/>
          <a:p>
            <a:r>
              <a:rPr lang="en-US" sz="3200" b="1" dirty="0">
                <a:latin typeface="Aptos" panose="020B0004020202020204" pitchFamily="34" charset="0"/>
              </a:rPr>
              <a:t>Who can use it?</a:t>
            </a:r>
          </a:p>
        </p:txBody>
      </p:sp>
      <p:grpSp>
        <p:nvGrpSpPr>
          <p:cNvPr id="4" name="Group 3">
            <a:extLst>
              <a:ext uri="{FF2B5EF4-FFF2-40B4-BE49-F238E27FC236}">
                <a16:creationId xmlns:a16="http://schemas.microsoft.com/office/drawing/2014/main" id="{06B02C50-2030-714F-8B5E-B8E4EF3FD1E7}"/>
              </a:ext>
            </a:extLst>
          </p:cNvPr>
          <p:cNvGrpSpPr/>
          <p:nvPr/>
        </p:nvGrpSpPr>
        <p:grpSpPr>
          <a:xfrm>
            <a:off x="328676" y="2716104"/>
            <a:ext cx="2057400" cy="1419225"/>
            <a:chOff x="3923178" y="2193568"/>
            <a:chExt cx="2057400" cy="1419225"/>
          </a:xfrm>
        </p:grpSpPr>
        <p:pic>
          <p:nvPicPr>
            <p:cNvPr id="5" name="Picture 3" descr="A yellow and white logo&#10;&#10;AI-generated content may be incorrect.">
              <a:extLst>
                <a:ext uri="{FF2B5EF4-FFF2-40B4-BE49-F238E27FC236}">
                  <a16:creationId xmlns:a16="http://schemas.microsoft.com/office/drawing/2014/main" id="{9CF62CA1-1803-A2FE-D702-E1929192E4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9747" y="2193568"/>
              <a:ext cx="1419225" cy="14192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30B847C-923C-8B48-0EC6-773A3DC0E494}"/>
                </a:ext>
              </a:extLst>
            </p:cNvPr>
            <p:cNvSpPr txBox="1"/>
            <p:nvPr/>
          </p:nvSpPr>
          <p:spPr>
            <a:xfrm rot="19159025">
              <a:off x="3923178" y="2759004"/>
              <a:ext cx="2057400" cy="400110"/>
            </a:xfrm>
            <a:prstGeom prst="rect">
              <a:avLst/>
            </a:prstGeom>
            <a:noFill/>
          </p:spPr>
          <p:txBody>
            <a:bodyPr wrap="square" rtlCol="0">
              <a:spAutoFit/>
            </a:bodyPr>
            <a:lstStyle/>
            <a:p>
              <a:pPr algn="ctr"/>
              <a:r>
                <a:rPr lang="en-US" sz="2000" dirty="0">
                  <a:solidFill>
                    <a:schemeClr val="bg1">
                      <a:lumMod val="50000"/>
                    </a:schemeClr>
                  </a:solidFill>
                  <a:latin typeface="Aptos" panose="020B0004020202020204" pitchFamily="34" charset="0"/>
                </a:rPr>
                <a:t>DO NOT COPY</a:t>
              </a:r>
            </a:p>
          </p:txBody>
        </p:sp>
      </p:grpSp>
      <p:grpSp>
        <p:nvGrpSpPr>
          <p:cNvPr id="7" name="Group 6">
            <a:extLst>
              <a:ext uri="{FF2B5EF4-FFF2-40B4-BE49-F238E27FC236}">
                <a16:creationId xmlns:a16="http://schemas.microsoft.com/office/drawing/2014/main" id="{8154E887-5961-6EA3-38CA-707B22268296}"/>
              </a:ext>
            </a:extLst>
          </p:cNvPr>
          <p:cNvGrpSpPr/>
          <p:nvPr/>
        </p:nvGrpSpPr>
        <p:grpSpPr>
          <a:xfrm>
            <a:off x="2464009" y="2591733"/>
            <a:ext cx="2057400" cy="1838325"/>
            <a:chOff x="5880865" y="2136769"/>
            <a:chExt cx="2057400" cy="1838325"/>
          </a:xfrm>
        </p:grpSpPr>
        <p:pic>
          <p:nvPicPr>
            <p:cNvPr id="8" name="Picture 4" descr="A yellow and black sign with white text&#10;&#10;AI-generated content may be incorrect.">
              <a:extLst>
                <a:ext uri="{FF2B5EF4-FFF2-40B4-BE49-F238E27FC236}">
                  <a16:creationId xmlns:a16="http://schemas.microsoft.com/office/drawing/2014/main" id="{C784F263-2BB0-B4AF-0300-57BCEF2ACB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5175" y="2136769"/>
              <a:ext cx="1428750" cy="183832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9349056-F601-CB2F-12F2-EC63E860DF4D}"/>
                </a:ext>
              </a:extLst>
            </p:cNvPr>
            <p:cNvSpPr txBox="1"/>
            <p:nvPr/>
          </p:nvSpPr>
          <p:spPr>
            <a:xfrm rot="19159025">
              <a:off x="5880865" y="2821350"/>
              <a:ext cx="2057400" cy="400110"/>
            </a:xfrm>
            <a:prstGeom prst="rect">
              <a:avLst/>
            </a:prstGeom>
            <a:noFill/>
          </p:spPr>
          <p:txBody>
            <a:bodyPr wrap="square" rtlCol="0">
              <a:spAutoFit/>
            </a:bodyPr>
            <a:lstStyle/>
            <a:p>
              <a:pPr algn="ctr"/>
              <a:r>
                <a:rPr lang="en-US" sz="2000" dirty="0">
                  <a:solidFill>
                    <a:schemeClr val="bg1">
                      <a:lumMod val="50000"/>
                    </a:schemeClr>
                  </a:solidFill>
                  <a:latin typeface="Aptos" panose="020B0004020202020204" pitchFamily="34" charset="0"/>
                </a:rPr>
                <a:t>DO NOT COPY</a:t>
              </a:r>
            </a:p>
          </p:txBody>
        </p:sp>
      </p:grpSp>
      <p:grpSp>
        <p:nvGrpSpPr>
          <p:cNvPr id="10" name="Group 9">
            <a:extLst>
              <a:ext uri="{FF2B5EF4-FFF2-40B4-BE49-F238E27FC236}">
                <a16:creationId xmlns:a16="http://schemas.microsoft.com/office/drawing/2014/main" id="{A64B1DDE-8AFB-C3B0-8FA7-4FF814A7BFD0}"/>
              </a:ext>
            </a:extLst>
          </p:cNvPr>
          <p:cNvGrpSpPr/>
          <p:nvPr/>
        </p:nvGrpSpPr>
        <p:grpSpPr>
          <a:xfrm>
            <a:off x="326157" y="4608609"/>
            <a:ext cx="2057400" cy="1419225"/>
            <a:chOff x="7672378" y="2193568"/>
            <a:chExt cx="2057400" cy="1419225"/>
          </a:xfrm>
        </p:grpSpPr>
        <p:pic>
          <p:nvPicPr>
            <p:cNvPr id="11" name="Picture 5" descr="A green and white logo&#10;&#10;AI-generated content may be incorrect.">
              <a:extLst>
                <a:ext uri="{FF2B5EF4-FFF2-40B4-BE49-F238E27FC236}">
                  <a16:creationId xmlns:a16="http://schemas.microsoft.com/office/drawing/2014/main" id="{1C496A25-22AF-7ABE-EABF-DCF30D948C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6213" y="2193568"/>
              <a:ext cx="1419225" cy="141922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804A5E30-0551-1179-B5C8-2DFCF5E9C908}"/>
                </a:ext>
              </a:extLst>
            </p:cNvPr>
            <p:cNvSpPr txBox="1"/>
            <p:nvPr/>
          </p:nvSpPr>
          <p:spPr>
            <a:xfrm rot="19159025">
              <a:off x="7672378" y="2772680"/>
              <a:ext cx="2057400" cy="400110"/>
            </a:xfrm>
            <a:prstGeom prst="rect">
              <a:avLst/>
            </a:prstGeom>
            <a:noFill/>
          </p:spPr>
          <p:txBody>
            <a:bodyPr wrap="square" rtlCol="0">
              <a:spAutoFit/>
            </a:bodyPr>
            <a:lstStyle/>
            <a:p>
              <a:pPr algn="ctr"/>
              <a:r>
                <a:rPr lang="en-US" sz="2000" dirty="0">
                  <a:solidFill>
                    <a:schemeClr val="bg1">
                      <a:lumMod val="50000"/>
                    </a:schemeClr>
                  </a:solidFill>
                  <a:latin typeface="Aptos" panose="020B0004020202020204" pitchFamily="34" charset="0"/>
                </a:rPr>
                <a:t>DO NOT COPY</a:t>
              </a:r>
            </a:p>
          </p:txBody>
        </p:sp>
      </p:grpSp>
      <p:grpSp>
        <p:nvGrpSpPr>
          <p:cNvPr id="14" name="Group 13">
            <a:extLst>
              <a:ext uri="{FF2B5EF4-FFF2-40B4-BE49-F238E27FC236}">
                <a16:creationId xmlns:a16="http://schemas.microsoft.com/office/drawing/2014/main" id="{2BF42B45-1609-2D56-8640-62B9DE06DE98}"/>
              </a:ext>
            </a:extLst>
          </p:cNvPr>
          <p:cNvGrpSpPr/>
          <p:nvPr/>
        </p:nvGrpSpPr>
        <p:grpSpPr>
          <a:xfrm>
            <a:off x="2481000" y="4619966"/>
            <a:ext cx="2057400" cy="1419225"/>
            <a:chOff x="9483401" y="2193568"/>
            <a:chExt cx="2057400" cy="1419225"/>
          </a:xfrm>
        </p:grpSpPr>
        <p:pic>
          <p:nvPicPr>
            <p:cNvPr id="16" name="Picture 6" descr="A blue and white logo&#10;&#10;AI-generated content may be incorrect.">
              <a:extLst>
                <a:ext uri="{FF2B5EF4-FFF2-40B4-BE49-F238E27FC236}">
                  <a16:creationId xmlns:a16="http://schemas.microsoft.com/office/drawing/2014/main" id="{D3DD227F-1C91-DBD1-78A3-73ADDECDDF7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97726" y="2193568"/>
              <a:ext cx="1428750" cy="1419225"/>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F1B74195-4898-4E94-F53B-A1D2A4C55315}"/>
                </a:ext>
              </a:extLst>
            </p:cNvPr>
            <p:cNvSpPr txBox="1"/>
            <p:nvPr/>
          </p:nvSpPr>
          <p:spPr>
            <a:xfrm rot="19159025">
              <a:off x="9483401" y="2787948"/>
              <a:ext cx="2057400" cy="400110"/>
            </a:xfrm>
            <a:prstGeom prst="rect">
              <a:avLst/>
            </a:prstGeom>
            <a:noFill/>
          </p:spPr>
          <p:txBody>
            <a:bodyPr wrap="square" rtlCol="0">
              <a:spAutoFit/>
            </a:bodyPr>
            <a:lstStyle/>
            <a:p>
              <a:pPr algn="ctr"/>
              <a:r>
                <a:rPr lang="en-US" sz="2000" dirty="0">
                  <a:solidFill>
                    <a:schemeClr val="bg1">
                      <a:lumMod val="50000"/>
                    </a:schemeClr>
                  </a:solidFill>
                  <a:latin typeface="Aptos" panose="020B0004020202020204" pitchFamily="34" charset="0"/>
                </a:rPr>
                <a:t>DO NOT COPY</a:t>
              </a:r>
            </a:p>
          </p:txBody>
        </p:sp>
      </p:grpSp>
    </p:spTree>
    <p:extLst>
      <p:ext uri="{BB962C8B-B14F-4D97-AF65-F5344CB8AC3E}">
        <p14:creationId xmlns:p14="http://schemas.microsoft.com/office/powerpoint/2010/main" val="18966832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0CF83C6-DBBB-9016-6E9C-80C02C664F9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30B9E6-4419-6166-6ECF-6B6235CDC057}"/>
              </a:ext>
            </a:extLst>
          </p:cNvPr>
          <p:cNvSpPr>
            <a:spLocks noGrp="1"/>
          </p:cNvSpPr>
          <p:nvPr>
            <p:ph type="sldNum" sz="quarter" idx="12"/>
          </p:nvPr>
        </p:nvSpPr>
        <p:spPr/>
        <p:txBody>
          <a:bodyPr/>
          <a:lstStyle/>
          <a:p>
            <a:fld id="{9F6BE9D6-2AEA-4830-9DC0-68870D768C48}" type="slidenum">
              <a:rPr lang="en-US" smtClean="0"/>
              <a:pPr/>
              <a:t>19</a:t>
            </a:fld>
            <a:endParaRPr lang="en-US" dirty="0"/>
          </a:p>
        </p:txBody>
      </p:sp>
      <p:sp>
        <p:nvSpPr>
          <p:cNvPr id="3" name="Title 2">
            <a:extLst>
              <a:ext uri="{FF2B5EF4-FFF2-40B4-BE49-F238E27FC236}">
                <a16:creationId xmlns:a16="http://schemas.microsoft.com/office/drawing/2014/main" id="{74278709-A6AB-6349-AFE5-8C754E5E1348}"/>
              </a:ext>
            </a:extLst>
          </p:cNvPr>
          <p:cNvSpPr>
            <a:spLocks noGrp="1"/>
          </p:cNvSpPr>
          <p:nvPr>
            <p:ph type="title"/>
          </p:nvPr>
        </p:nvSpPr>
        <p:spPr/>
        <p:txBody>
          <a:bodyPr/>
          <a:lstStyle/>
          <a:p>
            <a:r>
              <a:rPr lang="en-US" dirty="0"/>
              <a:t>Who can use DLC trademarks?</a:t>
            </a:r>
          </a:p>
        </p:txBody>
      </p:sp>
      <p:sp>
        <p:nvSpPr>
          <p:cNvPr id="17" name="TextBox 16">
            <a:extLst>
              <a:ext uri="{FF2B5EF4-FFF2-40B4-BE49-F238E27FC236}">
                <a16:creationId xmlns:a16="http://schemas.microsoft.com/office/drawing/2014/main" id="{85B0A2BF-7E01-869C-A226-AC8202951284}"/>
              </a:ext>
            </a:extLst>
          </p:cNvPr>
          <p:cNvSpPr txBox="1"/>
          <p:nvPr/>
        </p:nvSpPr>
        <p:spPr>
          <a:xfrm>
            <a:off x="6158161" y="2898209"/>
            <a:ext cx="5812165" cy="1938992"/>
          </a:xfrm>
          <a:prstGeom prst="rect">
            <a:avLst/>
          </a:prstGeom>
          <a:noFill/>
        </p:spPr>
        <p:txBody>
          <a:bodyPr wrap="square" rtlCol="0">
            <a:spAutoFit/>
          </a:bodyPr>
          <a:lstStyle/>
          <a:p>
            <a:pPr marL="285750" indent="-285750">
              <a:buFont typeface="Arial" panose="020B0604020202020204" pitchFamily="34" charset="0"/>
              <a:buChar char="•"/>
            </a:pPr>
            <a:r>
              <a:rPr lang="en-US" sz="2400" dirty="0"/>
              <a:t>DLC Member Programs</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Manufacturers</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Distributors</a:t>
            </a:r>
          </a:p>
        </p:txBody>
      </p:sp>
      <p:sp>
        <p:nvSpPr>
          <p:cNvPr id="19" name="TextBox 18">
            <a:extLst>
              <a:ext uri="{FF2B5EF4-FFF2-40B4-BE49-F238E27FC236}">
                <a16:creationId xmlns:a16="http://schemas.microsoft.com/office/drawing/2014/main" id="{A10ED427-747D-05E7-B775-6D5732BC162C}"/>
              </a:ext>
            </a:extLst>
          </p:cNvPr>
          <p:cNvSpPr txBox="1"/>
          <p:nvPr/>
        </p:nvSpPr>
        <p:spPr>
          <a:xfrm>
            <a:off x="5750468" y="2079005"/>
            <a:ext cx="4399372" cy="584775"/>
          </a:xfrm>
          <a:prstGeom prst="rect">
            <a:avLst/>
          </a:prstGeom>
          <a:noFill/>
        </p:spPr>
        <p:txBody>
          <a:bodyPr wrap="square" rtlCol="0">
            <a:spAutoFit/>
          </a:bodyPr>
          <a:lstStyle/>
          <a:p>
            <a:r>
              <a:rPr lang="en-US" sz="3200" b="1" dirty="0">
                <a:latin typeface="Aptos" panose="020B0004020202020204" pitchFamily="34" charset="0"/>
              </a:rPr>
              <a:t>Who can use them?</a:t>
            </a:r>
          </a:p>
        </p:txBody>
      </p:sp>
      <p:grpSp>
        <p:nvGrpSpPr>
          <p:cNvPr id="24" name="Group 23">
            <a:extLst>
              <a:ext uri="{FF2B5EF4-FFF2-40B4-BE49-F238E27FC236}">
                <a16:creationId xmlns:a16="http://schemas.microsoft.com/office/drawing/2014/main" id="{754DAD16-B932-F8D2-C1DA-2695949D812F}"/>
              </a:ext>
            </a:extLst>
          </p:cNvPr>
          <p:cNvGrpSpPr/>
          <p:nvPr/>
        </p:nvGrpSpPr>
        <p:grpSpPr>
          <a:xfrm>
            <a:off x="838198" y="2079005"/>
            <a:ext cx="4595649" cy="1880787"/>
            <a:chOff x="416544" y="2079005"/>
            <a:chExt cx="4595649" cy="1880787"/>
          </a:xfrm>
        </p:grpSpPr>
        <p:sp>
          <p:nvSpPr>
            <p:cNvPr id="23" name="Rectangle 22">
              <a:extLst>
                <a:ext uri="{FF2B5EF4-FFF2-40B4-BE49-F238E27FC236}">
                  <a16:creationId xmlns:a16="http://schemas.microsoft.com/office/drawing/2014/main" id="{C387B6B3-9584-B3ED-FB15-B077FB2338A4}"/>
                </a:ext>
              </a:extLst>
            </p:cNvPr>
            <p:cNvSpPr/>
            <p:nvPr/>
          </p:nvSpPr>
          <p:spPr>
            <a:xfrm>
              <a:off x="416547" y="2079005"/>
              <a:ext cx="4515218" cy="188078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 name="TextBox 19">
              <a:extLst>
                <a:ext uri="{FF2B5EF4-FFF2-40B4-BE49-F238E27FC236}">
                  <a16:creationId xmlns:a16="http://schemas.microsoft.com/office/drawing/2014/main" id="{EA0928EB-8E5F-6631-8F5D-22D1E9F708DD}"/>
                </a:ext>
              </a:extLst>
            </p:cNvPr>
            <p:cNvSpPr txBox="1"/>
            <p:nvPr/>
          </p:nvSpPr>
          <p:spPr>
            <a:xfrm>
              <a:off x="416544" y="2251878"/>
              <a:ext cx="4595649" cy="646331"/>
            </a:xfrm>
            <a:prstGeom prst="rect">
              <a:avLst/>
            </a:prstGeom>
            <a:noFill/>
          </p:spPr>
          <p:txBody>
            <a:bodyPr wrap="square" rtlCol="0">
              <a:spAutoFit/>
            </a:bodyPr>
            <a:lstStyle/>
            <a:p>
              <a:pPr algn="ctr"/>
              <a:r>
                <a:rPr lang="en-US" sz="2800" b="1" dirty="0">
                  <a:latin typeface="Aptos" panose="020B0004020202020204" pitchFamily="34" charset="0"/>
                </a:rPr>
                <a:t>DesignLights Consortium</a:t>
              </a:r>
              <a:r>
                <a:rPr lang="en-US" sz="3600" dirty="0"/>
                <a:t>®</a:t>
              </a:r>
              <a:endParaRPr lang="en-US" sz="2800" b="1" dirty="0">
                <a:latin typeface="Aptos" panose="020B0004020202020204" pitchFamily="34" charset="0"/>
              </a:endParaRPr>
            </a:p>
          </p:txBody>
        </p:sp>
        <p:sp>
          <p:nvSpPr>
            <p:cNvPr id="22" name="TextBox 21">
              <a:extLst>
                <a:ext uri="{FF2B5EF4-FFF2-40B4-BE49-F238E27FC236}">
                  <a16:creationId xmlns:a16="http://schemas.microsoft.com/office/drawing/2014/main" id="{5CDE4BEA-0E3D-A4F7-51AB-AC8F69B00B95}"/>
                </a:ext>
              </a:extLst>
            </p:cNvPr>
            <p:cNvSpPr txBox="1"/>
            <p:nvPr/>
          </p:nvSpPr>
          <p:spPr>
            <a:xfrm>
              <a:off x="416546" y="3071082"/>
              <a:ext cx="4515218" cy="584775"/>
            </a:xfrm>
            <a:prstGeom prst="rect">
              <a:avLst/>
            </a:prstGeom>
            <a:noFill/>
          </p:spPr>
          <p:txBody>
            <a:bodyPr wrap="square" rtlCol="0">
              <a:spAutoFit/>
            </a:bodyPr>
            <a:lstStyle/>
            <a:p>
              <a:pPr algn="ctr"/>
              <a:r>
                <a:rPr lang="en-US" sz="3200" b="1" dirty="0">
                  <a:latin typeface="Aptos" panose="020B0004020202020204" pitchFamily="34" charset="0"/>
                </a:rPr>
                <a:t>DLC</a:t>
              </a:r>
              <a:r>
                <a:rPr lang="en-US" sz="3200" dirty="0"/>
                <a:t>®</a:t>
              </a:r>
              <a:endParaRPr lang="en-US" sz="3200" b="1" dirty="0">
                <a:latin typeface="Aptos" panose="020B0004020202020204" pitchFamily="34" charset="0"/>
              </a:endParaRPr>
            </a:p>
          </p:txBody>
        </p:sp>
      </p:grpSp>
    </p:spTree>
    <p:extLst>
      <p:ext uri="{BB962C8B-B14F-4D97-AF65-F5344CB8AC3E}">
        <p14:creationId xmlns:p14="http://schemas.microsoft.com/office/powerpoint/2010/main" val="2707158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9F5FFAF-DBC0-8903-3439-5B50D6DDD0E3}"/>
              </a:ext>
            </a:extLst>
          </p:cNvPr>
          <p:cNvSpPr txBox="1">
            <a:spLocks/>
          </p:cNvSpPr>
          <p:nvPr/>
        </p:nvSpPr>
        <p:spPr>
          <a:xfrm>
            <a:off x="839788" y="1817914"/>
            <a:ext cx="5157787" cy="4371749"/>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spcAft>
                <a:spcPts val="600"/>
              </a:spcAft>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600"/>
              </a:spcAft>
              <a:buFont typeface="Verdana" panose="020B060403050404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600"/>
              </a:spcAft>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600"/>
              </a:spcAft>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60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Slides and recorded webinar will be posted </a:t>
            </a:r>
            <a:r>
              <a:rPr lang="en-US"/>
              <a:t>on the </a:t>
            </a:r>
            <a:r>
              <a:rPr lang="en-US" i="1"/>
              <a:t>DLC News &amp; Events</a:t>
            </a:r>
            <a:r>
              <a:rPr lang="en-US"/>
              <a:t> page at </a:t>
            </a:r>
            <a:r>
              <a:rPr lang="en-US">
                <a:solidFill>
                  <a:schemeClr val="accent1"/>
                </a:solidFill>
                <a:hlinkClick r:id="rId3"/>
              </a:rPr>
              <a:t>https://designlights.org</a:t>
            </a:r>
            <a:r>
              <a:rPr lang="en-US">
                <a:solidFill>
                  <a:schemeClr val="accent1"/>
                </a:solidFill>
              </a:rPr>
              <a:t> </a:t>
            </a:r>
            <a:r>
              <a:rPr lang="en-US"/>
              <a:t>shortly after today’s presentation</a:t>
            </a:r>
          </a:p>
          <a:p>
            <a:endParaRPr lang="en-US"/>
          </a:p>
          <a:p>
            <a:r>
              <a:rPr lang="en-US"/>
              <a:t>All attendees are automatically muted</a:t>
            </a:r>
          </a:p>
        </p:txBody>
      </p:sp>
      <p:sp>
        <p:nvSpPr>
          <p:cNvPr id="4" name="Slide Number Placeholder 3">
            <a:extLst>
              <a:ext uri="{FF2B5EF4-FFF2-40B4-BE49-F238E27FC236}">
                <a16:creationId xmlns:a16="http://schemas.microsoft.com/office/drawing/2014/main" id="{605A143D-83C3-A90D-8591-FC8EAC07EC38}"/>
              </a:ext>
            </a:extLst>
          </p:cNvPr>
          <p:cNvSpPr>
            <a:spLocks noGrp="1"/>
          </p:cNvSpPr>
          <p:nvPr>
            <p:ph type="sldNum" sz="quarter" idx="12"/>
          </p:nvPr>
        </p:nvSpPr>
        <p:spPr/>
        <p:txBody>
          <a:bodyPr>
            <a:normAutofit/>
          </a:bodyPr>
          <a:lstStyle/>
          <a:p>
            <a:pPr>
              <a:spcAft>
                <a:spcPts val="600"/>
              </a:spcAft>
            </a:pPr>
            <a:fld id="{9F6BE9D6-2AEA-4830-9DC0-68870D768C48}" type="slidenum">
              <a:rPr lang="en-US" smtClean="0"/>
              <a:pPr>
                <a:spcAft>
                  <a:spcPts val="600"/>
                </a:spcAft>
              </a:pPr>
              <a:t>2</a:t>
            </a:fld>
            <a:endParaRPr lang="en-US"/>
          </a:p>
        </p:txBody>
      </p:sp>
      <p:sp>
        <p:nvSpPr>
          <p:cNvPr id="2" name="Title 1">
            <a:extLst>
              <a:ext uri="{FF2B5EF4-FFF2-40B4-BE49-F238E27FC236}">
                <a16:creationId xmlns:a16="http://schemas.microsoft.com/office/drawing/2014/main" id="{02474E6E-365A-99BF-B116-F6A79124A053}"/>
              </a:ext>
            </a:extLst>
          </p:cNvPr>
          <p:cNvSpPr>
            <a:spLocks noGrp="1"/>
          </p:cNvSpPr>
          <p:nvPr>
            <p:ph type="title"/>
          </p:nvPr>
        </p:nvSpPr>
        <p:spPr/>
        <p:txBody>
          <a:bodyPr vert="horz" lIns="91440" tIns="45720" rIns="91440" bIns="45720" rtlCol="0" anchor="ctr">
            <a:normAutofit/>
          </a:bodyPr>
          <a:lstStyle/>
          <a:p>
            <a:r>
              <a:rPr lang="en-US" b="1" kern="1200">
                <a:latin typeface="Open Sans" panose="020B0606030504020204" pitchFamily="34" charset="0"/>
                <a:ea typeface="Open Sans" panose="020B0606030504020204" pitchFamily="34" charset="0"/>
                <a:cs typeface="Open Sans" panose="020B0606030504020204" pitchFamily="34" charset="0"/>
              </a:rPr>
              <a:t>Welcome!</a:t>
            </a:r>
          </a:p>
        </p:txBody>
      </p:sp>
      <p:sp>
        <p:nvSpPr>
          <p:cNvPr id="5" name="TextBox 4">
            <a:extLst>
              <a:ext uri="{FF2B5EF4-FFF2-40B4-BE49-F238E27FC236}">
                <a16:creationId xmlns:a16="http://schemas.microsoft.com/office/drawing/2014/main" id="{A49C7DB9-C444-751C-EA5D-74A7C987F84F}"/>
              </a:ext>
            </a:extLst>
          </p:cNvPr>
          <p:cNvSpPr txBox="1"/>
          <p:nvPr/>
        </p:nvSpPr>
        <p:spPr>
          <a:xfrm>
            <a:off x="6172200" y="1681163"/>
            <a:ext cx="5183188" cy="823912"/>
          </a:xfrm>
          <a:prstGeom prst="rect">
            <a:avLst/>
          </a:prstGeom>
        </p:spPr>
        <p:txBody>
          <a:bodyPr vert="horz" lIns="91440" tIns="45720" rIns="91440" bIns="45720" rtlCol="0" anchor="b">
            <a:normAutofit/>
          </a:bodyPr>
          <a:lstStyle/>
          <a:p>
            <a:pPr>
              <a:spcBef>
                <a:spcPts val="1000"/>
              </a:spcBef>
              <a:spcAft>
                <a:spcPts val="600"/>
              </a:spcAft>
            </a:pPr>
            <a:endParaRPr lang="en-US" sz="2400" b="1" kern="1200">
              <a:latin typeface="+mn-lt"/>
              <a:ea typeface="+mn-ea"/>
              <a:cs typeface="+mn-cs"/>
            </a:endParaRPr>
          </a:p>
        </p:txBody>
      </p:sp>
      <p:pic>
        <p:nvPicPr>
          <p:cNvPr id="6" name="Picture 5">
            <a:extLst>
              <a:ext uri="{FF2B5EF4-FFF2-40B4-BE49-F238E27FC236}">
                <a16:creationId xmlns:a16="http://schemas.microsoft.com/office/drawing/2014/main" id="{06F34521-DE88-5DD2-0612-2F54B0ED48E7}"/>
              </a:ext>
            </a:extLst>
          </p:cNvPr>
          <p:cNvPicPr>
            <a:picLocks noChangeAspect="1"/>
          </p:cNvPicPr>
          <p:nvPr/>
        </p:nvPicPr>
        <p:blipFill>
          <a:blip r:embed="rId4"/>
          <a:stretch>
            <a:fillRect/>
          </a:stretch>
        </p:blipFill>
        <p:spPr>
          <a:xfrm>
            <a:off x="5997575" y="1027906"/>
            <a:ext cx="5792476" cy="40101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843441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9FFAB8-67AA-96D4-F24E-41B344B5608D}"/>
              </a:ext>
            </a:extLst>
          </p:cNvPr>
          <p:cNvSpPr>
            <a:spLocks noGrp="1"/>
          </p:cNvSpPr>
          <p:nvPr>
            <p:ph type="sldNum" sz="quarter" idx="12"/>
          </p:nvPr>
        </p:nvSpPr>
        <p:spPr/>
        <p:txBody>
          <a:bodyPr/>
          <a:lstStyle/>
          <a:p>
            <a:fld id="{9F6BE9D6-2AEA-4830-9DC0-68870D768C48}" type="slidenum">
              <a:rPr lang="en-US" smtClean="0"/>
              <a:pPr/>
              <a:t>20</a:t>
            </a:fld>
            <a:endParaRPr lang="en-US" dirty="0"/>
          </a:p>
        </p:txBody>
      </p:sp>
      <p:sp>
        <p:nvSpPr>
          <p:cNvPr id="3" name="Text Placeholder 2">
            <a:extLst>
              <a:ext uri="{FF2B5EF4-FFF2-40B4-BE49-F238E27FC236}">
                <a16:creationId xmlns:a16="http://schemas.microsoft.com/office/drawing/2014/main" id="{2DA1634C-5682-F3F9-4674-0D406745BF54}"/>
              </a:ext>
            </a:extLst>
          </p:cNvPr>
          <p:cNvSpPr>
            <a:spLocks noGrp="1"/>
          </p:cNvSpPr>
          <p:nvPr>
            <p:ph type="body" sz="quarter" idx="13"/>
          </p:nvPr>
        </p:nvSpPr>
        <p:spPr/>
        <p:txBody>
          <a:bodyPr/>
          <a:lstStyle/>
          <a:p>
            <a:r>
              <a:rPr lang="en-US" dirty="0"/>
              <a:t>Why Accuracy Matters</a:t>
            </a:r>
          </a:p>
        </p:txBody>
      </p:sp>
    </p:spTree>
    <p:extLst>
      <p:ext uri="{BB962C8B-B14F-4D97-AF65-F5344CB8AC3E}">
        <p14:creationId xmlns:p14="http://schemas.microsoft.com/office/powerpoint/2010/main" val="2596404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865C06-FD5F-DF46-173C-A8443E5AA712}"/>
              </a:ext>
            </a:extLst>
          </p:cNvPr>
          <p:cNvSpPr>
            <a:spLocks noGrp="1"/>
          </p:cNvSpPr>
          <p:nvPr>
            <p:ph type="sldNum" sz="quarter" idx="12"/>
          </p:nvPr>
        </p:nvSpPr>
        <p:spPr/>
        <p:txBody>
          <a:bodyPr/>
          <a:lstStyle/>
          <a:p>
            <a:fld id="{9F6BE9D6-2AEA-4830-9DC0-68870D768C48}" type="slidenum">
              <a:rPr lang="en-US" smtClean="0"/>
              <a:pPr/>
              <a:t>21</a:t>
            </a:fld>
            <a:endParaRPr lang="en-US" dirty="0"/>
          </a:p>
        </p:txBody>
      </p:sp>
      <p:sp>
        <p:nvSpPr>
          <p:cNvPr id="3" name="Title 2">
            <a:extLst>
              <a:ext uri="{FF2B5EF4-FFF2-40B4-BE49-F238E27FC236}">
                <a16:creationId xmlns:a16="http://schemas.microsoft.com/office/drawing/2014/main" id="{9F792331-EBDA-5BEB-2090-A24B478F3154}"/>
              </a:ext>
            </a:extLst>
          </p:cNvPr>
          <p:cNvSpPr>
            <a:spLocks noGrp="1"/>
          </p:cNvSpPr>
          <p:nvPr>
            <p:ph type="title"/>
          </p:nvPr>
        </p:nvSpPr>
        <p:spPr/>
        <p:txBody>
          <a:bodyPr/>
          <a:lstStyle/>
          <a:p>
            <a:r>
              <a:rPr lang="en-US" dirty="0"/>
              <a:t>The DLC mark signifies rigorous review</a:t>
            </a:r>
          </a:p>
        </p:txBody>
      </p:sp>
      <p:sp>
        <p:nvSpPr>
          <p:cNvPr id="8" name="Rectangle: Diagonal Corners Snipped 7">
            <a:extLst>
              <a:ext uri="{FF2B5EF4-FFF2-40B4-BE49-F238E27FC236}">
                <a16:creationId xmlns:a16="http://schemas.microsoft.com/office/drawing/2014/main" id="{CD6FA77A-8D73-583E-08AB-CD3487CAE602}"/>
              </a:ext>
            </a:extLst>
          </p:cNvPr>
          <p:cNvSpPr/>
          <p:nvPr/>
        </p:nvSpPr>
        <p:spPr>
          <a:xfrm>
            <a:off x="728452" y="2113472"/>
            <a:ext cx="5218982" cy="3157268"/>
          </a:xfrm>
          <a:prstGeom prst="snip2Diag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2400" b="1" dirty="0"/>
              <a:t>DLC requires comprehensive performance and quality</a:t>
            </a:r>
          </a:p>
          <a:p>
            <a:pPr marL="285750" indent="-285750">
              <a:buFont typeface="Arial" panose="020B0604020202020204" pitchFamily="34" charset="0"/>
              <a:buChar char="•"/>
            </a:pPr>
            <a:r>
              <a:rPr lang="en-US" dirty="0"/>
              <a:t>Efficacy</a:t>
            </a:r>
          </a:p>
          <a:p>
            <a:pPr marL="285750" indent="-285750">
              <a:buFont typeface="Arial" panose="020B0604020202020204" pitchFamily="34" charset="0"/>
              <a:buChar char="•"/>
            </a:pPr>
            <a:r>
              <a:rPr lang="en-US" dirty="0"/>
              <a:t>Power quality</a:t>
            </a:r>
          </a:p>
          <a:p>
            <a:pPr marL="285750" indent="-285750">
              <a:buFont typeface="Arial" panose="020B0604020202020204" pitchFamily="34" charset="0"/>
              <a:buChar char="•"/>
            </a:pPr>
            <a:r>
              <a:rPr lang="en-US" dirty="0"/>
              <a:t>Lifetime</a:t>
            </a:r>
          </a:p>
          <a:p>
            <a:pPr marL="285750" indent="-285750">
              <a:buFont typeface="Arial" panose="020B0604020202020204" pitchFamily="34" charset="0"/>
              <a:buChar char="•"/>
            </a:pPr>
            <a:r>
              <a:rPr lang="en-US" dirty="0"/>
              <a:t>Spectral quality</a:t>
            </a:r>
          </a:p>
          <a:p>
            <a:pPr marL="285750" indent="-285750">
              <a:buFont typeface="Arial" panose="020B0604020202020204" pitchFamily="34" charset="0"/>
              <a:buChar char="•"/>
            </a:pPr>
            <a:r>
              <a:rPr lang="en-US" dirty="0"/>
              <a:t>Lighting distribution</a:t>
            </a:r>
          </a:p>
          <a:p>
            <a:pPr marL="285750" indent="-285750">
              <a:buFont typeface="Arial" panose="020B0604020202020204" pitchFamily="34" charset="0"/>
              <a:buChar char="•"/>
            </a:pPr>
            <a:r>
              <a:rPr lang="en-US" dirty="0"/>
              <a:t>Controllability</a:t>
            </a:r>
          </a:p>
          <a:p>
            <a:pPr marL="285750" indent="-285750">
              <a:buFont typeface="Arial" panose="020B0604020202020204" pitchFamily="34" charset="0"/>
              <a:buChar char="•"/>
            </a:pPr>
            <a:r>
              <a:rPr lang="en-US" dirty="0"/>
              <a:t>Product application</a:t>
            </a:r>
          </a:p>
        </p:txBody>
      </p:sp>
      <p:sp>
        <p:nvSpPr>
          <p:cNvPr id="10" name="Rectangle: Diagonal Corners Snipped 9">
            <a:extLst>
              <a:ext uri="{FF2B5EF4-FFF2-40B4-BE49-F238E27FC236}">
                <a16:creationId xmlns:a16="http://schemas.microsoft.com/office/drawing/2014/main" id="{A3B27048-00C1-7208-8EFB-8FF0CA784477}"/>
              </a:ext>
            </a:extLst>
          </p:cNvPr>
          <p:cNvSpPr/>
          <p:nvPr/>
        </p:nvSpPr>
        <p:spPr>
          <a:xfrm flipH="1">
            <a:off x="6349041" y="2113472"/>
            <a:ext cx="5218982" cy="3157268"/>
          </a:xfrm>
          <a:prstGeom prst="snip2Diag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2400" b="1" dirty="0"/>
              <a:t>Application review is exhaustive</a:t>
            </a:r>
          </a:p>
          <a:p>
            <a:endParaRPr lang="en-US" sz="2400" b="1" dirty="0"/>
          </a:p>
          <a:p>
            <a:pPr marL="285750" indent="-285750">
              <a:buFont typeface="Arial" panose="020B0604020202020204" pitchFamily="34" charset="0"/>
              <a:buChar char="•"/>
            </a:pPr>
            <a:r>
              <a:rPr lang="en-US" dirty="0"/>
              <a:t>Independent test reports</a:t>
            </a:r>
          </a:p>
          <a:p>
            <a:pPr marL="285750" indent="-285750">
              <a:buFont typeface="Arial" panose="020B0604020202020204" pitchFamily="34" charset="0"/>
              <a:buChar char="•"/>
            </a:pPr>
            <a:r>
              <a:rPr lang="en-US" dirty="0"/>
              <a:t>Hundreds of product variations</a:t>
            </a:r>
          </a:p>
          <a:p>
            <a:pPr marL="285750" indent="-285750">
              <a:buFont typeface="Arial" panose="020B0604020202020204" pitchFamily="34" charset="0"/>
              <a:buChar char="•"/>
            </a:pPr>
            <a:r>
              <a:rPr lang="en-US" dirty="0"/>
              <a:t>Interactions between the requirements</a:t>
            </a:r>
          </a:p>
          <a:p>
            <a:pPr marL="285750" indent="-285750">
              <a:buFont typeface="Arial" panose="020B0604020202020204" pitchFamily="34" charset="0"/>
              <a:buChar char="•"/>
            </a:pPr>
            <a:r>
              <a:rPr lang="en-US" dirty="0"/>
              <a:t>Spec sheets</a:t>
            </a:r>
          </a:p>
          <a:p>
            <a:pPr marL="285750" indent="-285750">
              <a:buFont typeface="Arial" panose="020B0604020202020204" pitchFamily="34" charset="0"/>
              <a:buChar char="•"/>
            </a:pPr>
            <a:r>
              <a:rPr lang="en-US" dirty="0"/>
              <a:t>Warranty documents</a:t>
            </a:r>
          </a:p>
          <a:p>
            <a:pPr marL="285750" indent="-285750">
              <a:buFont typeface="Arial" panose="020B0604020202020204" pitchFamily="34" charset="0"/>
              <a:buChar char="•"/>
            </a:pPr>
            <a:r>
              <a:rPr lang="en-US" dirty="0"/>
              <a:t>Safety certifications</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625976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20F6F17-CF42-C0C1-03D6-95641DAFFE13}"/>
              </a:ext>
            </a:extLst>
          </p:cNvPr>
          <p:cNvSpPr>
            <a:spLocks noGrp="1"/>
          </p:cNvSpPr>
          <p:nvPr>
            <p:ph type="sldNum" sz="quarter" idx="12"/>
          </p:nvPr>
        </p:nvSpPr>
        <p:spPr/>
        <p:txBody>
          <a:bodyPr/>
          <a:lstStyle/>
          <a:p>
            <a:fld id="{9F6BE9D6-2AEA-4830-9DC0-68870D768C48}" type="slidenum">
              <a:rPr lang="en-US" smtClean="0"/>
              <a:pPr/>
              <a:t>22</a:t>
            </a:fld>
            <a:endParaRPr lang="en-US" dirty="0"/>
          </a:p>
        </p:txBody>
      </p:sp>
      <p:sp>
        <p:nvSpPr>
          <p:cNvPr id="4" name="Title 3">
            <a:extLst>
              <a:ext uri="{FF2B5EF4-FFF2-40B4-BE49-F238E27FC236}">
                <a16:creationId xmlns:a16="http://schemas.microsoft.com/office/drawing/2014/main" id="{827E76A0-64F1-CCD1-8C5C-2F5B0FF51614}"/>
              </a:ext>
            </a:extLst>
          </p:cNvPr>
          <p:cNvSpPr>
            <a:spLocks noGrp="1"/>
          </p:cNvSpPr>
          <p:nvPr>
            <p:ph type="title"/>
          </p:nvPr>
        </p:nvSpPr>
        <p:spPr/>
        <p:txBody>
          <a:bodyPr/>
          <a:lstStyle/>
          <a:p>
            <a:r>
              <a:rPr lang="en-US" dirty="0"/>
              <a:t>Unfair competition for listing manufacturers</a:t>
            </a:r>
          </a:p>
        </p:txBody>
      </p:sp>
      <p:pic>
        <p:nvPicPr>
          <p:cNvPr id="6" name="Picture 5">
            <a:extLst>
              <a:ext uri="{FF2B5EF4-FFF2-40B4-BE49-F238E27FC236}">
                <a16:creationId xmlns:a16="http://schemas.microsoft.com/office/drawing/2014/main" id="{3ED0ECA4-8CBE-2A02-618C-3C7581002881}"/>
              </a:ext>
            </a:extLst>
          </p:cNvPr>
          <p:cNvPicPr>
            <a:picLocks noChangeAspect="1"/>
          </p:cNvPicPr>
          <p:nvPr/>
        </p:nvPicPr>
        <p:blipFill>
          <a:blip r:embed="rId2"/>
          <a:stretch>
            <a:fillRect/>
          </a:stretch>
        </p:blipFill>
        <p:spPr>
          <a:xfrm>
            <a:off x="5861304" y="1690688"/>
            <a:ext cx="5872315" cy="3855488"/>
          </a:xfrm>
          <a:prstGeom prst="roundRect">
            <a:avLst/>
          </a:prstGeom>
        </p:spPr>
      </p:pic>
      <p:sp>
        <p:nvSpPr>
          <p:cNvPr id="7" name="TextBox 6">
            <a:extLst>
              <a:ext uri="{FF2B5EF4-FFF2-40B4-BE49-F238E27FC236}">
                <a16:creationId xmlns:a16="http://schemas.microsoft.com/office/drawing/2014/main" id="{4065DB09-BB01-8DAF-F7E2-E8446E9719B6}"/>
              </a:ext>
            </a:extLst>
          </p:cNvPr>
          <p:cNvSpPr txBox="1"/>
          <p:nvPr/>
        </p:nvSpPr>
        <p:spPr>
          <a:xfrm>
            <a:off x="1391920" y="2218712"/>
            <a:ext cx="4268216" cy="646331"/>
          </a:xfrm>
          <a:prstGeom prst="rect">
            <a:avLst/>
          </a:prstGeom>
          <a:noFill/>
        </p:spPr>
        <p:txBody>
          <a:bodyPr wrap="square" rtlCol="0">
            <a:spAutoFit/>
          </a:bodyPr>
          <a:lstStyle/>
          <a:p>
            <a:r>
              <a:rPr lang="en-US" dirty="0">
                <a:latin typeface="Aptos" panose="020B0004020202020204" pitchFamily="34" charset="0"/>
              </a:rPr>
              <a:t>The DLC logo is a selling point for lighting products and control systems</a:t>
            </a:r>
          </a:p>
        </p:txBody>
      </p:sp>
      <p:sp>
        <p:nvSpPr>
          <p:cNvPr id="8" name="TextBox 7">
            <a:extLst>
              <a:ext uri="{FF2B5EF4-FFF2-40B4-BE49-F238E27FC236}">
                <a16:creationId xmlns:a16="http://schemas.microsoft.com/office/drawing/2014/main" id="{FFA8895D-11BC-5B59-9EEF-5A20957E17B7}"/>
              </a:ext>
            </a:extLst>
          </p:cNvPr>
          <p:cNvSpPr txBox="1"/>
          <p:nvPr/>
        </p:nvSpPr>
        <p:spPr>
          <a:xfrm>
            <a:off x="1391920" y="3312866"/>
            <a:ext cx="4268216" cy="923330"/>
          </a:xfrm>
          <a:prstGeom prst="rect">
            <a:avLst/>
          </a:prstGeom>
          <a:noFill/>
        </p:spPr>
        <p:txBody>
          <a:bodyPr wrap="square" rtlCol="0">
            <a:spAutoFit/>
          </a:bodyPr>
          <a:lstStyle/>
          <a:p>
            <a:r>
              <a:rPr lang="en-US" dirty="0">
                <a:latin typeface="Aptos" panose="020B0004020202020204" pitchFamily="34" charset="0"/>
              </a:rPr>
              <a:t>Listing manufacturers invest significant time and resources to obtain qualification</a:t>
            </a:r>
          </a:p>
        </p:txBody>
      </p:sp>
      <p:sp>
        <p:nvSpPr>
          <p:cNvPr id="9" name="TextBox 8">
            <a:extLst>
              <a:ext uri="{FF2B5EF4-FFF2-40B4-BE49-F238E27FC236}">
                <a16:creationId xmlns:a16="http://schemas.microsoft.com/office/drawing/2014/main" id="{86BD60E4-7240-E42C-D6AD-78F5A0BEB924}"/>
              </a:ext>
            </a:extLst>
          </p:cNvPr>
          <p:cNvSpPr txBox="1"/>
          <p:nvPr/>
        </p:nvSpPr>
        <p:spPr>
          <a:xfrm>
            <a:off x="1391920" y="4599044"/>
            <a:ext cx="4469384" cy="646331"/>
          </a:xfrm>
          <a:prstGeom prst="rect">
            <a:avLst/>
          </a:prstGeom>
          <a:noFill/>
        </p:spPr>
        <p:txBody>
          <a:bodyPr wrap="square" rtlCol="0">
            <a:spAutoFit/>
          </a:bodyPr>
          <a:lstStyle/>
          <a:p>
            <a:r>
              <a:rPr lang="en-US" dirty="0">
                <a:latin typeface="Aptos" panose="020B0004020202020204" pitchFamily="34" charset="0"/>
              </a:rPr>
              <a:t>Bad actors can secure sales without the investment when they bypass qualification</a:t>
            </a:r>
          </a:p>
        </p:txBody>
      </p:sp>
      <p:pic>
        <p:nvPicPr>
          <p:cNvPr id="11" name="Graphic 10" descr="Handshake with solid fill">
            <a:extLst>
              <a:ext uri="{FF2B5EF4-FFF2-40B4-BE49-F238E27FC236}">
                <a16:creationId xmlns:a16="http://schemas.microsoft.com/office/drawing/2014/main" id="{ECAAAC47-1B08-620C-40E4-A9A558E4A4D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2884" y="2209013"/>
            <a:ext cx="665480" cy="665480"/>
          </a:xfrm>
          <a:prstGeom prst="rect">
            <a:avLst/>
          </a:prstGeom>
        </p:spPr>
      </p:pic>
      <p:pic>
        <p:nvPicPr>
          <p:cNvPr id="13" name="Graphic 12" descr="Flying Money with solid fill">
            <a:extLst>
              <a:ext uri="{FF2B5EF4-FFF2-40B4-BE49-F238E27FC236}">
                <a16:creationId xmlns:a16="http://schemas.microsoft.com/office/drawing/2014/main" id="{FFD5E5D5-BDD7-7812-B383-A33A29F2289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6440" y="3441791"/>
            <a:ext cx="665480" cy="665480"/>
          </a:xfrm>
          <a:prstGeom prst="rect">
            <a:avLst/>
          </a:prstGeom>
        </p:spPr>
      </p:pic>
      <p:sp>
        <p:nvSpPr>
          <p:cNvPr id="26" name="Arrow: Curved Left 25">
            <a:extLst>
              <a:ext uri="{FF2B5EF4-FFF2-40B4-BE49-F238E27FC236}">
                <a16:creationId xmlns:a16="http://schemas.microsoft.com/office/drawing/2014/main" id="{F836DC00-CCBF-533A-B988-57C6EA0277EF}"/>
              </a:ext>
            </a:extLst>
          </p:cNvPr>
          <p:cNvSpPr/>
          <p:nvPr/>
        </p:nvSpPr>
        <p:spPr>
          <a:xfrm rot="10800000">
            <a:off x="838200" y="4670572"/>
            <a:ext cx="370586" cy="503274"/>
          </a:xfrm>
          <a:prstGeom prst="curvedLef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52210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2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ACC43F-2382-8ABD-EF0B-1FD4F21A651C}"/>
              </a:ext>
            </a:extLst>
          </p:cNvPr>
          <p:cNvSpPr>
            <a:spLocks noGrp="1"/>
          </p:cNvSpPr>
          <p:nvPr>
            <p:ph type="sldNum" sz="quarter" idx="12"/>
          </p:nvPr>
        </p:nvSpPr>
        <p:spPr/>
        <p:txBody>
          <a:bodyPr/>
          <a:lstStyle/>
          <a:p>
            <a:fld id="{9F6BE9D6-2AEA-4830-9DC0-68870D768C48}" type="slidenum">
              <a:rPr lang="en-US" smtClean="0"/>
              <a:pPr/>
              <a:t>23</a:t>
            </a:fld>
            <a:endParaRPr lang="en-US" dirty="0"/>
          </a:p>
        </p:txBody>
      </p:sp>
      <p:sp>
        <p:nvSpPr>
          <p:cNvPr id="5" name="Title 4">
            <a:extLst>
              <a:ext uri="{FF2B5EF4-FFF2-40B4-BE49-F238E27FC236}">
                <a16:creationId xmlns:a16="http://schemas.microsoft.com/office/drawing/2014/main" id="{DB8420EB-28C1-F9CA-36C7-A9FD97975F71}"/>
              </a:ext>
            </a:extLst>
          </p:cNvPr>
          <p:cNvSpPr>
            <a:spLocks noGrp="1"/>
          </p:cNvSpPr>
          <p:nvPr>
            <p:ph type="title"/>
          </p:nvPr>
        </p:nvSpPr>
        <p:spPr/>
        <p:txBody>
          <a:bodyPr/>
          <a:lstStyle/>
          <a:p>
            <a:r>
              <a:rPr lang="en-US" dirty="0"/>
              <a:t>Poll: What percent of energy efficiency programs across the United States and Canada rely on the DLC QPLs?</a:t>
            </a:r>
          </a:p>
        </p:txBody>
      </p:sp>
      <p:pic>
        <p:nvPicPr>
          <p:cNvPr id="4" name="Picture 3">
            <a:extLst>
              <a:ext uri="{FF2B5EF4-FFF2-40B4-BE49-F238E27FC236}">
                <a16:creationId xmlns:a16="http://schemas.microsoft.com/office/drawing/2014/main" id="{39E64485-14E6-C847-F9CB-C06F4632A5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9421" y="1970573"/>
            <a:ext cx="6887088" cy="3876046"/>
          </a:xfrm>
          <a:prstGeom prst="rect">
            <a:avLst/>
          </a:prstGeom>
        </p:spPr>
      </p:pic>
      <p:sp>
        <p:nvSpPr>
          <p:cNvPr id="11" name="TextBox 10">
            <a:extLst>
              <a:ext uri="{FF2B5EF4-FFF2-40B4-BE49-F238E27FC236}">
                <a16:creationId xmlns:a16="http://schemas.microsoft.com/office/drawing/2014/main" id="{23842335-A57D-E637-73B2-F1F4992C4060}"/>
              </a:ext>
            </a:extLst>
          </p:cNvPr>
          <p:cNvSpPr txBox="1"/>
          <p:nvPr/>
        </p:nvSpPr>
        <p:spPr>
          <a:xfrm>
            <a:off x="1821689" y="2151727"/>
            <a:ext cx="1781048" cy="2554545"/>
          </a:xfrm>
          <a:prstGeom prst="rect">
            <a:avLst/>
          </a:prstGeom>
          <a:noFill/>
        </p:spPr>
        <p:txBody>
          <a:bodyPr wrap="square" rtlCol="0">
            <a:spAutoFit/>
          </a:bodyPr>
          <a:lstStyle/>
          <a:p>
            <a:pPr marL="285750" indent="-285750">
              <a:buFont typeface="Arial" panose="020B0604020202020204" pitchFamily="34" charset="0"/>
              <a:buChar char="•"/>
            </a:pPr>
            <a:r>
              <a:rPr lang="en-US" sz="4000" dirty="0"/>
              <a:t>57%</a:t>
            </a:r>
          </a:p>
          <a:p>
            <a:pPr marL="285750" indent="-285750">
              <a:buFont typeface="Arial" panose="020B0604020202020204" pitchFamily="34" charset="0"/>
              <a:buChar char="•"/>
            </a:pPr>
            <a:r>
              <a:rPr lang="en-US" sz="4000" dirty="0"/>
              <a:t>25%</a:t>
            </a:r>
          </a:p>
          <a:p>
            <a:pPr marL="285750" indent="-285750">
              <a:buFont typeface="Arial" panose="020B0604020202020204" pitchFamily="34" charset="0"/>
              <a:buChar char="•"/>
            </a:pPr>
            <a:r>
              <a:rPr lang="en-US" sz="4000" dirty="0"/>
              <a:t>96%</a:t>
            </a:r>
          </a:p>
          <a:p>
            <a:pPr marL="285750" indent="-285750">
              <a:buFont typeface="Arial" panose="020B0604020202020204" pitchFamily="34" charset="0"/>
              <a:buChar char="•"/>
            </a:pPr>
            <a:r>
              <a:rPr lang="en-US" sz="4000" dirty="0"/>
              <a:t>75%</a:t>
            </a:r>
          </a:p>
        </p:txBody>
      </p:sp>
    </p:spTree>
    <p:extLst>
      <p:ext uri="{BB962C8B-B14F-4D97-AF65-F5344CB8AC3E}">
        <p14:creationId xmlns:p14="http://schemas.microsoft.com/office/powerpoint/2010/main" val="29799004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615E9-EB1B-F230-C201-80B9B3FE3E2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97FEE9C-0341-DD98-73F3-24163D3FB5E1}"/>
              </a:ext>
            </a:extLst>
          </p:cNvPr>
          <p:cNvSpPr>
            <a:spLocks noGrp="1"/>
          </p:cNvSpPr>
          <p:nvPr>
            <p:ph type="sldNum" sz="quarter" idx="12"/>
          </p:nvPr>
        </p:nvSpPr>
        <p:spPr/>
        <p:txBody>
          <a:bodyPr/>
          <a:lstStyle/>
          <a:p>
            <a:fld id="{9F6BE9D6-2AEA-4830-9DC0-68870D768C48}" type="slidenum">
              <a:rPr lang="en-US" smtClean="0"/>
              <a:pPr/>
              <a:t>24</a:t>
            </a:fld>
            <a:endParaRPr lang="en-US" dirty="0"/>
          </a:p>
        </p:txBody>
      </p:sp>
      <p:pic>
        <p:nvPicPr>
          <p:cNvPr id="4" name="Picture 3">
            <a:extLst>
              <a:ext uri="{FF2B5EF4-FFF2-40B4-BE49-F238E27FC236}">
                <a16:creationId xmlns:a16="http://schemas.microsoft.com/office/drawing/2014/main" id="{A8EAC687-253B-0902-A400-C56234F729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9421" y="1970573"/>
            <a:ext cx="6887088" cy="3876046"/>
          </a:xfrm>
          <a:prstGeom prst="rect">
            <a:avLst/>
          </a:prstGeom>
        </p:spPr>
      </p:pic>
      <p:sp>
        <p:nvSpPr>
          <p:cNvPr id="6" name="TextBox 5">
            <a:extLst>
              <a:ext uri="{FF2B5EF4-FFF2-40B4-BE49-F238E27FC236}">
                <a16:creationId xmlns:a16="http://schemas.microsoft.com/office/drawing/2014/main" id="{153A029B-A5F5-5952-5FEF-09A6F64140D1}"/>
              </a:ext>
            </a:extLst>
          </p:cNvPr>
          <p:cNvSpPr txBox="1"/>
          <p:nvPr/>
        </p:nvSpPr>
        <p:spPr>
          <a:xfrm>
            <a:off x="838200" y="2521059"/>
            <a:ext cx="4380043" cy="1815882"/>
          </a:xfrm>
          <a:prstGeom prst="rect">
            <a:avLst/>
          </a:prstGeom>
          <a:noFill/>
        </p:spPr>
        <p:txBody>
          <a:bodyPr wrap="square" rtlCol="0">
            <a:spAutoFit/>
          </a:bodyPr>
          <a:lstStyle/>
          <a:p>
            <a:r>
              <a:rPr lang="en-US" sz="2400" dirty="0">
                <a:latin typeface="Aptos" panose="020B0004020202020204" pitchFamily="34" charset="0"/>
              </a:rPr>
              <a:t>75% of lighting energy efficiency programs across the United States and Canada rely on the DLC QPLs</a:t>
            </a:r>
          </a:p>
          <a:p>
            <a:r>
              <a:rPr lang="en-US" sz="1600" dirty="0">
                <a:latin typeface="Aptos" panose="020B0004020202020204" pitchFamily="34" charset="0"/>
              </a:rPr>
              <a:t>Source: </a:t>
            </a:r>
            <a:r>
              <a:rPr lang="en-US" sz="1600" dirty="0" err="1">
                <a:latin typeface="Aptos" panose="020B0004020202020204" pitchFamily="34" charset="0"/>
              </a:rPr>
              <a:t>BriteSwitch</a:t>
            </a:r>
            <a:endParaRPr lang="en-US" sz="1600" dirty="0">
              <a:latin typeface="Aptos" panose="020B0004020202020204" pitchFamily="34" charset="0"/>
            </a:endParaRPr>
          </a:p>
        </p:txBody>
      </p:sp>
      <p:sp>
        <p:nvSpPr>
          <p:cNvPr id="9" name="Title 4">
            <a:extLst>
              <a:ext uri="{FF2B5EF4-FFF2-40B4-BE49-F238E27FC236}">
                <a16:creationId xmlns:a16="http://schemas.microsoft.com/office/drawing/2014/main" id="{4D6F9B18-0CE0-8936-855C-824683599AA6}"/>
              </a:ext>
            </a:extLst>
          </p:cNvPr>
          <p:cNvSpPr>
            <a:spLocks noGrp="1"/>
          </p:cNvSpPr>
          <p:nvPr>
            <p:ph type="title"/>
          </p:nvPr>
        </p:nvSpPr>
        <p:spPr>
          <a:xfrm>
            <a:off x="838200" y="365125"/>
            <a:ext cx="10515600" cy="1325563"/>
          </a:xfrm>
        </p:spPr>
        <p:txBody>
          <a:bodyPr/>
          <a:lstStyle/>
          <a:p>
            <a:r>
              <a:rPr lang="en-US" dirty="0"/>
              <a:t>What percent of energy efficiency programs across the United States and Canada rely on the DLC QPLs?</a:t>
            </a:r>
          </a:p>
        </p:txBody>
      </p:sp>
    </p:spTree>
    <p:extLst>
      <p:ext uri="{BB962C8B-B14F-4D97-AF65-F5344CB8AC3E}">
        <p14:creationId xmlns:p14="http://schemas.microsoft.com/office/powerpoint/2010/main" val="41367855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212D95-016B-5C80-CDF3-A0A5225FBF0D}"/>
              </a:ext>
            </a:extLst>
          </p:cNvPr>
          <p:cNvSpPr>
            <a:spLocks noGrp="1"/>
          </p:cNvSpPr>
          <p:nvPr>
            <p:ph type="sldNum" sz="quarter" idx="12"/>
          </p:nvPr>
        </p:nvSpPr>
        <p:spPr/>
        <p:txBody>
          <a:bodyPr/>
          <a:lstStyle/>
          <a:p>
            <a:fld id="{9F6BE9D6-2AEA-4830-9DC0-68870D768C48}" type="slidenum">
              <a:rPr lang="en-US" smtClean="0"/>
              <a:pPr/>
              <a:t>25</a:t>
            </a:fld>
            <a:endParaRPr lang="en-US" dirty="0"/>
          </a:p>
        </p:txBody>
      </p:sp>
      <p:sp>
        <p:nvSpPr>
          <p:cNvPr id="3" name="Title 2">
            <a:extLst>
              <a:ext uri="{FF2B5EF4-FFF2-40B4-BE49-F238E27FC236}">
                <a16:creationId xmlns:a16="http://schemas.microsoft.com/office/drawing/2014/main" id="{F4EC821B-6EF9-8590-3A62-D5795DFE63D3}"/>
              </a:ext>
            </a:extLst>
          </p:cNvPr>
          <p:cNvSpPr>
            <a:spLocks noGrp="1"/>
          </p:cNvSpPr>
          <p:nvPr>
            <p:ph type="title"/>
          </p:nvPr>
        </p:nvSpPr>
        <p:spPr/>
        <p:txBody>
          <a:bodyPr/>
          <a:lstStyle/>
          <a:p>
            <a:r>
              <a:rPr lang="en-US" dirty="0"/>
              <a:t>Many Reasons for Changes to Listing Status</a:t>
            </a:r>
          </a:p>
        </p:txBody>
      </p:sp>
      <p:grpSp>
        <p:nvGrpSpPr>
          <p:cNvPr id="16" name="Group 15">
            <a:extLst>
              <a:ext uri="{FF2B5EF4-FFF2-40B4-BE49-F238E27FC236}">
                <a16:creationId xmlns:a16="http://schemas.microsoft.com/office/drawing/2014/main" id="{E42249CB-1018-8607-CE28-AFFD7B348450}"/>
              </a:ext>
            </a:extLst>
          </p:cNvPr>
          <p:cNvGrpSpPr/>
          <p:nvPr/>
        </p:nvGrpSpPr>
        <p:grpSpPr>
          <a:xfrm>
            <a:off x="617679" y="1690689"/>
            <a:ext cx="3386481" cy="1828950"/>
            <a:chOff x="745695" y="1690688"/>
            <a:chExt cx="3989100" cy="2154409"/>
          </a:xfrm>
        </p:grpSpPr>
        <p:grpSp>
          <p:nvGrpSpPr>
            <p:cNvPr id="15" name="Group 14">
              <a:extLst>
                <a:ext uri="{FF2B5EF4-FFF2-40B4-BE49-F238E27FC236}">
                  <a16:creationId xmlns:a16="http://schemas.microsoft.com/office/drawing/2014/main" id="{2B116EB7-419C-3ED3-2489-7E0DB4372DA0}"/>
                </a:ext>
              </a:extLst>
            </p:cNvPr>
            <p:cNvGrpSpPr/>
            <p:nvPr/>
          </p:nvGrpSpPr>
          <p:grpSpPr>
            <a:xfrm>
              <a:off x="745695" y="1928514"/>
              <a:ext cx="1666180" cy="1897725"/>
              <a:chOff x="745695" y="1928514"/>
              <a:chExt cx="1666180" cy="1897725"/>
            </a:xfrm>
          </p:grpSpPr>
          <p:pic>
            <p:nvPicPr>
              <p:cNvPr id="4" name="Picture 3" descr="A yellow and white logo&#10;&#10;AI-generated content may be incorrect.">
                <a:extLst>
                  <a:ext uri="{FF2B5EF4-FFF2-40B4-BE49-F238E27FC236}">
                    <a16:creationId xmlns:a16="http://schemas.microsoft.com/office/drawing/2014/main" id="{F61C2610-BBB2-91BD-42BF-3DD1BF11B2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703" y="1928514"/>
                <a:ext cx="1419225" cy="14192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A903311-7BB2-9B7E-4584-9BDF7EEF14C6}"/>
                  </a:ext>
                </a:extLst>
              </p:cNvPr>
              <p:cNvSpPr txBox="1"/>
              <p:nvPr/>
            </p:nvSpPr>
            <p:spPr>
              <a:xfrm>
                <a:off x="745695" y="3282421"/>
                <a:ext cx="1666180" cy="543818"/>
              </a:xfrm>
              <a:prstGeom prst="rect">
                <a:avLst/>
              </a:prstGeom>
              <a:noFill/>
            </p:spPr>
            <p:txBody>
              <a:bodyPr wrap="square" rtlCol="0">
                <a:spAutoFit/>
              </a:bodyPr>
              <a:lstStyle/>
              <a:p>
                <a:pPr algn="ctr"/>
                <a:r>
                  <a:rPr lang="en-US" sz="2400" b="1" dirty="0">
                    <a:latin typeface="Aptos" panose="020B0004020202020204" pitchFamily="34" charset="0"/>
                  </a:rPr>
                  <a:t>SSL V5.1</a:t>
                </a:r>
              </a:p>
            </p:txBody>
          </p:sp>
        </p:grpSp>
        <p:grpSp>
          <p:nvGrpSpPr>
            <p:cNvPr id="12" name="Group 11">
              <a:extLst>
                <a:ext uri="{FF2B5EF4-FFF2-40B4-BE49-F238E27FC236}">
                  <a16:creationId xmlns:a16="http://schemas.microsoft.com/office/drawing/2014/main" id="{96183949-A498-9ADC-5D6A-61186BF9A3B8}"/>
                </a:ext>
              </a:extLst>
            </p:cNvPr>
            <p:cNvGrpSpPr/>
            <p:nvPr/>
          </p:nvGrpSpPr>
          <p:grpSpPr>
            <a:xfrm>
              <a:off x="2802203" y="1690688"/>
              <a:ext cx="1932592" cy="2154409"/>
              <a:chOff x="2527883" y="1753091"/>
              <a:chExt cx="1932592" cy="2154409"/>
            </a:xfrm>
          </p:grpSpPr>
          <p:sp>
            <p:nvSpPr>
              <p:cNvPr id="10" name="TextBox 9">
                <a:extLst>
                  <a:ext uri="{FF2B5EF4-FFF2-40B4-BE49-F238E27FC236}">
                    <a16:creationId xmlns:a16="http://schemas.microsoft.com/office/drawing/2014/main" id="{825808F4-D57E-219B-AC7F-E74F498219DC}"/>
                  </a:ext>
                </a:extLst>
              </p:cNvPr>
              <p:cNvSpPr txBox="1"/>
              <p:nvPr/>
            </p:nvSpPr>
            <p:spPr>
              <a:xfrm>
                <a:off x="2635454" y="3363682"/>
                <a:ext cx="1666180" cy="543818"/>
              </a:xfrm>
              <a:prstGeom prst="rect">
                <a:avLst/>
              </a:prstGeom>
              <a:noFill/>
            </p:spPr>
            <p:txBody>
              <a:bodyPr wrap="square" rtlCol="0">
                <a:spAutoFit/>
              </a:bodyPr>
              <a:lstStyle/>
              <a:p>
                <a:pPr algn="ctr"/>
                <a:r>
                  <a:rPr lang="en-US" sz="2400" b="1" dirty="0">
                    <a:latin typeface="Aptos" panose="020B0004020202020204" pitchFamily="34" charset="0"/>
                  </a:rPr>
                  <a:t>SSL V6.0</a:t>
                </a:r>
              </a:p>
            </p:txBody>
          </p:sp>
          <p:pic>
            <p:nvPicPr>
              <p:cNvPr id="11" name="Picture 10" descr="A yellow and white logo&#10;&#10;AI-generated content may be incorrect.">
                <a:extLst>
                  <a:ext uri="{FF2B5EF4-FFF2-40B4-BE49-F238E27FC236}">
                    <a16:creationId xmlns:a16="http://schemas.microsoft.com/office/drawing/2014/main" id="{CBDC2897-B54F-3FB3-E840-2B29F28C69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8932" y="2009775"/>
                <a:ext cx="1419225" cy="1419225"/>
              </a:xfrm>
              <a:prstGeom prst="rect">
                <a:avLst/>
              </a:prstGeom>
              <a:noFill/>
              <a:extLst>
                <a:ext uri="{909E8E84-426E-40DD-AFC4-6F175D3DCCD1}">
                  <a14:hiddenFill xmlns:a14="http://schemas.microsoft.com/office/drawing/2010/main">
                    <a:solidFill>
                      <a:srgbClr val="FFFFFF"/>
                    </a:solidFill>
                  </a14:hiddenFill>
                </a:ext>
              </a:extLst>
            </p:spPr>
          </p:pic>
          <p:pic>
            <p:nvPicPr>
              <p:cNvPr id="9" name="Graphic 8" descr="No sign with solid fill">
                <a:extLst>
                  <a:ext uri="{FF2B5EF4-FFF2-40B4-BE49-F238E27FC236}">
                    <a16:creationId xmlns:a16="http://schemas.microsoft.com/office/drawing/2014/main" id="{30F3E5E1-A98E-BC00-648B-0FF0E884AF1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527883" y="1753091"/>
                <a:ext cx="1932592" cy="1932592"/>
              </a:xfrm>
              <a:prstGeom prst="rect">
                <a:avLst/>
              </a:prstGeom>
            </p:spPr>
          </p:pic>
        </p:grpSp>
        <p:sp>
          <p:nvSpPr>
            <p:cNvPr id="13" name="Arrow: Right 12">
              <a:extLst>
                <a:ext uri="{FF2B5EF4-FFF2-40B4-BE49-F238E27FC236}">
                  <a16:creationId xmlns:a16="http://schemas.microsoft.com/office/drawing/2014/main" id="{CE3FF868-0C70-2A5A-88CB-C9EBE3113E58}"/>
                </a:ext>
              </a:extLst>
            </p:cNvPr>
            <p:cNvSpPr/>
            <p:nvPr/>
          </p:nvSpPr>
          <p:spPr>
            <a:xfrm>
              <a:off x="2404405" y="2633115"/>
              <a:ext cx="541637" cy="4114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TextBox 24">
            <a:extLst>
              <a:ext uri="{FF2B5EF4-FFF2-40B4-BE49-F238E27FC236}">
                <a16:creationId xmlns:a16="http://schemas.microsoft.com/office/drawing/2014/main" id="{63209F70-42C1-CA77-2C62-EB5A0D823698}"/>
              </a:ext>
            </a:extLst>
          </p:cNvPr>
          <p:cNvSpPr txBox="1"/>
          <p:nvPr/>
        </p:nvSpPr>
        <p:spPr>
          <a:xfrm>
            <a:off x="646273" y="5459915"/>
            <a:ext cx="1414476" cy="461665"/>
          </a:xfrm>
          <a:prstGeom prst="rect">
            <a:avLst/>
          </a:prstGeom>
          <a:noFill/>
        </p:spPr>
        <p:txBody>
          <a:bodyPr wrap="square" rtlCol="0">
            <a:spAutoFit/>
          </a:bodyPr>
          <a:lstStyle/>
          <a:p>
            <a:pPr algn="ctr"/>
            <a:r>
              <a:rPr lang="en-US" sz="2400" b="1" dirty="0">
                <a:latin typeface="Aptos" panose="020B0004020202020204" pitchFamily="34" charset="0"/>
              </a:rPr>
              <a:t>SSL V5.1</a:t>
            </a:r>
          </a:p>
        </p:txBody>
      </p:sp>
      <p:sp>
        <p:nvSpPr>
          <p:cNvPr id="21" name="TextBox 20">
            <a:extLst>
              <a:ext uri="{FF2B5EF4-FFF2-40B4-BE49-F238E27FC236}">
                <a16:creationId xmlns:a16="http://schemas.microsoft.com/office/drawing/2014/main" id="{378C7022-8F8C-FB8B-BB1B-D94250C92D4B}"/>
              </a:ext>
            </a:extLst>
          </p:cNvPr>
          <p:cNvSpPr txBox="1"/>
          <p:nvPr/>
        </p:nvSpPr>
        <p:spPr>
          <a:xfrm>
            <a:off x="2454839" y="5459914"/>
            <a:ext cx="1414476" cy="461665"/>
          </a:xfrm>
          <a:prstGeom prst="rect">
            <a:avLst/>
          </a:prstGeom>
          <a:noFill/>
        </p:spPr>
        <p:txBody>
          <a:bodyPr wrap="square" rtlCol="0">
            <a:spAutoFit/>
          </a:bodyPr>
          <a:lstStyle/>
          <a:p>
            <a:pPr algn="ctr"/>
            <a:r>
              <a:rPr lang="en-US" sz="2400" b="1" dirty="0">
                <a:latin typeface="Aptos" panose="020B0004020202020204" pitchFamily="34" charset="0"/>
              </a:rPr>
              <a:t>SSL V6.0</a:t>
            </a:r>
          </a:p>
        </p:txBody>
      </p:sp>
      <p:sp>
        <p:nvSpPr>
          <p:cNvPr id="20" name="Arrow: Right 19">
            <a:extLst>
              <a:ext uri="{FF2B5EF4-FFF2-40B4-BE49-F238E27FC236}">
                <a16:creationId xmlns:a16="http://schemas.microsoft.com/office/drawing/2014/main" id="{708E8947-C4F2-AD78-CCB7-4085801111DE}"/>
              </a:ext>
            </a:extLst>
          </p:cNvPr>
          <p:cNvSpPr/>
          <p:nvPr/>
        </p:nvSpPr>
        <p:spPr>
          <a:xfrm>
            <a:off x="2025814" y="4561135"/>
            <a:ext cx="459814" cy="3493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108423E6-7CB3-687F-E7EE-FC1985972D01}"/>
              </a:ext>
            </a:extLst>
          </p:cNvPr>
          <p:cNvSpPr txBox="1"/>
          <p:nvPr/>
        </p:nvSpPr>
        <p:spPr>
          <a:xfrm rot="19159025">
            <a:off x="274875" y="2361462"/>
            <a:ext cx="2057400" cy="400110"/>
          </a:xfrm>
          <a:prstGeom prst="rect">
            <a:avLst/>
          </a:prstGeom>
          <a:noFill/>
        </p:spPr>
        <p:txBody>
          <a:bodyPr wrap="square" rtlCol="0">
            <a:spAutoFit/>
          </a:bodyPr>
          <a:lstStyle/>
          <a:p>
            <a:pPr algn="ctr"/>
            <a:r>
              <a:rPr lang="en-US" sz="2000" dirty="0">
                <a:solidFill>
                  <a:schemeClr val="bg1">
                    <a:lumMod val="50000"/>
                  </a:schemeClr>
                </a:solidFill>
                <a:latin typeface="Aptos" panose="020B0004020202020204" pitchFamily="34" charset="0"/>
              </a:rPr>
              <a:t>DO NOT COPY</a:t>
            </a:r>
          </a:p>
        </p:txBody>
      </p:sp>
      <p:grpSp>
        <p:nvGrpSpPr>
          <p:cNvPr id="28" name="Group 27">
            <a:extLst>
              <a:ext uri="{FF2B5EF4-FFF2-40B4-BE49-F238E27FC236}">
                <a16:creationId xmlns:a16="http://schemas.microsoft.com/office/drawing/2014/main" id="{2C722C72-57E1-C8CA-F971-D27553EFFA57}"/>
              </a:ext>
            </a:extLst>
          </p:cNvPr>
          <p:cNvGrpSpPr/>
          <p:nvPr/>
        </p:nvGrpSpPr>
        <p:grpSpPr>
          <a:xfrm>
            <a:off x="2150171" y="3978985"/>
            <a:ext cx="2057400" cy="1204828"/>
            <a:chOff x="2094972" y="3721537"/>
            <a:chExt cx="2057400" cy="1204828"/>
          </a:xfrm>
        </p:grpSpPr>
        <p:pic>
          <p:nvPicPr>
            <p:cNvPr id="22" name="Picture 21" descr="A yellow and white logo&#10;&#10;AI-generated content may be incorrect.">
              <a:extLst>
                <a:ext uri="{FF2B5EF4-FFF2-40B4-BE49-F238E27FC236}">
                  <a16:creationId xmlns:a16="http://schemas.microsoft.com/office/drawing/2014/main" id="{7204F4D6-9319-22D3-2037-FCBDE62315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4464" y="3721537"/>
              <a:ext cx="1204828" cy="1204828"/>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196A7E83-3E07-5B45-BB75-A03DF48FF152}"/>
                </a:ext>
              </a:extLst>
            </p:cNvPr>
            <p:cNvSpPr txBox="1"/>
            <p:nvPr/>
          </p:nvSpPr>
          <p:spPr>
            <a:xfrm rot="19159025">
              <a:off x="2094972" y="4187673"/>
              <a:ext cx="2057400" cy="400110"/>
            </a:xfrm>
            <a:prstGeom prst="rect">
              <a:avLst/>
            </a:prstGeom>
            <a:noFill/>
          </p:spPr>
          <p:txBody>
            <a:bodyPr wrap="square" rtlCol="0">
              <a:spAutoFit/>
            </a:bodyPr>
            <a:lstStyle/>
            <a:p>
              <a:pPr algn="ctr"/>
              <a:r>
                <a:rPr lang="en-US" sz="2000" dirty="0">
                  <a:solidFill>
                    <a:schemeClr val="bg1">
                      <a:lumMod val="50000"/>
                    </a:schemeClr>
                  </a:solidFill>
                  <a:latin typeface="Aptos" panose="020B0004020202020204" pitchFamily="34" charset="0"/>
                </a:rPr>
                <a:t>DO NOT COPY</a:t>
              </a:r>
            </a:p>
          </p:txBody>
        </p:sp>
      </p:grpSp>
      <p:grpSp>
        <p:nvGrpSpPr>
          <p:cNvPr id="29" name="Group 28">
            <a:extLst>
              <a:ext uri="{FF2B5EF4-FFF2-40B4-BE49-F238E27FC236}">
                <a16:creationId xmlns:a16="http://schemas.microsoft.com/office/drawing/2014/main" id="{FC9586B7-9682-D331-D771-AD5F2FCB4B20}"/>
              </a:ext>
            </a:extLst>
          </p:cNvPr>
          <p:cNvGrpSpPr/>
          <p:nvPr/>
        </p:nvGrpSpPr>
        <p:grpSpPr>
          <a:xfrm>
            <a:off x="358560" y="3897472"/>
            <a:ext cx="1988863" cy="1566931"/>
            <a:chOff x="5752272" y="2136769"/>
            <a:chExt cx="2333337" cy="1838325"/>
          </a:xfrm>
        </p:grpSpPr>
        <p:pic>
          <p:nvPicPr>
            <p:cNvPr id="30" name="Picture 4" descr="A yellow and black sign with white text&#10;&#10;AI-generated content may be incorrect.">
              <a:extLst>
                <a:ext uri="{FF2B5EF4-FFF2-40B4-BE49-F238E27FC236}">
                  <a16:creationId xmlns:a16="http://schemas.microsoft.com/office/drawing/2014/main" id="{DDA6164C-862E-63B0-136E-53F273080A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05175" y="2136769"/>
              <a:ext cx="1428750" cy="1838325"/>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E6D23462-263F-A40A-EF7E-FC5031A69E75}"/>
                </a:ext>
              </a:extLst>
            </p:cNvPr>
            <p:cNvSpPr txBox="1"/>
            <p:nvPr/>
          </p:nvSpPr>
          <p:spPr>
            <a:xfrm rot="19159025">
              <a:off x="5752272" y="2721213"/>
              <a:ext cx="2333337" cy="469409"/>
            </a:xfrm>
            <a:prstGeom prst="rect">
              <a:avLst/>
            </a:prstGeom>
            <a:noFill/>
          </p:spPr>
          <p:txBody>
            <a:bodyPr wrap="square" rtlCol="0">
              <a:spAutoFit/>
            </a:bodyPr>
            <a:lstStyle/>
            <a:p>
              <a:pPr algn="ctr"/>
              <a:r>
                <a:rPr lang="en-US" sz="2000" dirty="0">
                  <a:solidFill>
                    <a:schemeClr val="bg1">
                      <a:lumMod val="50000"/>
                    </a:schemeClr>
                  </a:solidFill>
                  <a:latin typeface="Aptos" panose="020B0004020202020204" pitchFamily="34" charset="0"/>
                </a:rPr>
                <a:t>DO NOT COPY</a:t>
              </a:r>
            </a:p>
          </p:txBody>
        </p:sp>
      </p:grpSp>
      <p:sp>
        <p:nvSpPr>
          <p:cNvPr id="36" name="Rectangle: Rounded Corners 35">
            <a:extLst>
              <a:ext uri="{FF2B5EF4-FFF2-40B4-BE49-F238E27FC236}">
                <a16:creationId xmlns:a16="http://schemas.microsoft.com/office/drawing/2014/main" id="{EFE7F8DF-5902-24EB-95B4-1BEA8FFA2D50}"/>
              </a:ext>
            </a:extLst>
          </p:cNvPr>
          <p:cNvSpPr/>
          <p:nvPr/>
        </p:nvSpPr>
        <p:spPr>
          <a:xfrm>
            <a:off x="478773" y="1690688"/>
            <a:ext cx="3569446" cy="1922411"/>
          </a:xfrm>
          <a:prstGeom prst="round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Rounded Corners 36">
            <a:extLst>
              <a:ext uri="{FF2B5EF4-FFF2-40B4-BE49-F238E27FC236}">
                <a16:creationId xmlns:a16="http://schemas.microsoft.com/office/drawing/2014/main" id="{D1E0D7B8-5116-ED1D-8B26-99C80850BD35}"/>
              </a:ext>
            </a:extLst>
          </p:cNvPr>
          <p:cNvSpPr/>
          <p:nvPr/>
        </p:nvSpPr>
        <p:spPr>
          <a:xfrm>
            <a:off x="468475" y="3795740"/>
            <a:ext cx="3579743" cy="2125839"/>
          </a:xfrm>
          <a:prstGeom prst="round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6E7D115E-3098-5504-6894-87665A87A807}"/>
              </a:ext>
            </a:extLst>
          </p:cNvPr>
          <p:cNvGrpSpPr/>
          <p:nvPr/>
        </p:nvGrpSpPr>
        <p:grpSpPr>
          <a:xfrm>
            <a:off x="9294924" y="1527048"/>
            <a:ext cx="2364821" cy="2295839"/>
            <a:chOff x="13215284" y="892565"/>
            <a:chExt cx="2364821" cy="2265624"/>
          </a:xfrm>
        </p:grpSpPr>
        <p:pic>
          <p:nvPicPr>
            <p:cNvPr id="35" name="Picture 34">
              <a:extLst>
                <a:ext uri="{FF2B5EF4-FFF2-40B4-BE49-F238E27FC236}">
                  <a16:creationId xmlns:a16="http://schemas.microsoft.com/office/drawing/2014/main" id="{BBD94853-B47B-EFC0-336E-844F56227D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307677" y="892565"/>
              <a:ext cx="2265624" cy="2265624"/>
            </a:xfrm>
            <a:prstGeom prst="rect">
              <a:avLst/>
            </a:prstGeom>
          </p:spPr>
        </p:pic>
        <p:sp>
          <p:nvSpPr>
            <p:cNvPr id="40" name="Rectangle: Rounded Corners 39">
              <a:extLst>
                <a:ext uri="{FF2B5EF4-FFF2-40B4-BE49-F238E27FC236}">
                  <a16:creationId xmlns:a16="http://schemas.microsoft.com/office/drawing/2014/main" id="{B0D10D48-3CE8-225C-188C-DD11E1B050C3}"/>
                </a:ext>
              </a:extLst>
            </p:cNvPr>
            <p:cNvSpPr/>
            <p:nvPr/>
          </p:nvSpPr>
          <p:spPr>
            <a:xfrm>
              <a:off x="13215284" y="1043557"/>
              <a:ext cx="2364821" cy="1922411"/>
            </a:xfrm>
            <a:prstGeom prst="roundRect">
              <a:avLst/>
            </a:prstGeom>
            <a:no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4" name="Picture 43">
            <a:extLst>
              <a:ext uri="{FF2B5EF4-FFF2-40B4-BE49-F238E27FC236}">
                <a16:creationId xmlns:a16="http://schemas.microsoft.com/office/drawing/2014/main" id="{13E3500C-7E6D-3BCB-4652-AC5C16885DE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05160" y="3822888"/>
            <a:ext cx="4025637" cy="2098691"/>
          </a:xfrm>
          <a:prstGeom prst="roundRect">
            <a:avLst/>
          </a:prstGeom>
          <a:ln w="28575">
            <a:solidFill>
              <a:schemeClr val="accent6"/>
            </a:solidFill>
          </a:ln>
        </p:spPr>
      </p:pic>
      <p:grpSp>
        <p:nvGrpSpPr>
          <p:cNvPr id="14" name="Group 13">
            <a:extLst>
              <a:ext uri="{FF2B5EF4-FFF2-40B4-BE49-F238E27FC236}">
                <a16:creationId xmlns:a16="http://schemas.microsoft.com/office/drawing/2014/main" id="{68A24C00-5CE0-4BDC-D3E0-1C104B418AC6}"/>
              </a:ext>
            </a:extLst>
          </p:cNvPr>
          <p:cNvGrpSpPr/>
          <p:nvPr/>
        </p:nvGrpSpPr>
        <p:grpSpPr>
          <a:xfrm>
            <a:off x="4685019" y="1654185"/>
            <a:ext cx="4065921" cy="1958914"/>
            <a:chOff x="4685019" y="1654185"/>
            <a:chExt cx="4065921" cy="1958914"/>
          </a:xfrm>
        </p:grpSpPr>
        <p:grpSp>
          <p:nvGrpSpPr>
            <p:cNvPr id="8" name="Group 7">
              <a:extLst>
                <a:ext uri="{FF2B5EF4-FFF2-40B4-BE49-F238E27FC236}">
                  <a16:creationId xmlns:a16="http://schemas.microsoft.com/office/drawing/2014/main" id="{6C9DAE41-0261-5DFA-1053-6408ECB75742}"/>
                </a:ext>
              </a:extLst>
            </p:cNvPr>
            <p:cNvGrpSpPr/>
            <p:nvPr/>
          </p:nvGrpSpPr>
          <p:grpSpPr>
            <a:xfrm>
              <a:off x="4685019" y="1690688"/>
              <a:ext cx="4065921" cy="1922411"/>
              <a:chOff x="4685019" y="1690688"/>
              <a:chExt cx="4065921" cy="1922411"/>
            </a:xfrm>
          </p:grpSpPr>
          <p:pic>
            <p:nvPicPr>
              <p:cNvPr id="39" name="Picture 38">
                <a:extLst>
                  <a:ext uri="{FF2B5EF4-FFF2-40B4-BE49-F238E27FC236}">
                    <a16:creationId xmlns:a16="http://schemas.microsoft.com/office/drawing/2014/main" id="{AA5EA56A-98F6-3CAE-C803-27D318F8B238}"/>
                  </a:ext>
                </a:extLst>
              </p:cNvPr>
              <p:cNvPicPr>
                <a:picLocks noChangeAspect="1"/>
              </p:cNvPicPr>
              <p:nvPr/>
            </p:nvPicPr>
            <p:blipFill>
              <a:blip r:embed="rId8"/>
              <a:stretch>
                <a:fillRect/>
              </a:stretch>
            </p:blipFill>
            <p:spPr>
              <a:xfrm>
                <a:off x="4685019" y="1690688"/>
                <a:ext cx="4065921" cy="1922411"/>
              </a:xfrm>
              <a:prstGeom prst="roundRect">
                <a:avLst/>
              </a:prstGeom>
              <a:ln w="28575">
                <a:solidFill>
                  <a:schemeClr val="accent6"/>
                </a:solidFill>
              </a:ln>
            </p:spPr>
          </p:pic>
          <p:sp>
            <p:nvSpPr>
              <p:cNvPr id="7" name="Rectangle 6">
                <a:extLst>
                  <a:ext uri="{FF2B5EF4-FFF2-40B4-BE49-F238E27FC236}">
                    <a16:creationId xmlns:a16="http://schemas.microsoft.com/office/drawing/2014/main" id="{75A9945D-7A8D-9AD9-99BA-67AB94C1409A}"/>
                  </a:ext>
                </a:extLst>
              </p:cNvPr>
              <p:cNvSpPr/>
              <p:nvPr/>
            </p:nvSpPr>
            <p:spPr>
              <a:xfrm>
                <a:off x="6511636" y="2770909"/>
                <a:ext cx="489528" cy="732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TextBox 44">
              <a:extLst>
                <a:ext uri="{FF2B5EF4-FFF2-40B4-BE49-F238E27FC236}">
                  <a16:creationId xmlns:a16="http://schemas.microsoft.com/office/drawing/2014/main" id="{2C56B839-5DAC-DF32-5780-C5BEFD332B84}"/>
                </a:ext>
              </a:extLst>
            </p:cNvPr>
            <p:cNvSpPr txBox="1"/>
            <p:nvPr/>
          </p:nvSpPr>
          <p:spPr>
            <a:xfrm>
              <a:off x="5014559" y="1654185"/>
              <a:ext cx="3351756" cy="461665"/>
            </a:xfrm>
            <a:prstGeom prst="rect">
              <a:avLst/>
            </a:prstGeom>
            <a:noFill/>
          </p:spPr>
          <p:txBody>
            <a:bodyPr wrap="square" rtlCol="0">
              <a:spAutoFit/>
            </a:bodyPr>
            <a:lstStyle/>
            <a:p>
              <a:pPr algn="ctr"/>
              <a:r>
                <a:rPr lang="en-US" sz="2400" b="1" dirty="0">
                  <a:latin typeface="Aptos" panose="020B0004020202020204" pitchFamily="34" charset="0"/>
                </a:rPr>
                <a:t>Surveillance Testing</a:t>
              </a:r>
            </a:p>
          </p:txBody>
        </p:sp>
      </p:grpSp>
      <p:sp>
        <p:nvSpPr>
          <p:cNvPr id="46" name="TextBox 45">
            <a:extLst>
              <a:ext uri="{FF2B5EF4-FFF2-40B4-BE49-F238E27FC236}">
                <a16:creationId xmlns:a16="http://schemas.microsoft.com/office/drawing/2014/main" id="{62CE0178-1185-D8B0-215D-C26DF27EAF35}"/>
              </a:ext>
            </a:extLst>
          </p:cNvPr>
          <p:cNvSpPr txBox="1"/>
          <p:nvPr/>
        </p:nvSpPr>
        <p:spPr>
          <a:xfrm>
            <a:off x="4705160" y="3805320"/>
            <a:ext cx="4055768" cy="461665"/>
          </a:xfrm>
          <a:prstGeom prst="rect">
            <a:avLst/>
          </a:prstGeom>
          <a:noFill/>
        </p:spPr>
        <p:txBody>
          <a:bodyPr wrap="square" rtlCol="0">
            <a:spAutoFit/>
          </a:bodyPr>
          <a:lstStyle/>
          <a:p>
            <a:pPr algn="ctr"/>
            <a:r>
              <a:rPr lang="en-US" sz="2400" b="1" dirty="0">
                <a:latin typeface="Aptos" panose="020B0004020202020204" pitchFamily="34" charset="0"/>
              </a:rPr>
              <a:t>Product Misrepresentation</a:t>
            </a:r>
          </a:p>
        </p:txBody>
      </p:sp>
      <p:grpSp>
        <p:nvGrpSpPr>
          <p:cNvPr id="32" name="Group 31">
            <a:extLst>
              <a:ext uri="{FF2B5EF4-FFF2-40B4-BE49-F238E27FC236}">
                <a16:creationId xmlns:a16="http://schemas.microsoft.com/office/drawing/2014/main" id="{ADC913D8-EC8B-D53E-2CFA-3EFE0DE7123B}"/>
              </a:ext>
            </a:extLst>
          </p:cNvPr>
          <p:cNvGrpSpPr/>
          <p:nvPr/>
        </p:nvGrpSpPr>
        <p:grpSpPr>
          <a:xfrm>
            <a:off x="9249571" y="3785966"/>
            <a:ext cx="2410174" cy="2145386"/>
            <a:chOff x="9249571" y="3785966"/>
            <a:chExt cx="2410174" cy="2145386"/>
          </a:xfrm>
        </p:grpSpPr>
        <p:pic>
          <p:nvPicPr>
            <p:cNvPr id="18" name="Graphic 17" descr="Monthly calendar with solid fill">
              <a:extLst>
                <a:ext uri="{FF2B5EF4-FFF2-40B4-BE49-F238E27FC236}">
                  <a16:creationId xmlns:a16="http://schemas.microsoft.com/office/drawing/2014/main" id="{BDD44EAB-C431-1F90-8F3F-DAD002AFF90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387317" y="3785966"/>
              <a:ext cx="2145386" cy="2145386"/>
            </a:xfrm>
            <a:prstGeom prst="rect">
              <a:avLst/>
            </a:prstGeom>
          </p:spPr>
        </p:pic>
        <p:sp>
          <p:nvSpPr>
            <p:cNvPr id="24" name="Rectangle: Rounded Corners 23">
              <a:extLst>
                <a:ext uri="{FF2B5EF4-FFF2-40B4-BE49-F238E27FC236}">
                  <a16:creationId xmlns:a16="http://schemas.microsoft.com/office/drawing/2014/main" id="{A6EAEBA2-732E-3AD8-EEFE-8CFADEEFE9EA}"/>
                </a:ext>
              </a:extLst>
            </p:cNvPr>
            <p:cNvSpPr/>
            <p:nvPr/>
          </p:nvSpPr>
          <p:spPr>
            <a:xfrm>
              <a:off x="9249571" y="3822887"/>
              <a:ext cx="2410174" cy="2098692"/>
            </a:xfrm>
            <a:prstGeom prst="roundRect">
              <a:avLst/>
            </a:prstGeom>
            <a:no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42241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1" grpId="0"/>
      <p:bldP spid="20" grpId="0" animBg="1"/>
      <p:bldP spid="26" grpId="0"/>
      <p:bldP spid="36" grpId="0" animBg="1"/>
      <p:bldP spid="37" grpId="0" animBg="1"/>
      <p:bldP spid="4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C67ADC5-4372-478C-3D89-DEB06F09C207}"/>
              </a:ext>
            </a:extLst>
          </p:cNvPr>
          <p:cNvSpPr>
            <a:spLocks noGrp="1"/>
          </p:cNvSpPr>
          <p:nvPr>
            <p:ph type="sldNum" sz="quarter" idx="12"/>
          </p:nvPr>
        </p:nvSpPr>
        <p:spPr/>
        <p:txBody>
          <a:bodyPr/>
          <a:lstStyle/>
          <a:p>
            <a:fld id="{9F6BE9D6-2AEA-4830-9DC0-68870D768C48}" type="slidenum">
              <a:rPr lang="en-US" smtClean="0"/>
              <a:pPr/>
              <a:t>26</a:t>
            </a:fld>
            <a:endParaRPr lang="en-US" dirty="0"/>
          </a:p>
        </p:txBody>
      </p:sp>
      <p:sp>
        <p:nvSpPr>
          <p:cNvPr id="3" name="Title 2">
            <a:extLst>
              <a:ext uri="{FF2B5EF4-FFF2-40B4-BE49-F238E27FC236}">
                <a16:creationId xmlns:a16="http://schemas.microsoft.com/office/drawing/2014/main" id="{D12C0655-AFA7-A3A4-B34A-06FF5E42BD96}"/>
              </a:ext>
            </a:extLst>
          </p:cNvPr>
          <p:cNvSpPr>
            <a:spLocks noGrp="1"/>
          </p:cNvSpPr>
          <p:nvPr>
            <p:ph type="title"/>
          </p:nvPr>
        </p:nvSpPr>
        <p:spPr/>
        <p:txBody>
          <a:bodyPr/>
          <a:lstStyle/>
          <a:p>
            <a:r>
              <a:rPr lang="en-US" dirty="0"/>
              <a:t>Changes to Listing Status: Products that did not update</a:t>
            </a:r>
          </a:p>
        </p:txBody>
      </p:sp>
      <p:grpSp>
        <p:nvGrpSpPr>
          <p:cNvPr id="4" name="Group 3">
            <a:extLst>
              <a:ext uri="{FF2B5EF4-FFF2-40B4-BE49-F238E27FC236}">
                <a16:creationId xmlns:a16="http://schemas.microsoft.com/office/drawing/2014/main" id="{73BCF079-E637-5F20-157B-E8987D840109}"/>
              </a:ext>
            </a:extLst>
          </p:cNvPr>
          <p:cNvGrpSpPr/>
          <p:nvPr/>
        </p:nvGrpSpPr>
        <p:grpSpPr>
          <a:xfrm>
            <a:off x="654255" y="1690689"/>
            <a:ext cx="3386481" cy="1828950"/>
            <a:chOff x="745695" y="1690688"/>
            <a:chExt cx="3989100" cy="2154409"/>
          </a:xfrm>
        </p:grpSpPr>
        <p:grpSp>
          <p:nvGrpSpPr>
            <p:cNvPr id="5" name="Group 4">
              <a:extLst>
                <a:ext uri="{FF2B5EF4-FFF2-40B4-BE49-F238E27FC236}">
                  <a16:creationId xmlns:a16="http://schemas.microsoft.com/office/drawing/2014/main" id="{1AD75B7D-4B25-6134-EBD8-6B7E7F4F0960}"/>
                </a:ext>
              </a:extLst>
            </p:cNvPr>
            <p:cNvGrpSpPr/>
            <p:nvPr/>
          </p:nvGrpSpPr>
          <p:grpSpPr>
            <a:xfrm>
              <a:off x="745695" y="1928514"/>
              <a:ext cx="1666180" cy="1897725"/>
              <a:chOff x="745695" y="1928514"/>
              <a:chExt cx="1666180" cy="1897725"/>
            </a:xfrm>
          </p:grpSpPr>
          <p:pic>
            <p:nvPicPr>
              <p:cNvPr id="11" name="Picture 10" descr="A yellow and white logo&#10;&#10;AI-generated content may be incorrect.">
                <a:extLst>
                  <a:ext uri="{FF2B5EF4-FFF2-40B4-BE49-F238E27FC236}">
                    <a16:creationId xmlns:a16="http://schemas.microsoft.com/office/drawing/2014/main" id="{C89E710A-4902-D22F-53C0-FD42D34B6B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703" y="1928514"/>
                <a:ext cx="1419225" cy="141922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A8F1D8E-0C07-A3A2-10A8-67EF3F2F88FB}"/>
                  </a:ext>
                </a:extLst>
              </p:cNvPr>
              <p:cNvSpPr txBox="1"/>
              <p:nvPr/>
            </p:nvSpPr>
            <p:spPr>
              <a:xfrm>
                <a:off x="745695" y="3282421"/>
                <a:ext cx="1666180" cy="543818"/>
              </a:xfrm>
              <a:prstGeom prst="rect">
                <a:avLst/>
              </a:prstGeom>
              <a:noFill/>
            </p:spPr>
            <p:txBody>
              <a:bodyPr wrap="square" rtlCol="0">
                <a:spAutoFit/>
              </a:bodyPr>
              <a:lstStyle/>
              <a:p>
                <a:pPr algn="ctr"/>
                <a:r>
                  <a:rPr lang="en-US" sz="2400" b="1" dirty="0">
                    <a:latin typeface="Aptos" panose="020B0004020202020204" pitchFamily="34" charset="0"/>
                  </a:rPr>
                  <a:t>SSL V5.1</a:t>
                </a:r>
              </a:p>
            </p:txBody>
          </p:sp>
        </p:grpSp>
        <p:grpSp>
          <p:nvGrpSpPr>
            <p:cNvPr id="6" name="Group 5">
              <a:extLst>
                <a:ext uri="{FF2B5EF4-FFF2-40B4-BE49-F238E27FC236}">
                  <a16:creationId xmlns:a16="http://schemas.microsoft.com/office/drawing/2014/main" id="{EE0EBFF7-1B2B-A9DB-B72D-588F7CD22AE6}"/>
                </a:ext>
              </a:extLst>
            </p:cNvPr>
            <p:cNvGrpSpPr/>
            <p:nvPr/>
          </p:nvGrpSpPr>
          <p:grpSpPr>
            <a:xfrm>
              <a:off x="2802203" y="1690688"/>
              <a:ext cx="1932592" cy="2154409"/>
              <a:chOff x="2527883" y="1753091"/>
              <a:chExt cx="1932592" cy="2154409"/>
            </a:xfrm>
          </p:grpSpPr>
          <p:sp>
            <p:nvSpPr>
              <p:cNvPr id="8" name="TextBox 7">
                <a:extLst>
                  <a:ext uri="{FF2B5EF4-FFF2-40B4-BE49-F238E27FC236}">
                    <a16:creationId xmlns:a16="http://schemas.microsoft.com/office/drawing/2014/main" id="{6C70B0A2-06B2-8037-D98E-341097185198}"/>
                  </a:ext>
                </a:extLst>
              </p:cNvPr>
              <p:cNvSpPr txBox="1"/>
              <p:nvPr/>
            </p:nvSpPr>
            <p:spPr>
              <a:xfrm>
                <a:off x="2635454" y="3363682"/>
                <a:ext cx="1666180" cy="543818"/>
              </a:xfrm>
              <a:prstGeom prst="rect">
                <a:avLst/>
              </a:prstGeom>
              <a:noFill/>
            </p:spPr>
            <p:txBody>
              <a:bodyPr wrap="square" rtlCol="0">
                <a:spAutoFit/>
              </a:bodyPr>
              <a:lstStyle/>
              <a:p>
                <a:pPr algn="ctr"/>
                <a:r>
                  <a:rPr lang="en-US" sz="2400" b="1" dirty="0">
                    <a:latin typeface="Aptos" panose="020B0004020202020204" pitchFamily="34" charset="0"/>
                  </a:rPr>
                  <a:t>SSL V6.0</a:t>
                </a:r>
              </a:p>
            </p:txBody>
          </p:sp>
          <p:pic>
            <p:nvPicPr>
              <p:cNvPr id="9" name="Picture 8" descr="A yellow and white logo&#10;&#10;AI-generated content may be incorrect.">
                <a:extLst>
                  <a:ext uri="{FF2B5EF4-FFF2-40B4-BE49-F238E27FC236}">
                    <a16:creationId xmlns:a16="http://schemas.microsoft.com/office/drawing/2014/main" id="{0AE3CF19-47E5-539E-067F-A0EA816DF5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8932" y="2009775"/>
                <a:ext cx="1419225" cy="1419225"/>
              </a:xfrm>
              <a:prstGeom prst="rect">
                <a:avLst/>
              </a:prstGeom>
              <a:noFill/>
              <a:extLst>
                <a:ext uri="{909E8E84-426E-40DD-AFC4-6F175D3DCCD1}">
                  <a14:hiddenFill xmlns:a14="http://schemas.microsoft.com/office/drawing/2010/main">
                    <a:solidFill>
                      <a:srgbClr val="FFFFFF"/>
                    </a:solidFill>
                  </a14:hiddenFill>
                </a:ext>
              </a:extLst>
            </p:spPr>
          </p:pic>
          <p:pic>
            <p:nvPicPr>
              <p:cNvPr id="10" name="Graphic 9" descr="No sign with solid fill">
                <a:extLst>
                  <a:ext uri="{FF2B5EF4-FFF2-40B4-BE49-F238E27FC236}">
                    <a16:creationId xmlns:a16="http://schemas.microsoft.com/office/drawing/2014/main" id="{301715F7-81FE-C593-29EA-2380A63576A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527883" y="1753091"/>
                <a:ext cx="1932592" cy="1932592"/>
              </a:xfrm>
              <a:prstGeom prst="rect">
                <a:avLst/>
              </a:prstGeom>
            </p:spPr>
          </p:pic>
        </p:grpSp>
        <p:sp>
          <p:nvSpPr>
            <p:cNvPr id="7" name="Arrow: Right 6">
              <a:extLst>
                <a:ext uri="{FF2B5EF4-FFF2-40B4-BE49-F238E27FC236}">
                  <a16:creationId xmlns:a16="http://schemas.microsoft.com/office/drawing/2014/main" id="{8A397A57-88DB-169F-839B-05420A26FD7D}"/>
                </a:ext>
              </a:extLst>
            </p:cNvPr>
            <p:cNvSpPr/>
            <p:nvPr/>
          </p:nvSpPr>
          <p:spPr>
            <a:xfrm>
              <a:off x="2404405" y="2633115"/>
              <a:ext cx="541637" cy="4114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0" name="Rectangle 39">
            <a:extLst>
              <a:ext uri="{FF2B5EF4-FFF2-40B4-BE49-F238E27FC236}">
                <a16:creationId xmlns:a16="http://schemas.microsoft.com/office/drawing/2014/main" id="{FB6D0197-0AA6-1118-C1DC-C5DD1444F2D5}"/>
              </a:ext>
            </a:extLst>
          </p:cNvPr>
          <p:cNvSpPr/>
          <p:nvPr/>
        </p:nvSpPr>
        <p:spPr>
          <a:xfrm>
            <a:off x="4724749" y="2891943"/>
            <a:ext cx="1828800" cy="365125"/>
          </a:xfrm>
          <a:prstGeom prst="rect">
            <a:avLst/>
          </a:prstGeom>
          <a:solidFill>
            <a:srgbClr val="92D050"/>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October</a:t>
            </a:r>
          </a:p>
        </p:txBody>
      </p:sp>
      <p:sp>
        <p:nvSpPr>
          <p:cNvPr id="41" name="Rectangle 40">
            <a:extLst>
              <a:ext uri="{FF2B5EF4-FFF2-40B4-BE49-F238E27FC236}">
                <a16:creationId xmlns:a16="http://schemas.microsoft.com/office/drawing/2014/main" id="{AC418143-41CB-97B2-5EFC-A79BF158876D}"/>
              </a:ext>
            </a:extLst>
          </p:cNvPr>
          <p:cNvSpPr/>
          <p:nvPr/>
        </p:nvSpPr>
        <p:spPr>
          <a:xfrm>
            <a:off x="6553549" y="2891944"/>
            <a:ext cx="1828800" cy="365124"/>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dirty="0"/>
              <a:t>November</a:t>
            </a:r>
          </a:p>
        </p:txBody>
      </p:sp>
      <p:sp>
        <p:nvSpPr>
          <p:cNvPr id="42" name="Rectangle 41">
            <a:extLst>
              <a:ext uri="{FF2B5EF4-FFF2-40B4-BE49-F238E27FC236}">
                <a16:creationId xmlns:a16="http://schemas.microsoft.com/office/drawing/2014/main" id="{71D0A349-374F-32D4-325E-D058642EA0CB}"/>
              </a:ext>
            </a:extLst>
          </p:cNvPr>
          <p:cNvSpPr/>
          <p:nvPr/>
        </p:nvSpPr>
        <p:spPr>
          <a:xfrm>
            <a:off x="8382349" y="2891942"/>
            <a:ext cx="1828800" cy="365125"/>
          </a:xfrm>
          <a:prstGeom prst="rect">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December</a:t>
            </a:r>
          </a:p>
        </p:txBody>
      </p:sp>
      <p:cxnSp>
        <p:nvCxnSpPr>
          <p:cNvPr id="57" name="Straight Connector 56">
            <a:extLst>
              <a:ext uri="{FF2B5EF4-FFF2-40B4-BE49-F238E27FC236}">
                <a16:creationId xmlns:a16="http://schemas.microsoft.com/office/drawing/2014/main" id="{0E4D1CDC-DD4E-2C96-6CA8-CC2F080AC7E7}"/>
              </a:ext>
            </a:extLst>
          </p:cNvPr>
          <p:cNvCxnSpPr>
            <a:cxnSpLocks/>
          </p:cNvCxnSpPr>
          <p:nvPr/>
        </p:nvCxnSpPr>
        <p:spPr>
          <a:xfrm flipV="1">
            <a:off x="5071607" y="1835919"/>
            <a:ext cx="0" cy="1206045"/>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16FB42A4-FAAD-FA39-6C6C-27D785CFCF78}"/>
              </a:ext>
            </a:extLst>
          </p:cNvPr>
          <p:cNvSpPr txBox="1"/>
          <p:nvPr/>
        </p:nvSpPr>
        <p:spPr>
          <a:xfrm>
            <a:off x="5071607" y="1737484"/>
            <a:ext cx="2677609" cy="954107"/>
          </a:xfrm>
          <a:prstGeom prst="rect">
            <a:avLst/>
          </a:prstGeom>
          <a:noFill/>
        </p:spPr>
        <p:txBody>
          <a:bodyPr wrap="square" rtlCol="0">
            <a:spAutoFit/>
          </a:bodyPr>
          <a:lstStyle/>
          <a:p>
            <a:r>
              <a:rPr lang="en-US" sz="1400" b="1" dirty="0">
                <a:latin typeface="Montagu Slab 144pt"/>
              </a:rPr>
              <a:t>October 9</a:t>
            </a:r>
          </a:p>
          <a:p>
            <a:r>
              <a:rPr lang="en-US" sz="1400" dirty="0">
                <a:latin typeface="Montagu Slab 144pt"/>
              </a:rPr>
              <a:t>Last day to submit applications to update V5.1 &amp; V1.0 products to V6.0 and V.20</a:t>
            </a:r>
          </a:p>
        </p:txBody>
      </p:sp>
      <p:cxnSp>
        <p:nvCxnSpPr>
          <p:cNvPr id="61" name="Straight Connector 60">
            <a:extLst>
              <a:ext uri="{FF2B5EF4-FFF2-40B4-BE49-F238E27FC236}">
                <a16:creationId xmlns:a16="http://schemas.microsoft.com/office/drawing/2014/main" id="{E6B8B7D8-E009-3765-18F0-1246FC6DA334}"/>
              </a:ext>
            </a:extLst>
          </p:cNvPr>
          <p:cNvCxnSpPr>
            <a:cxnSpLocks/>
          </p:cNvCxnSpPr>
          <p:nvPr/>
        </p:nvCxnSpPr>
        <p:spPr>
          <a:xfrm flipV="1">
            <a:off x="9243119" y="1763005"/>
            <a:ext cx="0" cy="1206045"/>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E29EA1F6-FE84-21C5-FC0E-FF5FD81FEE04}"/>
              </a:ext>
            </a:extLst>
          </p:cNvPr>
          <p:cNvSpPr txBox="1"/>
          <p:nvPr/>
        </p:nvSpPr>
        <p:spPr>
          <a:xfrm>
            <a:off x="9243119" y="1697786"/>
            <a:ext cx="2677609" cy="954107"/>
          </a:xfrm>
          <a:prstGeom prst="rect">
            <a:avLst/>
          </a:prstGeom>
          <a:noFill/>
        </p:spPr>
        <p:txBody>
          <a:bodyPr wrap="square" rtlCol="0">
            <a:spAutoFit/>
          </a:bodyPr>
          <a:lstStyle/>
          <a:p>
            <a:r>
              <a:rPr lang="en-US" sz="1400" b="1" dirty="0">
                <a:latin typeface="Montagu Slab 144pt"/>
              </a:rPr>
              <a:t>December 15</a:t>
            </a:r>
          </a:p>
          <a:p>
            <a:r>
              <a:rPr lang="en-US" sz="1400" dirty="0">
                <a:latin typeface="Montagu Slab 144pt"/>
              </a:rPr>
              <a:t>DLC will delist products not qualified under V6.0 &amp; V2.0 requirements</a:t>
            </a:r>
          </a:p>
        </p:txBody>
      </p:sp>
      <p:sp>
        <p:nvSpPr>
          <p:cNvPr id="64" name="TextBox 63">
            <a:extLst>
              <a:ext uri="{FF2B5EF4-FFF2-40B4-BE49-F238E27FC236}">
                <a16:creationId xmlns:a16="http://schemas.microsoft.com/office/drawing/2014/main" id="{F46FD815-C3F7-DB50-1950-BF092DF22365}"/>
              </a:ext>
            </a:extLst>
          </p:cNvPr>
          <p:cNvSpPr txBox="1"/>
          <p:nvPr/>
        </p:nvSpPr>
        <p:spPr>
          <a:xfrm>
            <a:off x="4724749" y="4097987"/>
            <a:ext cx="5500454" cy="1015663"/>
          </a:xfrm>
          <a:prstGeom prst="rect">
            <a:avLst/>
          </a:prstGeom>
          <a:noFill/>
        </p:spPr>
        <p:txBody>
          <a:bodyPr wrap="square" rtlCol="0">
            <a:spAutoFit/>
          </a:bodyPr>
          <a:lstStyle/>
          <a:p>
            <a:r>
              <a:rPr lang="en-US" sz="2000" b="1" dirty="0">
                <a:latin typeface="Aptos" panose="020B0004020202020204" pitchFamily="34" charset="0"/>
              </a:rPr>
              <a:t>After December 15, products not updated to SSL V6.0 &amp; LUNA V2.0 should not display DLC logos &amp; trademarks</a:t>
            </a:r>
          </a:p>
        </p:txBody>
      </p:sp>
      <p:pic>
        <p:nvPicPr>
          <p:cNvPr id="66" name="Picture 6" descr="A blue and white logo&#10;&#10;AI-generated content may be incorrect.">
            <a:extLst>
              <a:ext uri="{FF2B5EF4-FFF2-40B4-BE49-F238E27FC236}">
                <a16:creationId xmlns:a16="http://schemas.microsoft.com/office/drawing/2014/main" id="{48D8064F-9129-A0CF-ADD8-999022F7F4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26584" y="3690129"/>
            <a:ext cx="1204828" cy="1196795"/>
          </a:xfrm>
          <a:prstGeom prst="rect">
            <a:avLst/>
          </a:prstGeom>
          <a:noFill/>
          <a:extLst>
            <a:ext uri="{909E8E84-426E-40DD-AFC4-6F175D3DCCD1}">
              <a14:hiddenFill xmlns:a14="http://schemas.microsoft.com/office/drawing/2010/main">
                <a:solidFill>
                  <a:srgbClr val="FFFFFF"/>
                </a:solidFill>
              </a14:hiddenFill>
            </a:ext>
          </a:extLst>
        </p:spPr>
      </p:pic>
      <p:pic>
        <p:nvPicPr>
          <p:cNvPr id="68" name="Graphic 67" descr="No sign with solid fill">
            <a:extLst>
              <a:ext uri="{FF2B5EF4-FFF2-40B4-BE49-F238E27FC236}">
                <a16:creationId xmlns:a16="http://schemas.microsoft.com/office/drawing/2014/main" id="{4BB2B704-E475-82B4-1D5B-B422E5E49EA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408677" y="3468205"/>
            <a:ext cx="1640642" cy="1640642"/>
          </a:xfrm>
          <a:prstGeom prst="rect">
            <a:avLst/>
          </a:prstGeom>
        </p:spPr>
      </p:pic>
      <p:sp>
        <p:nvSpPr>
          <p:cNvPr id="70" name="TextBox 69">
            <a:extLst>
              <a:ext uri="{FF2B5EF4-FFF2-40B4-BE49-F238E27FC236}">
                <a16:creationId xmlns:a16="http://schemas.microsoft.com/office/drawing/2014/main" id="{89F75660-2F78-985A-F883-88461CA5DF2F}"/>
              </a:ext>
            </a:extLst>
          </p:cNvPr>
          <p:cNvSpPr txBox="1"/>
          <p:nvPr/>
        </p:nvSpPr>
        <p:spPr>
          <a:xfrm>
            <a:off x="2408677" y="4905936"/>
            <a:ext cx="1640642" cy="461665"/>
          </a:xfrm>
          <a:prstGeom prst="rect">
            <a:avLst/>
          </a:prstGeom>
          <a:noFill/>
        </p:spPr>
        <p:txBody>
          <a:bodyPr wrap="square" rtlCol="0">
            <a:spAutoFit/>
          </a:bodyPr>
          <a:lstStyle/>
          <a:p>
            <a:pPr algn="ctr"/>
            <a:r>
              <a:rPr lang="en-US" sz="2400" b="1" dirty="0">
                <a:latin typeface="Aptos" panose="020B0004020202020204" pitchFamily="34" charset="0"/>
              </a:rPr>
              <a:t>LUNA V2.0</a:t>
            </a:r>
          </a:p>
        </p:txBody>
      </p:sp>
      <p:pic>
        <p:nvPicPr>
          <p:cNvPr id="74" name="Picture 6" descr="A blue and white logo&#10;&#10;AI-generated content may be incorrect.">
            <a:extLst>
              <a:ext uri="{FF2B5EF4-FFF2-40B4-BE49-F238E27FC236}">
                <a16:creationId xmlns:a16="http://schemas.microsoft.com/office/drawing/2014/main" id="{36F2124C-10A1-62C3-8F4F-42A495A3E0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3786" y="3718684"/>
            <a:ext cx="1204828" cy="1196795"/>
          </a:xfrm>
          <a:prstGeom prst="rect">
            <a:avLst/>
          </a:prstGeom>
          <a:noFill/>
          <a:extLst>
            <a:ext uri="{909E8E84-426E-40DD-AFC4-6F175D3DCCD1}">
              <a14:hiddenFill xmlns:a14="http://schemas.microsoft.com/office/drawing/2010/main">
                <a:solidFill>
                  <a:srgbClr val="FFFFFF"/>
                </a:solidFill>
              </a14:hiddenFill>
            </a:ext>
          </a:extLst>
        </p:spPr>
      </p:pic>
      <p:sp>
        <p:nvSpPr>
          <p:cNvPr id="76" name="TextBox 75">
            <a:extLst>
              <a:ext uri="{FF2B5EF4-FFF2-40B4-BE49-F238E27FC236}">
                <a16:creationId xmlns:a16="http://schemas.microsoft.com/office/drawing/2014/main" id="{838D5492-FCD2-9B53-72D3-BEE0344A1611}"/>
              </a:ext>
            </a:extLst>
          </p:cNvPr>
          <p:cNvSpPr txBox="1"/>
          <p:nvPr/>
        </p:nvSpPr>
        <p:spPr>
          <a:xfrm>
            <a:off x="506146" y="4899348"/>
            <a:ext cx="1717385" cy="461665"/>
          </a:xfrm>
          <a:prstGeom prst="rect">
            <a:avLst/>
          </a:prstGeom>
          <a:noFill/>
        </p:spPr>
        <p:txBody>
          <a:bodyPr wrap="square" rtlCol="0">
            <a:spAutoFit/>
          </a:bodyPr>
          <a:lstStyle/>
          <a:p>
            <a:pPr algn="ctr"/>
            <a:r>
              <a:rPr lang="en-US" sz="2400" b="1" dirty="0">
                <a:latin typeface="Aptos" panose="020B0004020202020204" pitchFamily="34" charset="0"/>
              </a:rPr>
              <a:t>LUNA V1.0</a:t>
            </a:r>
          </a:p>
        </p:txBody>
      </p:sp>
      <p:sp>
        <p:nvSpPr>
          <p:cNvPr id="80" name="Arrow: Right 79">
            <a:extLst>
              <a:ext uri="{FF2B5EF4-FFF2-40B4-BE49-F238E27FC236}">
                <a16:creationId xmlns:a16="http://schemas.microsoft.com/office/drawing/2014/main" id="{0EDDB923-1F83-4EDB-1016-E594FCDA7BF5}"/>
              </a:ext>
            </a:extLst>
          </p:cNvPr>
          <p:cNvSpPr/>
          <p:nvPr/>
        </p:nvSpPr>
        <p:spPr>
          <a:xfrm>
            <a:off x="2074197" y="4186312"/>
            <a:ext cx="459814" cy="3493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10030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animBg="1"/>
      <p:bldP spid="42" grpId="0" animBg="1"/>
      <p:bldP spid="58" grpId="0"/>
      <p:bldP spid="62" grpId="0"/>
      <p:bldP spid="6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DF5AA-6592-1FA6-5F22-00EDBE95ECB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33B1899-22B8-AC76-4721-EEE866727E0D}"/>
              </a:ext>
            </a:extLst>
          </p:cNvPr>
          <p:cNvSpPr>
            <a:spLocks noGrp="1"/>
          </p:cNvSpPr>
          <p:nvPr>
            <p:ph type="sldNum" sz="quarter" idx="12"/>
          </p:nvPr>
        </p:nvSpPr>
        <p:spPr/>
        <p:txBody>
          <a:bodyPr/>
          <a:lstStyle/>
          <a:p>
            <a:fld id="{9F6BE9D6-2AEA-4830-9DC0-68870D768C48}" type="slidenum">
              <a:rPr lang="en-US" smtClean="0"/>
              <a:pPr/>
              <a:t>27</a:t>
            </a:fld>
            <a:endParaRPr lang="en-US" dirty="0"/>
          </a:p>
        </p:txBody>
      </p:sp>
      <p:sp>
        <p:nvSpPr>
          <p:cNvPr id="3" name="Title 2">
            <a:extLst>
              <a:ext uri="{FF2B5EF4-FFF2-40B4-BE49-F238E27FC236}">
                <a16:creationId xmlns:a16="http://schemas.microsoft.com/office/drawing/2014/main" id="{A4C8A157-AEB4-3343-11CD-CA9E33CEBCF7}"/>
              </a:ext>
            </a:extLst>
          </p:cNvPr>
          <p:cNvSpPr>
            <a:spLocks noGrp="1"/>
          </p:cNvSpPr>
          <p:nvPr>
            <p:ph type="title"/>
          </p:nvPr>
        </p:nvSpPr>
        <p:spPr/>
        <p:txBody>
          <a:bodyPr/>
          <a:lstStyle/>
          <a:p>
            <a:r>
              <a:rPr lang="en-US" dirty="0"/>
              <a:t>Changes to Listing Status: Premium products moved to standard</a:t>
            </a:r>
          </a:p>
        </p:txBody>
      </p:sp>
      <p:sp>
        <p:nvSpPr>
          <p:cNvPr id="40" name="Rectangle 39">
            <a:extLst>
              <a:ext uri="{FF2B5EF4-FFF2-40B4-BE49-F238E27FC236}">
                <a16:creationId xmlns:a16="http://schemas.microsoft.com/office/drawing/2014/main" id="{EA92990D-6A3C-2408-4319-1C3A0C4CDED1}"/>
              </a:ext>
            </a:extLst>
          </p:cNvPr>
          <p:cNvSpPr/>
          <p:nvPr/>
        </p:nvSpPr>
        <p:spPr>
          <a:xfrm>
            <a:off x="4724749" y="2891943"/>
            <a:ext cx="1828800" cy="365125"/>
          </a:xfrm>
          <a:prstGeom prst="rect">
            <a:avLst/>
          </a:prstGeom>
          <a:solidFill>
            <a:srgbClr val="92D050"/>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October</a:t>
            </a:r>
          </a:p>
        </p:txBody>
      </p:sp>
      <p:sp>
        <p:nvSpPr>
          <p:cNvPr id="41" name="Rectangle 40">
            <a:extLst>
              <a:ext uri="{FF2B5EF4-FFF2-40B4-BE49-F238E27FC236}">
                <a16:creationId xmlns:a16="http://schemas.microsoft.com/office/drawing/2014/main" id="{403E156B-F7B6-78E2-0666-CF7D421FA440}"/>
              </a:ext>
            </a:extLst>
          </p:cNvPr>
          <p:cNvSpPr/>
          <p:nvPr/>
        </p:nvSpPr>
        <p:spPr>
          <a:xfrm>
            <a:off x="6553549" y="2891944"/>
            <a:ext cx="1828800" cy="365124"/>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dirty="0"/>
              <a:t>November</a:t>
            </a:r>
          </a:p>
        </p:txBody>
      </p:sp>
      <p:sp>
        <p:nvSpPr>
          <p:cNvPr id="42" name="Rectangle 41">
            <a:extLst>
              <a:ext uri="{FF2B5EF4-FFF2-40B4-BE49-F238E27FC236}">
                <a16:creationId xmlns:a16="http://schemas.microsoft.com/office/drawing/2014/main" id="{A3A84460-7E55-D4C7-4471-CDFCECF30561}"/>
              </a:ext>
            </a:extLst>
          </p:cNvPr>
          <p:cNvSpPr/>
          <p:nvPr/>
        </p:nvSpPr>
        <p:spPr>
          <a:xfrm>
            <a:off x="8382349" y="2891942"/>
            <a:ext cx="1828800" cy="365125"/>
          </a:xfrm>
          <a:prstGeom prst="rect">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December</a:t>
            </a:r>
          </a:p>
        </p:txBody>
      </p:sp>
      <p:cxnSp>
        <p:nvCxnSpPr>
          <p:cNvPr id="57" name="Straight Connector 56">
            <a:extLst>
              <a:ext uri="{FF2B5EF4-FFF2-40B4-BE49-F238E27FC236}">
                <a16:creationId xmlns:a16="http://schemas.microsoft.com/office/drawing/2014/main" id="{3C9142B5-8FE9-680E-FE3D-6EDC18177A05}"/>
              </a:ext>
            </a:extLst>
          </p:cNvPr>
          <p:cNvCxnSpPr>
            <a:cxnSpLocks/>
          </p:cNvCxnSpPr>
          <p:nvPr/>
        </p:nvCxnSpPr>
        <p:spPr>
          <a:xfrm flipV="1">
            <a:off x="5071607" y="1835919"/>
            <a:ext cx="0" cy="1206045"/>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DD61DE3C-B26D-DDC0-2EE0-1A8E9BFE4BAC}"/>
              </a:ext>
            </a:extLst>
          </p:cNvPr>
          <p:cNvSpPr txBox="1"/>
          <p:nvPr/>
        </p:nvSpPr>
        <p:spPr>
          <a:xfrm>
            <a:off x="5071607" y="1737484"/>
            <a:ext cx="2677609" cy="954107"/>
          </a:xfrm>
          <a:prstGeom prst="rect">
            <a:avLst/>
          </a:prstGeom>
          <a:noFill/>
        </p:spPr>
        <p:txBody>
          <a:bodyPr wrap="square" rtlCol="0">
            <a:spAutoFit/>
          </a:bodyPr>
          <a:lstStyle/>
          <a:p>
            <a:r>
              <a:rPr lang="en-US" sz="1400" b="1" dirty="0">
                <a:latin typeface="Montagu Slab 144pt"/>
              </a:rPr>
              <a:t>October 9</a:t>
            </a:r>
          </a:p>
          <a:p>
            <a:r>
              <a:rPr lang="en-US" sz="1400" dirty="0">
                <a:latin typeface="Montagu Slab 144pt"/>
              </a:rPr>
              <a:t>Last day to submit applications to update V5.1 &amp; V1.0 products to V6.0 and V.20</a:t>
            </a:r>
          </a:p>
        </p:txBody>
      </p:sp>
      <p:cxnSp>
        <p:nvCxnSpPr>
          <p:cNvPr id="61" name="Straight Connector 60">
            <a:extLst>
              <a:ext uri="{FF2B5EF4-FFF2-40B4-BE49-F238E27FC236}">
                <a16:creationId xmlns:a16="http://schemas.microsoft.com/office/drawing/2014/main" id="{371B2DFA-E66E-71FE-646C-D89BAE4AD299}"/>
              </a:ext>
            </a:extLst>
          </p:cNvPr>
          <p:cNvCxnSpPr>
            <a:cxnSpLocks/>
          </p:cNvCxnSpPr>
          <p:nvPr/>
        </p:nvCxnSpPr>
        <p:spPr>
          <a:xfrm flipV="1">
            <a:off x="9243119" y="1763005"/>
            <a:ext cx="0" cy="1206045"/>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FA58809F-86CF-A32B-8FAB-680BED0AC3A8}"/>
              </a:ext>
            </a:extLst>
          </p:cNvPr>
          <p:cNvSpPr txBox="1"/>
          <p:nvPr/>
        </p:nvSpPr>
        <p:spPr>
          <a:xfrm>
            <a:off x="9243119" y="1697786"/>
            <a:ext cx="2677609" cy="954107"/>
          </a:xfrm>
          <a:prstGeom prst="rect">
            <a:avLst/>
          </a:prstGeom>
          <a:noFill/>
        </p:spPr>
        <p:txBody>
          <a:bodyPr wrap="square" rtlCol="0">
            <a:spAutoFit/>
          </a:bodyPr>
          <a:lstStyle/>
          <a:p>
            <a:r>
              <a:rPr lang="en-US" sz="1400" b="1" dirty="0">
                <a:latin typeface="Montagu Slab 144pt"/>
              </a:rPr>
              <a:t>December 15</a:t>
            </a:r>
          </a:p>
          <a:p>
            <a:r>
              <a:rPr lang="en-US" sz="1400" dirty="0">
                <a:latin typeface="Montagu Slab 144pt"/>
              </a:rPr>
              <a:t>DLC will delist products not qualified under V6.0 &amp; V2.0 requirements</a:t>
            </a:r>
          </a:p>
        </p:txBody>
      </p:sp>
      <p:sp>
        <p:nvSpPr>
          <p:cNvPr id="20" name="TextBox 19">
            <a:extLst>
              <a:ext uri="{FF2B5EF4-FFF2-40B4-BE49-F238E27FC236}">
                <a16:creationId xmlns:a16="http://schemas.microsoft.com/office/drawing/2014/main" id="{C8641C85-713D-4EAC-3036-51F86E4F5934}"/>
              </a:ext>
            </a:extLst>
          </p:cNvPr>
          <p:cNvSpPr txBox="1"/>
          <p:nvPr/>
        </p:nvSpPr>
        <p:spPr>
          <a:xfrm>
            <a:off x="701633" y="3354863"/>
            <a:ext cx="1414476" cy="461665"/>
          </a:xfrm>
          <a:prstGeom prst="rect">
            <a:avLst/>
          </a:prstGeom>
          <a:noFill/>
        </p:spPr>
        <p:txBody>
          <a:bodyPr wrap="square" rtlCol="0">
            <a:spAutoFit/>
          </a:bodyPr>
          <a:lstStyle/>
          <a:p>
            <a:pPr algn="ctr"/>
            <a:r>
              <a:rPr lang="en-US" sz="2400" b="1" dirty="0">
                <a:latin typeface="Aptos" panose="020B0004020202020204" pitchFamily="34" charset="0"/>
              </a:rPr>
              <a:t>SSL V5.1</a:t>
            </a:r>
          </a:p>
        </p:txBody>
      </p:sp>
      <p:sp>
        <p:nvSpPr>
          <p:cNvPr id="21" name="TextBox 20">
            <a:extLst>
              <a:ext uri="{FF2B5EF4-FFF2-40B4-BE49-F238E27FC236}">
                <a16:creationId xmlns:a16="http://schemas.microsoft.com/office/drawing/2014/main" id="{300C1293-EFEC-A30C-B0B7-46EEA3D4A84B}"/>
              </a:ext>
            </a:extLst>
          </p:cNvPr>
          <p:cNvSpPr txBox="1"/>
          <p:nvPr/>
        </p:nvSpPr>
        <p:spPr>
          <a:xfrm>
            <a:off x="2510199" y="3354862"/>
            <a:ext cx="1414476" cy="461665"/>
          </a:xfrm>
          <a:prstGeom prst="rect">
            <a:avLst/>
          </a:prstGeom>
          <a:noFill/>
        </p:spPr>
        <p:txBody>
          <a:bodyPr wrap="square" rtlCol="0">
            <a:spAutoFit/>
          </a:bodyPr>
          <a:lstStyle/>
          <a:p>
            <a:pPr algn="ctr"/>
            <a:r>
              <a:rPr lang="en-US" sz="2400" b="1" dirty="0">
                <a:latin typeface="Aptos" panose="020B0004020202020204" pitchFamily="34" charset="0"/>
              </a:rPr>
              <a:t>SSL V6.0</a:t>
            </a:r>
          </a:p>
        </p:txBody>
      </p:sp>
      <p:sp>
        <p:nvSpPr>
          <p:cNvPr id="22" name="Arrow: Right 21">
            <a:extLst>
              <a:ext uri="{FF2B5EF4-FFF2-40B4-BE49-F238E27FC236}">
                <a16:creationId xmlns:a16="http://schemas.microsoft.com/office/drawing/2014/main" id="{B0D2561C-3FA1-E9D2-C5D1-EE9B8B760286}"/>
              </a:ext>
            </a:extLst>
          </p:cNvPr>
          <p:cNvSpPr/>
          <p:nvPr/>
        </p:nvSpPr>
        <p:spPr>
          <a:xfrm>
            <a:off x="2081174" y="2456083"/>
            <a:ext cx="459814" cy="3493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B1328F34-A4AD-C73D-0710-B3C3A4B98AD1}"/>
              </a:ext>
            </a:extLst>
          </p:cNvPr>
          <p:cNvGrpSpPr/>
          <p:nvPr/>
        </p:nvGrpSpPr>
        <p:grpSpPr>
          <a:xfrm>
            <a:off x="2205531" y="1873933"/>
            <a:ext cx="2057400" cy="1204828"/>
            <a:chOff x="2094972" y="3721537"/>
            <a:chExt cx="2057400" cy="1204828"/>
          </a:xfrm>
        </p:grpSpPr>
        <p:pic>
          <p:nvPicPr>
            <p:cNvPr id="24" name="Picture 23" descr="A yellow and white logo&#10;&#10;AI-generated content may be incorrect.">
              <a:extLst>
                <a:ext uri="{FF2B5EF4-FFF2-40B4-BE49-F238E27FC236}">
                  <a16:creationId xmlns:a16="http://schemas.microsoft.com/office/drawing/2014/main" id="{30508A58-0629-27F8-2097-3B7CAB5F01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4464" y="3721537"/>
              <a:ext cx="1204828" cy="1204828"/>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62B4EE03-C866-8E3C-0899-06A8C00615AA}"/>
                </a:ext>
              </a:extLst>
            </p:cNvPr>
            <p:cNvSpPr txBox="1"/>
            <p:nvPr/>
          </p:nvSpPr>
          <p:spPr>
            <a:xfrm rot="19159025">
              <a:off x="2094972" y="4187673"/>
              <a:ext cx="2057400" cy="400110"/>
            </a:xfrm>
            <a:prstGeom prst="rect">
              <a:avLst/>
            </a:prstGeom>
            <a:noFill/>
          </p:spPr>
          <p:txBody>
            <a:bodyPr wrap="square" rtlCol="0">
              <a:spAutoFit/>
            </a:bodyPr>
            <a:lstStyle/>
            <a:p>
              <a:pPr algn="ctr"/>
              <a:r>
                <a:rPr lang="en-US" sz="2000" dirty="0">
                  <a:solidFill>
                    <a:schemeClr val="bg1">
                      <a:lumMod val="50000"/>
                    </a:schemeClr>
                  </a:solidFill>
                  <a:latin typeface="Aptos" panose="020B0004020202020204" pitchFamily="34" charset="0"/>
                </a:rPr>
                <a:t>DO NOT COPY</a:t>
              </a:r>
            </a:p>
          </p:txBody>
        </p:sp>
      </p:grpSp>
      <p:grpSp>
        <p:nvGrpSpPr>
          <p:cNvPr id="26" name="Group 25">
            <a:extLst>
              <a:ext uri="{FF2B5EF4-FFF2-40B4-BE49-F238E27FC236}">
                <a16:creationId xmlns:a16="http://schemas.microsoft.com/office/drawing/2014/main" id="{445429C0-E315-09DA-A7C0-F6C0DB914B36}"/>
              </a:ext>
            </a:extLst>
          </p:cNvPr>
          <p:cNvGrpSpPr/>
          <p:nvPr/>
        </p:nvGrpSpPr>
        <p:grpSpPr>
          <a:xfrm>
            <a:off x="413920" y="1792420"/>
            <a:ext cx="1988863" cy="1566931"/>
            <a:chOff x="5752272" y="2136769"/>
            <a:chExt cx="2333337" cy="1838325"/>
          </a:xfrm>
        </p:grpSpPr>
        <p:pic>
          <p:nvPicPr>
            <p:cNvPr id="27" name="Picture 4" descr="A yellow and black sign with white text&#10;&#10;AI-generated content may be incorrect.">
              <a:extLst>
                <a:ext uri="{FF2B5EF4-FFF2-40B4-BE49-F238E27FC236}">
                  <a16:creationId xmlns:a16="http://schemas.microsoft.com/office/drawing/2014/main" id="{B0306749-81C6-C930-243D-707FCE8239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5175" y="2136769"/>
              <a:ext cx="1428750" cy="1838325"/>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D0A0EFC7-2FF9-0E6F-AFA6-3FA318F0A4D8}"/>
                </a:ext>
              </a:extLst>
            </p:cNvPr>
            <p:cNvSpPr txBox="1"/>
            <p:nvPr/>
          </p:nvSpPr>
          <p:spPr>
            <a:xfrm rot="19159025">
              <a:off x="5752272" y="2721213"/>
              <a:ext cx="2333337" cy="469409"/>
            </a:xfrm>
            <a:prstGeom prst="rect">
              <a:avLst/>
            </a:prstGeom>
            <a:noFill/>
          </p:spPr>
          <p:txBody>
            <a:bodyPr wrap="square" rtlCol="0">
              <a:spAutoFit/>
            </a:bodyPr>
            <a:lstStyle/>
            <a:p>
              <a:pPr algn="ctr"/>
              <a:r>
                <a:rPr lang="en-US" sz="2000" dirty="0">
                  <a:solidFill>
                    <a:schemeClr val="bg1">
                      <a:lumMod val="50000"/>
                    </a:schemeClr>
                  </a:solidFill>
                  <a:latin typeface="Aptos" panose="020B0004020202020204" pitchFamily="34" charset="0"/>
                </a:rPr>
                <a:t>DO NOT COPY</a:t>
              </a:r>
            </a:p>
          </p:txBody>
        </p:sp>
      </p:grpSp>
      <p:sp>
        <p:nvSpPr>
          <p:cNvPr id="31" name="TextBox 30">
            <a:extLst>
              <a:ext uri="{FF2B5EF4-FFF2-40B4-BE49-F238E27FC236}">
                <a16:creationId xmlns:a16="http://schemas.microsoft.com/office/drawing/2014/main" id="{36EF605C-6804-AF0D-0ECD-B58AF5706A71}"/>
              </a:ext>
            </a:extLst>
          </p:cNvPr>
          <p:cNvSpPr txBox="1"/>
          <p:nvPr/>
        </p:nvSpPr>
        <p:spPr>
          <a:xfrm>
            <a:off x="701633" y="4006657"/>
            <a:ext cx="3223042" cy="2099270"/>
          </a:xfrm>
          <a:prstGeom prst="rect">
            <a:avLst/>
          </a:prstGeom>
          <a:noFill/>
          <a:ln>
            <a:solidFill>
              <a:schemeClr val="accent6"/>
            </a:solidFill>
          </a:ln>
        </p:spPr>
        <p:txBody>
          <a:bodyPr wrap="square" rtlCol="0">
            <a:spAutoFit/>
          </a:bodyPr>
          <a:lstStyle/>
          <a:p>
            <a:r>
              <a:rPr lang="en-US" b="1" dirty="0">
                <a:latin typeface="Aptos" panose="020B0004020202020204" pitchFamily="34" charset="0"/>
              </a:rPr>
              <a:t>Premium Requirement Areas</a:t>
            </a:r>
          </a:p>
          <a:p>
            <a:pPr marL="285750" indent="-285750">
              <a:buFont typeface="Arial" panose="020B0604020202020204" pitchFamily="34" charset="0"/>
              <a:buChar char="•"/>
            </a:pPr>
            <a:r>
              <a:rPr lang="en-US" dirty="0">
                <a:latin typeface="Aptos" panose="020B0004020202020204" pitchFamily="34" charset="0"/>
              </a:rPr>
              <a:t>Efficacy</a:t>
            </a:r>
          </a:p>
          <a:p>
            <a:pPr marL="285750" indent="-285750">
              <a:buFont typeface="Arial" panose="020B0604020202020204" pitchFamily="34" charset="0"/>
              <a:buChar char="•"/>
            </a:pPr>
            <a:r>
              <a:rPr lang="en-US" dirty="0">
                <a:latin typeface="Aptos" panose="020B0004020202020204" pitchFamily="34" charset="0"/>
              </a:rPr>
              <a:t>Chromaticity</a:t>
            </a:r>
          </a:p>
          <a:p>
            <a:pPr marL="285750" indent="-285750">
              <a:buFont typeface="Arial" panose="020B0604020202020204" pitchFamily="34" charset="0"/>
              <a:buChar char="•"/>
            </a:pPr>
            <a:r>
              <a:rPr lang="en-US" dirty="0">
                <a:latin typeface="Aptos" panose="020B0004020202020204" pitchFamily="34" charset="0"/>
              </a:rPr>
              <a:t>Discomfort glare</a:t>
            </a:r>
          </a:p>
          <a:p>
            <a:pPr marL="285750" indent="-285750">
              <a:buFont typeface="Arial" panose="020B0604020202020204" pitchFamily="34" charset="0"/>
              <a:buChar char="•"/>
            </a:pPr>
            <a:r>
              <a:rPr lang="en-US" dirty="0">
                <a:latin typeface="Aptos" panose="020B0004020202020204" pitchFamily="34" charset="0"/>
              </a:rPr>
              <a:t>Controllability</a:t>
            </a:r>
          </a:p>
          <a:p>
            <a:pPr marL="285750" indent="-285750">
              <a:buFont typeface="Arial" panose="020B0604020202020204" pitchFamily="34" charset="0"/>
              <a:buChar char="•"/>
            </a:pPr>
            <a:r>
              <a:rPr lang="en-US" dirty="0">
                <a:latin typeface="Aptos" panose="020B0004020202020204" pitchFamily="34" charset="0"/>
              </a:rPr>
              <a:t>Lumen maintenance</a:t>
            </a:r>
          </a:p>
          <a:p>
            <a:pPr marL="285750" indent="-285750">
              <a:buFont typeface="Arial" panose="020B0604020202020204" pitchFamily="34" charset="0"/>
              <a:buChar char="•"/>
            </a:pPr>
            <a:r>
              <a:rPr lang="en-US" dirty="0">
                <a:latin typeface="Aptos" panose="020B0004020202020204" pitchFamily="34" charset="0"/>
              </a:rPr>
              <a:t>Driver lifetime</a:t>
            </a:r>
          </a:p>
        </p:txBody>
      </p:sp>
      <p:sp>
        <p:nvSpPr>
          <p:cNvPr id="32" name="Rectangle 31">
            <a:extLst>
              <a:ext uri="{FF2B5EF4-FFF2-40B4-BE49-F238E27FC236}">
                <a16:creationId xmlns:a16="http://schemas.microsoft.com/office/drawing/2014/main" id="{392F8124-8A52-1978-91FD-CF96D446352D}"/>
              </a:ext>
            </a:extLst>
          </p:cNvPr>
          <p:cNvSpPr/>
          <p:nvPr/>
        </p:nvSpPr>
        <p:spPr>
          <a:xfrm>
            <a:off x="1028701" y="5129212"/>
            <a:ext cx="1512288" cy="31164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4" name="Picture 33">
            <a:extLst>
              <a:ext uri="{FF2B5EF4-FFF2-40B4-BE49-F238E27FC236}">
                <a16:creationId xmlns:a16="http://schemas.microsoft.com/office/drawing/2014/main" id="{4D4A0511-DBAE-0FC5-2D18-9199E4E8F481}"/>
              </a:ext>
            </a:extLst>
          </p:cNvPr>
          <p:cNvPicPr>
            <a:picLocks noChangeAspect="1"/>
          </p:cNvPicPr>
          <p:nvPr/>
        </p:nvPicPr>
        <p:blipFill>
          <a:blip r:embed="rId5"/>
          <a:stretch>
            <a:fillRect/>
          </a:stretch>
        </p:blipFill>
        <p:spPr>
          <a:xfrm>
            <a:off x="4862270" y="4652159"/>
            <a:ext cx="6184657" cy="954106"/>
          </a:xfrm>
          <a:prstGeom prst="rect">
            <a:avLst/>
          </a:prstGeom>
        </p:spPr>
      </p:pic>
      <p:sp>
        <p:nvSpPr>
          <p:cNvPr id="35" name="TextBox 34">
            <a:extLst>
              <a:ext uri="{FF2B5EF4-FFF2-40B4-BE49-F238E27FC236}">
                <a16:creationId xmlns:a16="http://schemas.microsoft.com/office/drawing/2014/main" id="{66D09AEB-7F93-C972-C1C3-960761C36B0B}"/>
              </a:ext>
            </a:extLst>
          </p:cNvPr>
          <p:cNvSpPr txBox="1"/>
          <p:nvPr/>
        </p:nvSpPr>
        <p:spPr>
          <a:xfrm>
            <a:off x="5397500" y="4242499"/>
            <a:ext cx="4965700" cy="369332"/>
          </a:xfrm>
          <a:prstGeom prst="rect">
            <a:avLst/>
          </a:prstGeom>
          <a:noFill/>
        </p:spPr>
        <p:txBody>
          <a:bodyPr wrap="square" rtlCol="0">
            <a:spAutoFit/>
          </a:bodyPr>
          <a:lstStyle/>
          <a:p>
            <a:pPr algn="ctr"/>
            <a:r>
              <a:rPr lang="en-US" b="1" dirty="0">
                <a:latin typeface="Aptos" panose="020B0004020202020204" pitchFamily="34" charset="0"/>
              </a:rPr>
              <a:t>SSL QPL shows classification history</a:t>
            </a:r>
          </a:p>
        </p:txBody>
      </p:sp>
    </p:spTree>
    <p:extLst>
      <p:ext uri="{BB962C8B-B14F-4D97-AF65-F5344CB8AC3E}">
        <p14:creationId xmlns:p14="http://schemas.microsoft.com/office/powerpoint/2010/main" val="1096840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wheel(1)">
                                      <p:cBhvr>
                                        <p:cTn id="11" dur="2000"/>
                                        <p:tgtEl>
                                          <p:spTgt spid="3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4"/>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3D0906-8271-A6B3-7125-BAAC836E301A}"/>
              </a:ext>
            </a:extLst>
          </p:cNvPr>
          <p:cNvSpPr>
            <a:spLocks noGrp="1"/>
          </p:cNvSpPr>
          <p:nvPr>
            <p:ph type="sldNum" sz="quarter" idx="12"/>
          </p:nvPr>
        </p:nvSpPr>
        <p:spPr/>
        <p:txBody>
          <a:bodyPr/>
          <a:lstStyle/>
          <a:p>
            <a:fld id="{9F6BE9D6-2AEA-4830-9DC0-68870D768C48}" type="slidenum">
              <a:rPr lang="en-US" smtClean="0"/>
              <a:pPr/>
              <a:t>28</a:t>
            </a:fld>
            <a:endParaRPr lang="en-US" dirty="0"/>
          </a:p>
        </p:txBody>
      </p:sp>
      <p:sp>
        <p:nvSpPr>
          <p:cNvPr id="3" name="Title 2">
            <a:extLst>
              <a:ext uri="{FF2B5EF4-FFF2-40B4-BE49-F238E27FC236}">
                <a16:creationId xmlns:a16="http://schemas.microsoft.com/office/drawing/2014/main" id="{A5496E24-FCBD-A2C6-6A36-2A63D1A15C6B}"/>
              </a:ext>
            </a:extLst>
          </p:cNvPr>
          <p:cNvSpPr>
            <a:spLocks noGrp="1"/>
          </p:cNvSpPr>
          <p:nvPr>
            <p:ph type="title"/>
          </p:nvPr>
        </p:nvSpPr>
        <p:spPr/>
        <p:txBody>
          <a:bodyPr/>
          <a:lstStyle/>
          <a:p>
            <a:r>
              <a:rPr lang="en-US" dirty="0"/>
              <a:t>Changes to Listing Status: Post-Qualification Issues</a:t>
            </a:r>
          </a:p>
        </p:txBody>
      </p:sp>
      <p:pic>
        <p:nvPicPr>
          <p:cNvPr id="4" name="Picture 3">
            <a:extLst>
              <a:ext uri="{FF2B5EF4-FFF2-40B4-BE49-F238E27FC236}">
                <a16:creationId xmlns:a16="http://schemas.microsoft.com/office/drawing/2014/main" id="{A9D5F598-D8C1-7AF1-C52A-EEFE71859F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919" y="4138792"/>
            <a:ext cx="4075909" cy="2033408"/>
          </a:xfrm>
          <a:prstGeom prst="roundRect">
            <a:avLst/>
          </a:prstGeom>
          <a:ln w="28575">
            <a:solidFill>
              <a:schemeClr val="accent6"/>
            </a:solidFill>
          </a:ln>
        </p:spPr>
      </p:pic>
      <p:grpSp>
        <p:nvGrpSpPr>
          <p:cNvPr id="5" name="Group 4">
            <a:extLst>
              <a:ext uri="{FF2B5EF4-FFF2-40B4-BE49-F238E27FC236}">
                <a16:creationId xmlns:a16="http://schemas.microsoft.com/office/drawing/2014/main" id="{9E532051-D0EA-0D06-9CDD-0DC3E5A53E97}"/>
              </a:ext>
            </a:extLst>
          </p:cNvPr>
          <p:cNvGrpSpPr/>
          <p:nvPr/>
        </p:nvGrpSpPr>
        <p:grpSpPr>
          <a:xfrm>
            <a:off x="709919" y="1690688"/>
            <a:ext cx="4065921" cy="1958914"/>
            <a:chOff x="4685019" y="1654185"/>
            <a:chExt cx="4065921" cy="1958914"/>
          </a:xfrm>
        </p:grpSpPr>
        <p:grpSp>
          <p:nvGrpSpPr>
            <p:cNvPr id="6" name="Group 5">
              <a:extLst>
                <a:ext uri="{FF2B5EF4-FFF2-40B4-BE49-F238E27FC236}">
                  <a16:creationId xmlns:a16="http://schemas.microsoft.com/office/drawing/2014/main" id="{CC25E7FF-B77B-C423-B172-CD3C4662DF36}"/>
                </a:ext>
              </a:extLst>
            </p:cNvPr>
            <p:cNvGrpSpPr/>
            <p:nvPr/>
          </p:nvGrpSpPr>
          <p:grpSpPr>
            <a:xfrm>
              <a:off x="4685019" y="1690688"/>
              <a:ext cx="4065921" cy="1922411"/>
              <a:chOff x="4685019" y="1690688"/>
              <a:chExt cx="4065921" cy="1922411"/>
            </a:xfrm>
          </p:grpSpPr>
          <p:pic>
            <p:nvPicPr>
              <p:cNvPr id="8" name="Picture 7">
                <a:extLst>
                  <a:ext uri="{FF2B5EF4-FFF2-40B4-BE49-F238E27FC236}">
                    <a16:creationId xmlns:a16="http://schemas.microsoft.com/office/drawing/2014/main" id="{6E268151-1B43-E14F-15BE-91A68EC0EC76}"/>
                  </a:ext>
                </a:extLst>
              </p:cNvPr>
              <p:cNvPicPr>
                <a:picLocks noChangeAspect="1"/>
              </p:cNvPicPr>
              <p:nvPr/>
            </p:nvPicPr>
            <p:blipFill>
              <a:blip r:embed="rId4"/>
              <a:stretch>
                <a:fillRect/>
              </a:stretch>
            </p:blipFill>
            <p:spPr>
              <a:xfrm>
                <a:off x="4685019" y="1690688"/>
                <a:ext cx="4065921" cy="1922411"/>
              </a:xfrm>
              <a:prstGeom prst="roundRect">
                <a:avLst/>
              </a:prstGeom>
              <a:ln w="28575">
                <a:solidFill>
                  <a:schemeClr val="accent6"/>
                </a:solidFill>
              </a:ln>
            </p:spPr>
          </p:pic>
          <p:sp>
            <p:nvSpPr>
              <p:cNvPr id="9" name="Rectangle 8">
                <a:extLst>
                  <a:ext uri="{FF2B5EF4-FFF2-40B4-BE49-F238E27FC236}">
                    <a16:creationId xmlns:a16="http://schemas.microsoft.com/office/drawing/2014/main" id="{6B8EA6DD-2F94-74A1-A6A8-EEFE1753AA3C}"/>
                  </a:ext>
                </a:extLst>
              </p:cNvPr>
              <p:cNvSpPr/>
              <p:nvPr/>
            </p:nvSpPr>
            <p:spPr>
              <a:xfrm>
                <a:off x="6511636" y="2770909"/>
                <a:ext cx="489528" cy="732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id="{49552FD7-AEBB-34C6-E4D6-6D9C7B045A97}"/>
                </a:ext>
              </a:extLst>
            </p:cNvPr>
            <p:cNvSpPr txBox="1"/>
            <p:nvPr/>
          </p:nvSpPr>
          <p:spPr>
            <a:xfrm>
              <a:off x="5014559" y="1654185"/>
              <a:ext cx="3351756" cy="461665"/>
            </a:xfrm>
            <a:prstGeom prst="rect">
              <a:avLst/>
            </a:prstGeom>
            <a:noFill/>
          </p:spPr>
          <p:txBody>
            <a:bodyPr wrap="square" rtlCol="0">
              <a:spAutoFit/>
            </a:bodyPr>
            <a:lstStyle/>
            <a:p>
              <a:pPr algn="ctr"/>
              <a:r>
                <a:rPr lang="en-US" sz="2400" b="1" dirty="0">
                  <a:latin typeface="Aptos" panose="020B0004020202020204" pitchFamily="34" charset="0"/>
                </a:rPr>
                <a:t>Surveillance Testing</a:t>
              </a:r>
            </a:p>
          </p:txBody>
        </p:sp>
      </p:grpSp>
      <p:sp>
        <p:nvSpPr>
          <p:cNvPr id="10" name="TextBox 9">
            <a:extLst>
              <a:ext uri="{FF2B5EF4-FFF2-40B4-BE49-F238E27FC236}">
                <a16:creationId xmlns:a16="http://schemas.microsoft.com/office/drawing/2014/main" id="{6C2BE3EE-0DE6-07DC-CB84-2AEA3F8B7B2E}"/>
              </a:ext>
            </a:extLst>
          </p:cNvPr>
          <p:cNvSpPr txBox="1"/>
          <p:nvPr/>
        </p:nvSpPr>
        <p:spPr>
          <a:xfrm>
            <a:off x="730060" y="4121223"/>
            <a:ext cx="4055768" cy="461665"/>
          </a:xfrm>
          <a:prstGeom prst="rect">
            <a:avLst/>
          </a:prstGeom>
          <a:noFill/>
        </p:spPr>
        <p:txBody>
          <a:bodyPr wrap="square" rtlCol="0">
            <a:spAutoFit/>
          </a:bodyPr>
          <a:lstStyle/>
          <a:p>
            <a:pPr algn="ctr"/>
            <a:r>
              <a:rPr lang="en-US" sz="2400" b="1" dirty="0">
                <a:latin typeface="Aptos" panose="020B0004020202020204" pitchFamily="34" charset="0"/>
              </a:rPr>
              <a:t>Product Misrepresentation</a:t>
            </a:r>
          </a:p>
        </p:txBody>
      </p:sp>
      <p:sp>
        <p:nvSpPr>
          <p:cNvPr id="11" name="TextBox 10">
            <a:extLst>
              <a:ext uri="{FF2B5EF4-FFF2-40B4-BE49-F238E27FC236}">
                <a16:creationId xmlns:a16="http://schemas.microsoft.com/office/drawing/2014/main" id="{3FF780EA-8256-9B02-04E3-466BFAE57B1E}"/>
              </a:ext>
            </a:extLst>
          </p:cNvPr>
          <p:cNvSpPr txBox="1"/>
          <p:nvPr/>
        </p:nvSpPr>
        <p:spPr>
          <a:xfrm>
            <a:off x="6602457" y="1931500"/>
            <a:ext cx="4593089" cy="1477328"/>
          </a:xfrm>
          <a:prstGeom prst="rect">
            <a:avLst/>
          </a:prstGeom>
          <a:noFill/>
        </p:spPr>
        <p:txBody>
          <a:bodyPr wrap="square" rtlCol="0">
            <a:spAutoFit/>
          </a:bodyPr>
          <a:lstStyle/>
          <a:p>
            <a:pPr marL="342900" indent="-342900">
              <a:buAutoNum type="arabicParenR"/>
            </a:pPr>
            <a:r>
              <a:rPr lang="en-US" dirty="0">
                <a:latin typeface="Aptos" panose="020B0004020202020204" pitchFamily="34" charset="0"/>
              </a:rPr>
              <a:t>Product still meets the technical requirements</a:t>
            </a:r>
          </a:p>
          <a:p>
            <a:pPr marL="342900" indent="-342900">
              <a:buAutoNum type="arabicParenR"/>
            </a:pPr>
            <a:endParaRPr lang="en-US" dirty="0">
              <a:latin typeface="Aptos" panose="020B0004020202020204" pitchFamily="34" charset="0"/>
            </a:endParaRPr>
          </a:p>
          <a:p>
            <a:pPr marL="342900" indent="-342900">
              <a:buAutoNum type="arabicParenR"/>
            </a:pPr>
            <a:r>
              <a:rPr lang="en-US" dirty="0">
                <a:latin typeface="Aptos" panose="020B0004020202020204" pitchFamily="34" charset="0"/>
              </a:rPr>
              <a:t>Product performance/features have not shifted since initial qualification</a:t>
            </a:r>
          </a:p>
        </p:txBody>
      </p:sp>
      <p:sp>
        <p:nvSpPr>
          <p:cNvPr id="27" name="TextBox 26">
            <a:extLst>
              <a:ext uri="{FF2B5EF4-FFF2-40B4-BE49-F238E27FC236}">
                <a16:creationId xmlns:a16="http://schemas.microsoft.com/office/drawing/2014/main" id="{6DCE9C6A-EC7E-255F-79A9-7DBEECB96FDA}"/>
              </a:ext>
            </a:extLst>
          </p:cNvPr>
          <p:cNvSpPr txBox="1"/>
          <p:nvPr/>
        </p:nvSpPr>
        <p:spPr>
          <a:xfrm>
            <a:off x="5221772" y="4555330"/>
            <a:ext cx="1188632" cy="1200329"/>
          </a:xfrm>
          <a:prstGeom prst="rect">
            <a:avLst/>
          </a:prstGeom>
          <a:noFill/>
        </p:spPr>
        <p:txBody>
          <a:bodyPr wrap="square" rtlCol="0">
            <a:spAutoFit/>
          </a:bodyPr>
          <a:lstStyle/>
          <a:p>
            <a:r>
              <a:rPr lang="en-US" dirty="0">
                <a:latin typeface="Aptos" panose="020B0004020202020204" pitchFamily="34" charset="0"/>
              </a:rPr>
              <a:t>SSL</a:t>
            </a:r>
          </a:p>
          <a:p>
            <a:r>
              <a:rPr lang="en-US" dirty="0">
                <a:latin typeface="Aptos" panose="020B0004020202020204" pitchFamily="34" charset="0"/>
              </a:rPr>
              <a:t>LUNA</a:t>
            </a:r>
          </a:p>
          <a:p>
            <a:r>
              <a:rPr lang="en-US" dirty="0">
                <a:latin typeface="Aptos" panose="020B0004020202020204" pitchFamily="34" charset="0"/>
              </a:rPr>
              <a:t>Hort</a:t>
            </a:r>
          </a:p>
          <a:p>
            <a:r>
              <a:rPr lang="en-US" dirty="0">
                <a:latin typeface="Aptos" panose="020B0004020202020204" pitchFamily="34" charset="0"/>
              </a:rPr>
              <a:t>NLC</a:t>
            </a:r>
          </a:p>
        </p:txBody>
      </p:sp>
      <p:sp>
        <p:nvSpPr>
          <p:cNvPr id="29" name="TextBox 28">
            <a:extLst>
              <a:ext uri="{FF2B5EF4-FFF2-40B4-BE49-F238E27FC236}">
                <a16:creationId xmlns:a16="http://schemas.microsoft.com/office/drawing/2014/main" id="{94B9C898-A3F7-59CF-3ACB-4AB30236DAF4}"/>
              </a:ext>
            </a:extLst>
          </p:cNvPr>
          <p:cNvSpPr txBox="1"/>
          <p:nvPr/>
        </p:nvSpPr>
        <p:spPr>
          <a:xfrm>
            <a:off x="5231760" y="2117658"/>
            <a:ext cx="1188632" cy="923330"/>
          </a:xfrm>
          <a:prstGeom prst="rect">
            <a:avLst/>
          </a:prstGeom>
          <a:noFill/>
        </p:spPr>
        <p:txBody>
          <a:bodyPr wrap="square" rtlCol="0">
            <a:spAutoFit/>
          </a:bodyPr>
          <a:lstStyle/>
          <a:p>
            <a:r>
              <a:rPr lang="en-US" dirty="0">
                <a:latin typeface="Aptos" panose="020B0004020202020204" pitchFamily="34" charset="0"/>
              </a:rPr>
              <a:t>SSL</a:t>
            </a:r>
          </a:p>
          <a:p>
            <a:r>
              <a:rPr lang="en-US" dirty="0">
                <a:latin typeface="Aptos" panose="020B0004020202020204" pitchFamily="34" charset="0"/>
              </a:rPr>
              <a:t>LUNA</a:t>
            </a:r>
          </a:p>
          <a:p>
            <a:r>
              <a:rPr lang="en-US" dirty="0">
                <a:latin typeface="Aptos" panose="020B0004020202020204" pitchFamily="34" charset="0"/>
              </a:rPr>
              <a:t>Hort</a:t>
            </a:r>
          </a:p>
        </p:txBody>
      </p:sp>
      <p:sp>
        <p:nvSpPr>
          <p:cNvPr id="30" name="Right Bracket 29">
            <a:extLst>
              <a:ext uri="{FF2B5EF4-FFF2-40B4-BE49-F238E27FC236}">
                <a16:creationId xmlns:a16="http://schemas.microsoft.com/office/drawing/2014/main" id="{E27E9373-11A4-93E0-2567-3E85CCDEC096}"/>
              </a:ext>
            </a:extLst>
          </p:cNvPr>
          <p:cNvSpPr/>
          <p:nvPr/>
        </p:nvSpPr>
        <p:spPr>
          <a:xfrm>
            <a:off x="4889500" y="1763694"/>
            <a:ext cx="228600" cy="1812941"/>
          </a:xfrm>
          <a:prstGeom prst="rightBracket">
            <a:avLst/>
          </a:prstGeom>
          <a:ln w="5715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Right Bracket 31">
            <a:extLst>
              <a:ext uri="{FF2B5EF4-FFF2-40B4-BE49-F238E27FC236}">
                <a16:creationId xmlns:a16="http://schemas.microsoft.com/office/drawing/2014/main" id="{22E50DDA-9761-F483-43C0-50D8C5F1DEE3}"/>
              </a:ext>
            </a:extLst>
          </p:cNvPr>
          <p:cNvSpPr/>
          <p:nvPr/>
        </p:nvSpPr>
        <p:spPr>
          <a:xfrm>
            <a:off x="4889500" y="4249025"/>
            <a:ext cx="228600" cy="1812941"/>
          </a:xfrm>
          <a:prstGeom prst="rightBracket">
            <a:avLst/>
          </a:prstGeom>
          <a:ln w="5715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TextBox 33">
            <a:extLst>
              <a:ext uri="{FF2B5EF4-FFF2-40B4-BE49-F238E27FC236}">
                <a16:creationId xmlns:a16="http://schemas.microsoft.com/office/drawing/2014/main" id="{3978D247-BE41-44BD-42E7-C27974074928}"/>
              </a:ext>
            </a:extLst>
          </p:cNvPr>
          <p:cNvSpPr txBox="1"/>
          <p:nvPr/>
        </p:nvSpPr>
        <p:spPr>
          <a:xfrm>
            <a:off x="6514076" y="4352055"/>
            <a:ext cx="5221243" cy="2031325"/>
          </a:xfrm>
          <a:prstGeom prst="rect">
            <a:avLst/>
          </a:prstGeom>
          <a:noFill/>
        </p:spPr>
        <p:txBody>
          <a:bodyPr wrap="square" rtlCol="0">
            <a:spAutoFit/>
          </a:bodyPr>
          <a:lstStyle/>
          <a:p>
            <a:pPr marL="342900" indent="-342900">
              <a:buFont typeface="Arial" panose="020B0604020202020204" pitchFamily="34" charset="0"/>
              <a:buChar char="•"/>
            </a:pPr>
            <a:r>
              <a:rPr lang="en-US" dirty="0">
                <a:latin typeface="Aptos" panose="020B0004020202020204" pitchFamily="34" charset="0"/>
              </a:rPr>
              <a:t>Features that should be associated with model number NOT present</a:t>
            </a:r>
          </a:p>
          <a:p>
            <a:pPr marL="342900" indent="-342900">
              <a:buFont typeface="Arial" panose="020B0604020202020204" pitchFamily="34" charset="0"/>
              <a:buChar char="•"/>
            </a:pPr>
            <a:endParaRPr lang="en-US" dirty="0">
              <a:latin typeface="Aptos" panose="020B0004020202020204" pitchFamily="34" charset="0"/>
            </a:endParaRPr>
          </a:p>
          <a:p>
            <a:pPr marL="342900" indent="-342900">
              <a:buFont typeface="Arial" panose="020B0604020202020204" pitchFamily="34" charset="0"/>
              <a:buChar char="•"/>
            </a:pPr>
            <a:r>
              <a:rPr lang="en-US" dirty="0">
                <a:latin typeface="Aptos" panose="020B0004020202020204" pitchFamily="34" charset="0"/>
              </a:rPr>
              <a:t>Product claims features NOT represented on QPL</a:t>
            </a:r>
          </a:p>
          <a:p>
            <a:pPr marL="342900" indent="-342900">
              <a:buFont typeface="Arial" panose="020B0604020202020204" pitchFamily="34" charset="0"/>
              <a:buChar char="•"/>
            </a:pPr>
            <a:endParaRPr lang="en-US" dirty="0">
              <a:latin typeface="Aptos" panose="020B0004020202020204" pitchFamily="34" charset="0"/>
            </a:endParaRPr>
          </a:p>
          <a:p>
            <a:pPr marL="342900" indent="-342900">
              <a:buFont typeface="Arial" panose="020B0604020202020204" pitchFamily="34" charset="0"/>
              <a:buChar char="•"/>
            </a:pPr>
            <a:r>
              <a:rPr lang="en-US" dirty="0">
                <a:latin typeface="Aptos" panose="020B0004020202020204" pitchFamily="34" charset="0"/>
              </a:rPr>
              <a:t>Performance not in line with QPL listing</a:t>
            </a:r>
          </a:p>
        </p:txBody>
      </p:sp>
      <p:cxnSp>
        <p:nvCxnSpPr>
          <p:cNvPr id="36" name="Straight Connector 35">
            <a:extLst>
              <a:ext uri="{FF2B5EF4-FFF2-40B4-BE49-F238E27FC236}">
                <a16:creationId xmlns:a16="http://schemas.microsoft.com/office/drawing/2014/main" id="{3C0897DC-24EE-F11B-C814-15CDCD7AE718}"/>
              </a:ext>
            </a:extLst>
          </p:cNvPr>
          <p:cNvCxnSpPr>
            <a:cxnSpLocks/>
          </p:cNvCxnSpPr>
          <p:nvPr/>
        </p:nvCxnSpPr>
        <p:spPr>
          <a:xfrm>
            <a:off x="709919" y="3886200"/>
            <a:ext cx="10745481" cy="0"/>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997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grpId="0" nodeType="afterEffect">
                                  <p:stCondLst>
                                    <p:cond delay="0"/>
                                  </p:stCondLst>
                                  <p:childTnLst>
                                    <p:set>
                                      <p:cBhvr>
                                        <p:cTn id="29" dur="1" fill="hold">
                                          <p:stCondLst>
                                            <p:cond delay="0"/>
                                          </p:stCondLst>
                                        </p:cTn>
                                        <p:tgtEl>
                                          <p:spTgt spid="1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27"/>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7" grpId="0"/>
      <p:bldP spid="29" grpId="0"/>
      <p:bldP spid="30" grpId="0" animBg="1"/>
      <p:bldP spid="32" grpId="0" animBg="1"/>
      <p:bldP spid="3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0586DF-8A26-4001-69C9-6C901192C620}"/>
              </a:ext>
            </a:extLst>
          </p:cNvPr>
          <p:cNvSpPr>
            <a:spLocks noGrp="1"/>
          </p:cNvSpPr>
          <p:nvPr>
            <p:ph type="sldNum" sz="quarter" idx="12"/>
          </p:nvPr>
        </p:nvSpPr>
        <p:spPr/>
        <p:txBody>
          <a:bodyPr/>
          <a:lstStyle/>
          <a:p>
            <a:fld id="{9F6BE9D6-2AEA-4830-9DC0-68870D768C48}" type="slidenum">
              <a:rPr lang="en-US" smtClean="0"/>
              <a:pPr/>
              <a:t>29</a:t>
            </a:fld>
            <a:endParaRPr lang="en-US" dirty="0"/>
          </a:p>
        </p:txBody>
      </p:sp>
      <p:sp>
        <p:nvSpPr>
          <p:cNvPr id="3" name="Title 2">
            <a:extLst>
              <a:ext uri="{FF2B5EF4-FFF2-40B4-BE49-F238E27FC236}">
                <a16:creationId xmlns:a16="http://schemas.microsoft.com/office/drawing/2014/main" id="{278C3190-5FDB-E408-9CB1-31F869F1C6F9}"/>
              </a:ext>
            </a:extLst>
          </p:cNvPr>
          <p:cNvSpPr>
            <a:spLocks noGrp="1"/>
          </p:cNvSpPr>
          <p:nvPr>
            <p:ph type="title"/>
          </p:nvPr>
        </p:nvSpPr>
        <p:spPr/>
        <p:txBody>
          <a:bodyPr/>
          <a:lstStyle/>
          <a:p>
            <a:r>
              <a:rPr lang="en-US" dirty="0"/>
              <a:t>Changes to Listing Status: Product was discontinued or not renewed</a:t>
            </a:r>
          </a:p>
        </p:txBody>
      </p:sp>
      <p:grpSp>
        <p:nvGrpSpPr>
          <p:cNvPr id="4" name="Group 3">
            <a:extLst>
              <a:ext uri="{FF2B5EF4-FFF2-40B4-BE49-F238E27FC236}">
                <a16:creationId xmlns:a16="http://schemas.microsoft.com/office/drawing/2014/main" id="{A37D690B-7E7E-3A2E-127F-0D91AEDAAC36}"/>
              </a:ext>
            </a:extLst>
          </p:cNvPr>
          <p:cNvGrpSpPr/>
          <p:nvPr/>
        </p:nvGrpSpPr>
        <p:grpSpPr>
          <a:xfrm>
            <a:off x="838200" y="1630867"/>
            <a:ext cx="2364821" cy="2265624"/>
            <a:chOff x="13215284" y="892565"/>
            <a:chExt cx="2364821" cy="2265624"/>
          </a:xfrm>
        </p:grpSpPr>
        <p:pic>
          <p:nvPicPr>
            <p:cNvPr id="5" name="Picture 4">
              <a:extLst>
                <a:ext uri="{FF2B5EF4-FFF2-40B4-BE49-F238E27FC236}">
                  <a16:creationId xmlns:a16="http://schemas.microsoft.com/office/drawing/2014/main" id="{5BC58C49-D310-1CB1-F151-9CEB7C13F8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07677" y="892565"/>
              <a:ext cx="2265624" cy="2265624"/>
            </a:xfrm>
            <a:prstGeom prst="rect">
              <a:avLst/>
            </a:prstGeom>
          </p:spPr>
        </p:pic>
        <p:sp>
          <p:nvSpPr>
            <p:cNvPr id="6" name="Rectangle: Rounded Corners 5">
              <a:extLst>
                <a:ext uri="{FF2B5EF4-FFF2-40B4-BE49-F238E27FC236}">
                  <a16:creationId xmlns:a16="http://schemas.microsoft.com/office/drawing/2014/main" id="{71E6AD09-D8EE-8B04-BBA8-A7F5440BA32C}"/>
                </a:ext>
              </a:extLst>
            </p:cNvPr>
            <p:cNvSpPr/>
            <p:nvPr/>
          </p:nvSpPr>
          <p:spPr>
            <a:xfrm>
              <a:off x="13215284" y="1043557"/>
              <a:ext cx="2364821" cy="1922411"/>
            </a:xfrm>
            <a:prstGeom prst="roundRect">
              <a:avLst/>
            </a:prstGeom>
            <a:no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id="{3A42A93A-0002-00A1-B252-BDA5FE0C3E12}"/>
              </a:ext>
            </a:extLst>
          </p:cNvPr>
          <p:cNvSpPr txBox="1"/>
          <p:nvPr/>
        </p:nvSpPr>
        <p:spPr>
          <a:xfrm>
            <a:off x="3772342" y="2050848"/>
            <a:ext cx="7708392" cy="954107"/>
          </a:xfrm>
          <a:prstGeom prst="rect">
            <a:avLst/>
          </a:prstGeom>
          <a:noFill/>
        </p:spPr>
        <p:txBody>
          <a:bodyPr wrap="square" rtlCol="0">
            <a:spAutoFit/>
          </a:bodyPr>
          <a:lstStyle/>
          <a:p>
            <a:pPr marL="285750" indent="-285750">
              <a:buFont typeface="Arial" panose="020B0604020202020204" pitchFamily="34" charset="0"/>
              <a:buChar char="•"/>
            </a:pPr>
            <a:r>
              <a:rPr lang="en-US" sz="2800" dirty="0"/>
              <a:t>Manufacturer voluntarily delisted discontinued product</a:t>
            </a:r>
          </a:p>
        </p:txBody>
      </p:sp>
      <p:grpSp>
        <p:nvGrpSpPr>
          <p:cNvPr id="8" name="Group 7">
            <a:extLst>
              <a:ext uri="{FF2B5EF4-FFF2-40B4-BE49-F238E27FC236}">
                <a16:creationId xmlns:a16="http://schemas.microsoft.com/office/drawing/2014/main" id="{AA38042C-5D4A-B790-CE13-505894069CED}"/>
              </a:ext>
            </a:extLst>
          </p:cNvPr>
          <p:cNvGrpSpPr/>
          <p:nvPr/>
        </p:nvGrpSpPr>
        <p:grpSpPr>
          <a:xfrm>
            <a:off x="786043" y="3896491"/>
            <a:ext cx="2410174" cy="2145386"/>
            <a:chOff x="9249571" y="3785966"/>
            <a:chExt cx="2410174" cy="2145386"/>
          </a:xfrm>
        </p:grpSpPr>
        <p:pic>
          <p:nvPicPr>
            <p:cNvPr id="12" name="Graphic 11" descr="Monthly calendar with solid fill">
              <a:extLst>
                <a:ext uri="{FF2B5EF4-FFF2-40B4-BE49-F238E27FC236}">
                  <a16:creationId xmlns:a16="http://schemas.microsoft.com/office/drawing/2014/main" id="{40F370CD-E62D-8E96-FFCB-B12750D4168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387317" y="3785966"/>
              <a:ext cx="2145386" cy="2145386"/>
            </a:xfrm>
            <a:prstGeom prst="rect">
              <a:avLst/>
            </a:prstGeom>
          </p:spPr>
        </p:pic>
        <p:sp>
          <p:nvSpPr>
            <p:cNvPr id="13" name="Rectangle: Rounded Corners 12">
              <a:extLst>
                <a:ext uri="{FF2B5EF4-FFF2-40B4-BE49-F238E27FC236}">
                  <a16:creationId xmlns:a16="http://schemas.microsoft.com/office/drawing/2014/main" id="{E47C0D52-6D40-B995-4ADA-08D1B7F280F8}"/>
                </a:ext>
              </a:extLst>
            </p:cNvPr>
            <p:cNvSpPr/>
            <p:nvPr/>
          </p:nvSpPr>
          <p:spPr>
            <a:xfrm>
              <a:off x="9249571" y="3822887"/>
              <a:ext cx="2410174" cy="2098692"/>
            </a:xfrm>
            <a:prstGeom prst="roundRect">
              <a:avLst/>
            </a:prstGeom>
            <a:no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ECDDF0E-8A1F-C6E3-A3CD-0D9457C25667}"/>
              </a:ext>
            </a:extLst>
          </p:cNvPr>
          <p:cNvSpPr txBox="1"/>
          <p:nvPr/>
        </p:nvSpPr>
        <p:spPr>
          <a:xfrm>
            <a:off x="3772342" y="4061243"/>
            <a:ext cx="7708392" cy="1815882"/>
          </a:xfrm>
          <a:prstGeom prst="rect">
            <a:avLst/>
          </a:prstGeom>
          <a:noFill/>
        </p:spPr>
        <p:txBody>
          <a:bodyPr wrap="square" rtlCol="0">
            <a:spAutoFit/>
          </a:bodyPr>
          <a:lstStyle/>
          <a:p>
            <a:pPr marL="285750" indent="-285750">
              <a:buFont typeface="Arial" panose="020B0604020202020204" pitchFamily="34" charset="0"/>
              <a:buChar char="•"/>
            </a:pPr>
            <a:r>
              <a:rPr lang="en-US" sz="2800" dirty="0"/>
              <a:t>NLC has always required an annual renewal</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SSL V6.0 &amp; LUNA V2.0 will require annual renewals</a:t>
            </a:r>
          </a:p>
        </p:txBody>
      </p:sp>
    </p:spTree>
    <p:extLst>
      <p:ext uri="{BB962C8B-B14F-4D97-AF65-F5344CB8AC3E}">
        <p14:creationId xmlns:p14="http://schemas.microsoft.com/office/powerpoint/2010/main" val="2124915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F4611-0DC7-28DC-FBA9-AC21B3EDFF6F}"/>
            </a:ext>
          </a:extLst>
        </p:cNvPr>
        <p:cNvGrpSpPr/>
        <p:nvPr/>
      </p:nvGrpSpPr>
      <p:grpSpPr>
        <a:xfrm>
          <a:off x="0" y="0"/>
          <a:ext cx="0" cy="0"/>
          <a:chOff x="0" y="0"/>
          <a:chExt cx="0" cy="0"/>
        </a:xfrm>
      </p:grpSpPr>
      <p:pic>
        <p:nvPicPr>
          <p:cNvPr id="6" name="Picture 5" descr="A computer on a desk&#10;&#10;AI-generated content may be incorrect.">
            <a:extLst>
              <a:ext uri="{FF2B5EF4-FFF2-40B4-BE49-F238E27FC236}">
                <a16:creationId xmlns:a16="http://schemas.microsoft.com/office/drawing/2014/main" id="{E8989E40-A737-C104-CB07-BC5DEC4E584D}"/>
              </a:ext>
            </a:extLst>
          </p:cNvPr>
          <p:cNvPicPr>
            <a:picLocks noChangeAspect="1"/>
          </p:cNvPicPr>
          <p:nvPr/>
        </p:nvPicPr>
        <p:blipFill>
          <a:blip r:embed="rId3">
            <a:alphaModFix amt="54000"/>
            <a:extLst>
              <a:ext uri="{28A0092B-C50C-407E-A947-70E740481C1C}">
                <a14:useLocalDpi xmlns:a14="http://schemas.microsoft.com/office/drawing/2010/main" val="0"/>
              </a:ext>
            </a:extLst>
          </a:blip>
          <a:srcRect t="39380"/>
          <a:stretch/>
        </p:blipFill>
        <p:spPr>
          <a:xfrm>
            <a:off x="0" y="3514725"/>
            <a:ext cx="12192000" cy="4157330"/>
          </a:xfrm>
          <a:prstGeom prst="rect">
            <a:avLst/>
          </a:prstGeom>
        </p:spPr>
      </p:pic>
      <p:sp>
        <p:nvSpPr>
          <p:cNvPr id="4" name="Slide Number Placeholder 3">
            <a:extLst>
              <a:ext uri="{FF2B5EF4-FFF2-40B4-BE49-F238E27FC236}">
                <a16:creationId xmlns:a16="http://schemas.microsoft.com/office/drawing/2014/main" id="{43F62673-D8EB-2C18-4C4A-868CD9772410}"/>
              </a:ext>
            </a:extLst>
          </p:cNvPr>
          <p:cNvSpPr>
            <a:spLocks noGrp="1"/>
          </p:cNvSpPr>
          <p:nvPr>
            <p:ph type="sldNum" sz="quarter" idx="4"/>
          </p:nvPr>
        </p:nvSpPr>
        <p:spPr/>
        <p:txBody>
          <a:bodyPr/>
          <a:lstStyle/>
          <a:p>
            <a:fld id="{9F6BE9D6-2AEA-4830-9DC0-68870D768C48}" type="slidenum">
              <a:rPr lang="en-US" smtClean="0"/>
              <a:pPr/>
              <a:t>3</a:t>
            </a:fld>
            <a:endParaRPr lang="en-US"/>
          </a:p>
        </p:txBody>
      </p:sp>
      <p:sp>
        <p:nvSpPr>
          <p:cNvPr id="2" name="Title 1">
            <a:extLst>
              <a:ext uri="{FF2B5EF4-FFF2-40B4-BE49-F238E27FC236}">
                <a16:creationId xmlns:a16="http://schemas.microsoft.com/office/drawing/2014/main" id="{5210D8C4-B7AC-6F25-1247-A8B5085884FD}"/>
              </a:ext>
            </a:extLst>
          </p:cNvPr>
          <p:cNvSpPr>
            <a:spLocks noGrp="1"/>
          </p:cNvSpPr>
          <p:nvPr>
            <p:ph type="title" idx="4294967295"/>
          </p:nvPr>
        </p:nvSpPr>
        <p:spPr>
          <a:xfrm>
            <a:off x="647700" y="384175"/>
            <a:ext cx="10515600" cy="1325563"/>
          </a:xfrm>
        </p:spPr>
        <p:txBody>
          <a:bodyPr>
            <a:normAutofit/>
          </a:bodyPr>
          <a:lstStyle/>
          <a:p>
            <a:r>
              <a:rPr lang="en-US">
                <a:latin typeface="Open Sans" panose="020B0606030504020204" pitchFamily="34" charset="0"/>
              </a:rPr>
              <a:t>Webinar Orientation</a:t>
            </a:r>
          </a:p>
        </p:txBody>
      </p:sp>
      <p:sp>
        <p:nvSpPr>
          <p:cNvPr id="9" name="Content Placeholder 2">
            <a:extLst>
              <a:ext uri="{FF2B5EF4-FFF2-40B4-BE49-F238E27FC236}">
                <a16:creationId xmlns:a16="http://schemas.microsoft.com/office/drawing/2014/main" id="{DC5C380A-5E80-9E46-FA9E-164CBC63D691}"/>
              </a:ext>
            </a:extLst>
          </p:cNvPr>
          <p:cNvSpPr txBox="1">
            <a:spLocks/>
          </p:cNvSpPr>
          <p:nvPr/>
        </p:nvSpPr>
        <p:spPr>
          <a:xfrm>
            <a:off x="838200" y="1919698"/>
            <a:ext cx="5409561" cy="4351338"/>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spcAft>
                <a:spcPts val="600"/>
              </a:spcAft>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600"/>
              </a:spcAft>
              <a:buFont typeface="Verdana" panose="020B060403050404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600"/>
              </a:spcAft>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600"/>
              </a:spcAft>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60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chemeClr val="accent6"/>
                </a:solidFill>
              </a:rPr>
              <a:t>Questions will be held until the end during a live Q&amp;A</a:t>
            </a:r>
          </a:p>
          <a:p>
            <a:pPr lvl="1"/>
            <a:r>
              <a:rPr lang="en-US" b="1">
                <a:solidFill>
                  <a:schemeClr val="accent6"/>
                </a:solidFill>
              </a:rPr>
              <a:t>Use the Question pane (not Chat) to submit for Q&amp;A</a:t>
            </a:r>
          </a:p>
        </p:txBody>
      </p:sp>
      <p:sp>
        <p:nvSpPr>
          <p:cNvPr id="3" name="Arc 2">
            <a:extLst>
              <a:ext uri="{FF2B5EF4-FFF2-40B4-BE49-F238E27FC236}">
                <a16:creationId xmlns:a16="http://schemas.microsoft.com/office/drawing/2014/main" id="{E0537571-D23C-E857-94C0-86C8A08E625B}"/>
              </a:ext>
            </a:extLst>
          </p:cNvPr>
          <p:cNvSpPr/>
          <p:nvPr/>
        </p:nvSpPr>
        <p:spPr>
          <a:xfrm rot="9497837">
            <a:off x="4993739" y="1370841"/>
            <a:ext cx="4985821" cy="1966388"/>
          </a:xfrm>
          <a:custGeom>
            <a:avLst/>
            <a:gdLst>
              <a:gd name="csX0" fmla="*/ 2057997 w 4985821"/>
              <a:gd name="csY0" fmla="*/ 15078 h 1966388"/>
              <a:gd name="csX1" fmla="*/ 3124861 w 4985821"/>
              <a:gd name="csY1" fmla="*/ 32115 h 1966388"/>
              <a:gd name="csX2" fmla="*/ 4981077 w 4985821"/>
              <a:gd name="csY2" fmla="*/ 1043829 h 1966388"/>
              <a:gd name="csX3" fmla="*/ 2492911 w 4985821"/>
              <a:gd name="csY3" fmla="*/ 983194 h 1966388"/>
              <a:gd name="csX4" fmla="*/ 2057997 w 4985821"/>
              <a:gd name="csY4" fmla="*/ 15078 h 1966388"/>
              <a:gd name="csX0" fmla="*/ 2057997 w 4985821"/>
              <a:gd name="csY0" fmla="*/ 15078 h 1966388"/>
              <a:gd name="csX1" fmla="*/ 3124861 w 4985821"/>
              <a:gd name="csY1" fmla="*/ 32115 h 1966388"/>
              <a:gd name="csX2" fmla="*/ 4981077 w 4985821"/>
              <a:gd name="csY2" fmla="*/ 1043829 h 1966388"/>
            </a:gdLst>
            <a:ahLst/>
            <a:cxnLst>
              <a:cxn ang="0">
                <a:pos x="csX0" y="csY0"/>
              </a:cxn>
              <a:cxn ang="0">
                <a:pos x="csX1" y="csY1"/>
              </a:cxn>
              <a:cxn ang="0">
                <a:pos x="csX2" y="csY2"/>
              </a:cxn>
            </a:cxnLst>
            <a:rect l="l" t="t" r="r" b="b"/>
            <a:pathLst>
              <a:path w="4985821" h="1966388" stroke="0" extrusionOk="0">
                <a:moveTo>
                  <a:pt x="2057997" y="15078"/>
                </a:moveTo>
                <a:cubicBezTo>
                  <a:pt x="2367440" y="-37532"/>
                  <a:pt x="2765258" y="346"/>
                  <a:pt x="3124861" y="32115"/>
                </a:cubicBezTo>
                <a:cubicBezTo>
                  <a:pt x="4303790" y="156843"/>
                  <a:pt x="4978379" y="577435"/>
                  <a:pt x="4981077" y="1043829"/>
                </a:cubicBezTo>
                <a:cubicBezTo>
                  <a:pt x="4662942" y="1170716"/>
                  <a:pt x="3649862" y="854145"/>
                  <a:pt x="2492911" y="983194"/>
                </a:cubicBezTo>
                <a:cubicBezTo>
                  <a:pt x="2385025" y="530166"/>
                  <a:pt x="2245656" y="443517"/>
                  <a:pt x="2057997" y="15078"/>
                </a:cubicBezTo>
                <a:close/>
              </a:path>
              <a:path w="4985821" h="1966388" fill="none" extrusionOk="0">
                <a:moveTo>
                  <a:pt x="2057997" y="15078"/>
                </a:moveTo>
                <a:cubicBezTo>
                  <a:pt x="2409156" y="-42200"/>
                  <a:pt x="2773070" y="927"/>
                  <a:pt x="3124861" y="32115"/>
                </a:cubicBezTo>
                <a:cubicBezTo>
                  <a:pt x="4332777" y="182459"/>
                  <a:pt x="5102415" y="586529"/>
                  <a:pt x="4981077" y="1043829"/>
                </a:cubicBezTo>
              </a:path>
              <a:path w="4985821" h="1966388" fill="none" stroke="0" extrusionOk="0">
                <a:moveTo>
                  <a:pt x="2057997" y="15078"/>
                </a:moveTo>
                <a:cubicBezTo>
                  <a:pt x="2428266" y="-7835"/>
                  <a:pt x="2796710" y="-45409"/>
                  <a:pt x="3124861" y="32115"/>
                </a:cubicBezTo>
                <a:cubicBezTo>
                  <a:pt x="4256695" y="148089"/>
                  <a:pt x="5019407" y="608077"/>
                  <a:pt x="4981077" y="1043829"/>
                </a:cubicBezTo>
              </a:path>
            </a:pathLst>
          </a:custGeom>
          <a:ln w="92075">
            <a:solidFill>
              <a:schemeClr val="accent6"/>
            </a:solidFill>
            <a:headEnd type="triangle" w="med" len="med"/>
            <a:tailEnd type="none" w="med" len="med"/>
            <a:extLst>
              <a:ext uri="{C807C97D-BFC1-408E-A445-0C87EB9F89A2}">
                <ask:lineSketchStyleProps xmlns:ask="http://schemas.microsoft.com/office/drawing/2018/sketchyshapes" sd="1219033472">
                  <a:prstGeom prst="arc">
                    <a:avLst>
                      <a:gd name="adj1" fmla="val 14748517"/>
                      <a:gd name="adj2" fmla="val 83759"/>
                    </a:avLst>
                  </a:prstGeom>
                  <ask:type>
                    <ask:lineSketchCurved/>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bg1"/>
              </a:solidFill>
            </a:endParaRPr>
          </a:p>
        </p:txBody>
      </p:sp>
      <p:pic>
        <p:nvPicPr>
          <p:cNvPr id="8" name="Picture 7">
            <a:extLst>
              <a:ext uri="{FF2B5EF4-FFF2-40B4-BE49-F238E27FC236}">
                <a16:creationId xmlns:a16="http://schemas.microsoft.com/office/drawing/2014/main" id="{C91BCD37-61D9-1440-A144-D6C4C082B50F}"/>
              </a:ext>
            </a:extLst>
          </p:cNvPr>
          <p:cNvPicPr>
            <a:picLocks noChangeAspect="1"/>
          </p:cNvPicPr>
          <p:nvPr/>
        </p:nvPicPr>
        <p:blipFill>
          <a:blip r:embed="rId4"/>
          <a:stretch>
            <a:fillRect/>
          </a:stretch>
        </p:blipFill>
        <p:spPr>
          <a:xfrm>
            <a:off x="6467475" y="2285316"/>
            <a:ext cx="4696798" cy="740682"/>
          </a:xfrm>
          <a:prstGeom prst="rect">
            <a:avLst/>
          </a:prstGeom>
        </p:spPr>
      </p:pic>
    </p:spTree>
    <p:extLst>
      <p:ext uri="{BB962C8B-B14F-4D97-AF65-F5344CB8AC3E}">
        <p14:creationId xmlns:p14="http://schemas.microsoft.com/office/powerpoint/2010/main" val="35476311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1CCF5-0E47-8931-19C5-FA51F129D60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B57A13B-49EE-36B8-52DF-A9A9E40C88D6}"/>
              </a:ext>
            </a:extLst>
          </p:cNvPr>
          <p:cNvSpPr>
            <a:spLocks noGrp="1"/>
          </p:cNvSpPr>
          <p:nvPr>
            <p:ph type="sldNum" sz="quarter" idx="12"/>
          </p:nvPr>
        </p:nvSpPr>
        <p:spPr/>
        <p:txBody>
          <a:bodyPr/>
          <a:lstStyle/>
          <a:p>
            <a:fld id="{9F6BE9D6-2AEA-4830-9DC0-68870D768C48}" type="slidenum">
              <a:rPr lang="en-US" smtClean="0"/>
              <a:pPr/>
              <a:t>30</a:t>
            </a:fld>
            <a:endParaRPr lang="en-US" dirty="0"/>
          </a:p>
        </p:txBody>
      </p:sp>
      <p:sp>
        <p:nvSpPr>
          <p:cNvPr id="3" name="Title 2">
            <a:extLst>
              <a:ext uri="{FF2B5EF4-FFF2-40B4-BE49-F238E27FC236}">
                <a16:creationId xmlns:a16="http://schemas.microsoft.com/office/drawing/2014/main" id="{F3249386-09D8-884D-3CFC-10929AD222CC}"/>
              </a:ext>
            </a:extLst>
          </p:cNvPr>
          <p:cNvSpPr>
            <a:spLocks noGrp="1"/>
          </p:cNvSpPr>
          <p:nvPr>
            <p:ph type="title"/>
          </p:nvPr>
        </p:nvSpPr>
        <p:spPr/>
        <p:txBody>
          <a:bodyPr/>
          <a:lstStyle/>
          <a:p>
            <a:r>
              <a:rPr lang="en-US" dirty="0"/>
              <a:t>It starts with specification sheets</a:t>
            </a:r>
          </a:p>
        </p:txBody>
      </p:sp>
      <p:grpSp>
        <p:nvGrpSpPr>
          <p:cNvPr id="18" name="Group 17">
            <a:extLst>
              <a:ext uri="{FF2B5EF4-FFF2-40B4-BE49-F238E27FC236}">
                <a16:creationId xmlns:a16="http://schemas.microsoft.com/office/drawing/2014/main" id="{89A619CA-1F60-72B3-C537-C2EAC423D907}"/>
              </a:ext>
            </a:extLst>
          </p:cNvPr>
          <p:cNvGrpSpPr/>
          <p:nvPr/>
        </p:nvGrpSpPr>
        <p:grpSpPr>
          <a:xfrm>
            <a:off x="3977034" y="1550761"/>
            <a:ext cx="3763622" cy="4596040"/>
            <a:chOff x="3977034" y="1550761"/>
            <a:chExt cx="3763622" cy="4596040"/>
          </a:xfrm>
        </p:grpSpPr>
        <p:grpSp>
          <p:nvGrpSpPr>
            <p:cNvPr id="4" name="Group 3">
              <a:extLst>
                <a:ext uri="{FF2B5EF4-FFF2-40B4-BE49-F238E27FC236}">
                  <a16:creationId xmlns:a16="http://schemas.microsoft.com/office/drawing/2014/main" id="{48C5992C-039A-1103-2912-E457FB80AF92}"/>
                </a:ext>
              </a:extLst>
            </p:cNvPr>
            <p:cNvGrpSpPr/>
            <p:nvPr/>
          </p:nvGrpSpPr>
          <p:grpSpPr>
            <a:xfrm>
              <a:off x="3977034" y="1550761"/>
              <a:ext cx="3763622" cy="4596040"/>
              <a:chOff x="7036710" y="1489921"/>
              <a:chExt cx="3823560" cy="4669234"/>
            </a:xfrm>
          </p:grpSpPr>
          <p:grpSp>
            <p:nvGrpSpPr>
              <p:cNvPr id="6" name="Group 5">
                <a:extLst>
                  <a:ext uri="{FF2B5EF4-FFF2-40B4-BE49-F238E27FC236}">
                    <a16:creationId xmlns:a16="http://schemas.microsoft.com/office/drawing/2014/main" id="{A27658CD-C63D-4B77-D3FF-AA234616BC9D}"/>
                  </a:ext>
                </a:extLst>
              </p:cNvPr>
              <p:cNvGrpSpPr/>
              <p:nvPr/>
            </p:nvGrpSpPr>
            <p:grpSpPr>
              <a:xfrm>
                <a:off x="7036710" y="1489921"/>
                <a:ext cx="3823560" cy="4669234"/>
                <a:chOff x="1960236" y="1466390"/>
                <a:chExt cx="3823560" cy="4669234"/>
              </a:xfrm>
            </p:grpSpPr>
            <p:sp>
              <p:nvSpPr>
                <p:cNvPr id="14" name="Rectangle 13">
                  <a:extLst>
                    <a:ext uri="{FF2B5EF4-FFF2-40B4-BE49-F238E27FC236}">
                      <a16:creationId xmlns:a16="http://schemas.microsoft.com/office/drawing/2014/main" id="{0F1D46E6-1699-14B9-576E-0D1C65AFE28D}"/>
                    </a:ext>
                  </a:extLst>
                </p:cNvPr>
                <p:cNvSpPr/>
                <p:nvPr/>
              </p:nvSpPr>
              <p:spPr>
                <a:xfrm>
                  <a:off x="1960236" y="1466390"/>
                  <a:ext cx="3823560" cy="466923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27E5CD7F-C4D6-AD59-6121-19D20C7983E8}"/>
                    </a:ext>
                  </a:extLst>
                </p:cNvPr>
                <p:cNvPicPr>
                  <a:picLocks noChangeAspect="1"/>
                </p:cNvPicPr>
                <p:nvPr/>
              </p:nvPicPr>
              <p:blipFill>
                <a:blip r:embed="rId3"/>
                <a:stretch>
                  <a:fillRect/>
                </a:stretch>
              </p:blipFill>
              <p:spPr>
                <a:xfrm>
                  <a:off x="2259000" y="5505239"/>
                  <a:ext cx="452412" cy="391320"/>
                </a:xfrm>
                <a:prstGeom prst="rect">
                  <a:avLst/>
                </a:prstGeom>
              </p:spPr>
            </p:pic>
            <p:pic>
              <p:nvPicPr>
                <p:cNvPr id="16" name="Picture 15">
                  <a:extLst>
                    <a:ext uri="{FF2B5EF4-FFF2-40B4-BE49-F238E27FC236}">
                      <a16:creationId xmlns:a16="http://schemas.microsoft.com/office/drawing/2014/main" id="{FC93BD44-E068-260A-579C-47A84AA87F6E}"/>
                    </a:ext>
                  </a:extLst>
                </p:cNvPr>
                <p:cNvPicPr>
                  <a:picLocks noChangeAspect="1"/>
                </p:cNvPicPr>
                <p:nvPr/>
              </p:nvPicPr>
              <p:blipFill>
                <a:blip r:embed="rId4"/>
                <a:stretch>
                  <a:fillRect/>
                </a:stretch>
              </p:blipFill>
              <p:spPr>
                <a:xfrm>
                  <a:off x="2711412" y="5520341"/>
                  <a:ext cx="2953512" cy="361116"/>
                </a:xfrm>
                <a:prstGeom prst="rect">
                  <a:avLst/>
                </a:prstGeom>
              </p:spPr>
            </p:pic>
          </p:grpSp>
          <p:grpSp>
            <p:nvGrpSpPr>
              <p:cNvPr id="8" name="Group 7">
                <a:extLst>
                  <a:ext uri="{FF2B5EF4-FFF2-40B4-BE49-F238E27FC236}">
                    <a16:creationId xmlns:a16="http://schemas.microsoft.com/office/drawing/2014/main" id="{76B778B4-0C34-A7B5-252B-A603D0106908}"/>
                  </a:ext>
                </a:extLst>
              </p:cNvPr>
              <p:cNvGrpSpPr/>
              <p:nvPr/>
            </p:nvGrpSpPr>
            <p:grpSpPr>
              <a:xfrm>
                <a:off x="7208301" y="1862258"/>
                <a:ext cx="3533097" cy="3400014"/>
                <a:chOff x="2057400" y="1499294"/>
                <a:chExt cx="3641574" cy="3667066"/>
              </a:xfrm>
            </p:grpSpPr>
            <p:pic>
              <p:nvPicPr>
                <p:cNvPr id="10" name="Picture 9">
                  <a:extLst>
                    <a:ext uri="{FF2B5EF4-FFF2-40B4-BE49-F238E27FC236}">
                      <a16:creationId xmlns:a16="http://schemas.microsoft.com/office/drawing/2014/main" id="{C997CBCE-3008-1910-B901-BAAD783AE61F}"/>
                    </a:ext>
                  </a:extLst>
                </p:cNvPr>
                <p:cNvPicPr>
                  <a:picLocks noChangeAspect="1"/>
                </p:cNvPicPr>
                <p:nvPr/>
              </p:nvPicPr>
              <p:blipFill>
                <a:blip r:embed="rId5"/>
                <a:srcRect l="2541" t="4515" r="2218"/>
                <a:stretch>
                  <a:fillRect/>
                </a:stretch>
              </p:blipFill>
              <p:spPr>
                <a:xfrm>
                  <a:off x="2057400" y="1621003"/>
                  <a:ext cx="3641574" cy="3545357"/>
                </a:xfrm>
                <a:prstGeom prst="rect">
                  <a:avLst/>
                </a:prstGeom>
              </p:spPr>
            </p:pic>
            <p:sp>
              <p:nvSpPr>
                <p:cNvPr id="13" name="Rectangle 12">
                  <a:extLst>
                    <a:ext uri="{FF2B5EF4-FFF2-40B4-BE49-F238E27FC236}">
                      <a16:creationId xmlns:a16="http://schemas.microsoft.com/office/drawing/2014/main" id="{F0CFF286-C707-331C-E38D-AEBF20E90416}"/>
                    </a:ext>
                  </a:extLst>
                </p:cNvPr>
                <p:cNvSpPr/>
                <p:nvPr/>
              </p:nvSpPr>
              <p:spPr>
                <a:xfrm>
                  <a:off x="2057400" y="1499294"/>
                  <a:ext cx="941832" cy="2373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17" name="Oval 16">
              <a:extLst>
                <a:ext uri="{FF2B5EF4-FFF2-40B4-BE49-F238E27FC236}">
                  <a16:creationId xmlns:a16="http://schemas.microsoft.com/office/drawing/2014/main" id="{7D5EC423-ECB1-149C-D00D-9FA6B2BAF65E}"/>
                </a:ext>
              </a:extLst>
            </p:cNvPr>
            <p:cNvSpPr/>
            <p:nvPr/>
          </p:nvSpPr>
          <p:spPr>
            <a:xfrm>
              <a:off x="4207615" y="5424924"/>
              <a:ext cx="554932" cy="557663"/>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592856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6F8D62-77A5-D53B-05D4-400A87A7961D}"/>
              </a:ext>
            </a:extLst>
          </p:cNvPr>
          <p:cNvSpPr>
            <a:spLocks noGrp="1"/>
          </p:cNvSpPr>
          <p:nvPr>
            <p:ph type="sldNum" sz="quarter" idx="12"/>
          </p:nvPr>
        </p:nvSpPr>
        <p:spPr/>
        <p:txBody>
          <a:bodyPr/>
          <a:lstStyle/>
          <a:p>
            <a:fld id="{9F6BE9D6-2AEA-4830-9DC0-68870D768C48}" type="slidenum">
              <a:rPr lang="en-US" smtClean="0"/>
              <a:pPr/>
              <a:t>31</a:t>
            </a:fld>
            <a:endParaRPr lang="en-US" dirty="0"/>
          </a:p>
        </p:txBody>
      </p:sp>
      <p:sp>
        <p:nvSpPr>
          <p:cNvPr id="3" name="Title 2">
            <a:extLst>
              <a:ext uri="{FF2B5EF4-FFF2-40B4-BE49-F238E27FC236}">
                <a16:creationId xmlns:a16="http://schemas.microsoft.com/office/drawing/2014/main" id="{DE0873DB-536C-C05E-CC3A-B67CB771E417}"/>
              </a:ext>
            </a:extLst>
          </p:cNvPr>
          <p:cNvSpPr>
            <a:spLocks noGrp="1"/>
          </p:cNvSpPr>
          <p:nvPr>
            <p:ph type="title"/>
          </p:nvPr>
        </p:nvSpPr>
        <p:spPr/>
        <p:txBody>
          <a:bodyPr/>
          <a:lstStyle/>
          <a:p>
            <a:r>
              <a:rPr lang="en-US" dirty="0"/>
              <a:t>It starts with specification sheets</a:t>
            </a:r>
          </a:p>
        </p:txBody>
      </p:sp>
      <p:grpSp>
        <p:nvGrpSpPr>
          <p:cNvPr id="4" name="Group 3">
            <a:extLst>
              <a:ext uri="{FF2B5EF4-FFF2-40B4-BE49-F238E27FC236}">
                <a16:creationId xmlns:a16="http://schemas.microsoft.com/office/drawing/2014/main" id="{A5CFD18B-E692-E97B-A117-C8D6FE6139CC}"/>
              </a:ext>
            </a:extLst>
          </p:cNvPr>
          <p:cNvGrpSpPr/>
          <p:nvPr/>
        </p:nvGrpSpPr>
        <p:grpSpPr>
          <a:xfrm>
            <a:off x="723900" y="1937430"/>
            <a:ext cx="2442844" cy="2983139"/>
            <a:chOff x="3977034" y="1550761"/>
            <a:chExt cx="3763622" cy="4596040"/>
          </a:xfrm>
        </p:grpSpPr>
        <p:grpSp>
          <p:nvGrpSpPr>
            <p:cNvPr id="5" name="Group 4">
              <a:extLst>
                <a:ext uri="{FF2B5EF4-FFF2-40B4-BE49-F238E27FC236}">
                  <a16:creationId xmlns:a16="http://schemas.microsoft.com/office/drawing/2014/main" id="{325812BD-02A8-414C-7F4C-EFE1AD8E7E58}"/>
                </a:ext>
              </a:extLst>
            </p:cNvPr>
            <p:cNvGrpSpPr/>
            <p:nvPr/>
          </p:nvGrpSpPr>
          <p:grpSpPr>
            <a:xfrm>
              <a:off x="3977034" y="1550761"/>
              <a:ext cx="3763622" cy="4596040"/>
              <a:chOff x="7036710" y="1489921"/>
              <a:chExt cx="3823560" cy="4669234"/>
            </a:xfrm>
          </p:grpSpPr>
          <p:grpSp>
            <p:nvGrpSpPr>
              <p:cNvPr id="7" name="Group 6">
                <a:extLst>
                  <a:ext uri="{FF2B5EF4-FFF2-40B4-BE49-F238E27FC236}">
                    <a16:creationId xmlns:a16="http://schemas.microsoft.com/office/drawing/2014/main" id="{0DDB8DE1-5B6D-6050-1857-E5C335BA44D6}"/>
                  </a:ext>
                </a:extLst>
              </p:cNvPr>
              <p:cNvGrpSpPr/>
              <p:nvPr/>
            </p:nvGrpSpPr>
            <p:grpSpPr>
              <a:xfrm>
                <a:off x="7036710" y="1489921"/>
                <a:ext cx="3823560" cy="4669234"/>
                <a:chOff x="1960236" y="1466390"/>
                <a:chExt cx="3823560" cy="4669234"/>
              </a:xfrm>
            </p:grpSpPr>
            <p:sp>
              <p:nvSpPr>
                <p:cNvPr id="11" name="Rectangle 10">
                  <a:extLst>
                    <a:ext uri="{FF2B5EF4-FFF2-40B4-BE49-F238E27FC236}">
                      <a16:creationId xmlns:a16="http://schemas.microsoft.com/office/drawing/2014/main" id="{2A5791BC-4800-53BD-A7C0-D42B6B15FE4F}"/>
                    </a:ext>
                  </a:extLst>
                </p:cNvPr>
                <p:cNvSpPr/>
                <p:nvPr/>
              </p:nvSpPr>
              <p:spPr>
                <a:xfrm>
                  <a:off x="1960236" y="1466390"/>
                  <a:ext cx="3823560" cy="466923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B6615D5-6A73-2F97-5F04-C5B871C4EBE7}"/>
                    </a:ext>
                  </a:extLst>
                </p:cNvPr>
                <p:cNvPicPr>
                  <a:picLocks noChangeAspect="1"/>
                </p:cNvPicPr>
                <p:nvPr/>
              </p:nvPicPr>
              <p:blipFill>
                <a:blip r:embed="rId3"/>
                <a:stretch>
                  <a:fillRect/>
                </a:stretch>
              </p:blipFill>
              <p:spPr>
                <a:xfrm>
                  <a:off x="2259000" y="5505239"/>
                  <a:ext cx="452412" cy="391320"/>
                </a:xfrm>
                <a:prstGeom prst="rect">
                  <a:avLst/>
                </a:prstGeom>
              </p:spPr>
            </p:pic>
            <p:pic>
              <p:nvPicPr>
                <p:cNvPr id="13" name="Picture 12">
                  <a:extLst>
                    <a:ext uri="{FF2B5EF4-FFF2-40B4-BE49-F238E27FC236}">
                      <a16:creationId xmlns:a16="http://schemas.microsoft.com/office/drawing/2014/main" id="{B0F22747-2E2F-F9CD-DCD1-D1900778D620}"/>
                    </a:ext>
                  </a:extLst>
                </p:cNvPr>
                <p:cNvPicPr>
                  <a:picLocks noChangeAspect="1"/>
                </p:cNvPicPr>
                <p:nvPr/>
              </p:nvPicPr>
              <p:blipFill>
                <a:blip r:embed="rId4"/>
                <a:stretch>
                  <a:fillRect/>
                </a:stretch>
              </p:blipFill>
              <p:spPr>
                <a:xfrm>
                  <a:off x="2711412" y="5520341"/>
                  <a:ext cx="2953512" cy="361116"/>
                </a:xfrm>
                <a:prstGeom prst="rect">
                  <a:avLst/>
                </a:prstGeom>
              </p:spPr>
            </p:pic>
          </p:grpSp>
          <p:grpSp>
            <p:nvGrpSpPr>
              <p:cNvPr id="8" name="Group 7">
                <a:extLst>
                  <a:ext uri="{FF2B5EF4-FFF2-40B4-BE49-F238E27FC236}">
                    <a16:creationId xmlns:a16="http://schemas.microsoft.com/office/drawing/2014/main" id="{0D51203A-112F-4E86-21F9-20FC23B7B9A3}"/>
                  </a:ext>
                </a:extLst>
              </p:cNvPr>
              <p:cNvGrpSpPr/>
              <p:nvPr/>
            </p:nvGrpSpPr>
            <p:grpSpPr>
              <a:xfrm>
                <a:off x="7208301" y="1862258"/>
                <a:ext cx="3533097" cy="3400014"/>
                <a:chOff x="2057400" y="1499294"/>
                <a:chExt cx="3641574" cy="3667066"/>
              </a:xfrm>
            </p:grpSpPr>
            <p:pic>
              <p:nvPicPr>
                <p:cNvPr id="9" name="Picture 8">
                  <a:extLst>
                    <a:ext uri="{FF2B5EF4-FFF2-40B4-BE49-F238E27FC236}">
                      <a16:creationId xmlns:a16="http://schemas.microsoft.com/office/drawing/2014/main" id="{973DEE97-7EB1-9FE4-126E-F7A9B7FFD7B6}"/>
                    </a:ext>
                  </a:extLst>
                </p:cNvPr>
                <p:cNvPicPr>
                  <a:picLocks noChangeAspect="1"/>
                </p:cNvPicPr>
                <p:nvPr/>
              </p:nvPicPr>
              <p:blipFill>
                <a:blip r:embed="rId5"/>
                <a:srcRect l="2541" t="4515" r="2218"/>
                <a:stretch>
                  <a:fillRect/>
                </a:stretch>
              </p:blipFill>
              <p:spPr>
                <a:xfrm>
                  <a:off x="2057400" y="1621003"/>
                  <a:ext cx="3641574" cy="3545357"/>
                </a:xfrm>
                <a:prstGeom prst="rect">
                  <a:avLst/>
                </a:prstGeom>
              </p:spPr>
            </p:pic>
            <p:sp>
              <p:nvSpPr>
                <p:cNvPr id="10" name="Rectangle 9">
                  <a:extLst>
                    <a:ext uri="{FF2B5EF4-FFF2-40B4-BE49-F238E27FC236}">
                      <a16:creationId xmlns:a16="http://schemas.microsoft.com/office/drawing/2014/main" id="{8B7F1449-A0C5-8B48-820D-FEE0B8FB3E7A}"/>
                    </a:ext>
                  </a:extLst>
                </p:cNvPr>
                <p:cNvSpPr/>
                <p:nvPr/>
              </p:nvSpPr>
              <p:spPr>
                <a:xfrm>
                  <a:off x="2057400" y="1499294"/>
                  <a:ext cx="941832" cy="2373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6" name="Oval 5">
              <a:extLst>
                <a:ext uri="{FF2B5EF4-FFF2-40B4-BE49-F238E27FC236}">
                  <a16:creationId xmlns:a16="http://schemas.microsoft.com/office/drawing/2014/main" id="{F4A5296E-2BAD-86E0-DB80-6EFCF0278AFC}"/>
                </a:ext>
              </a:extLst>
            </p:cNvPr>
            <p:cNvSpPr/>
            <p:nvPr/>
          </p:nvSpPr>
          <p:spPr>
            <a:xfrm>
              <a:off x="4207615" y="5424924"/>
              <a:ext cx="554932" cy="557663"/>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Arrow: Chevron 14">
            <a:extLst>
              <a:ext uri="{FF2B5EF4-FFF2-40B4-BE49-F238E27FC236}">
                <a16:creationId xmlns:a16="http://schemas.microsoft.com/office/drawing/2014/main" id="{AAC3FB14-055E-EBE1-5A88-FF8F1EC0EAE7}"/>
              </a:ext>
            </a:extLst>
          </p:cNvPr>
          <p:cNvSpPr/>
          <p:nvPr/>
        </p:nvSpPr>
        <p:spPr>
          <a:xfrm>
            <a:off x="3452179" y="3022600"/>
            <a:ext cx="2259647" cy="1181098"/>
          </a:xfrm>
          <a:prstGeom prst="chevron">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Building owners</a:t>
            </a:r>
          </a:p>
        </p:txBody>
      </p:sp>
      <p:sp>
        <p:nvSpPr>
          <p:cNvPr id="17" name="Arrow: Chevron 16">
            <a:extLst>
              <a:ext uri="{FF2B5EF4-FFF2-40B4-BE49-F238E27FC236}">
                <a16:creationId xmlns:a16="http://schemas.microsoft.com/office/drawing/2014/main" id="{3DFAB9EF-02F2-2DDD-A352-710D3EB9B1C7}"/>
              </a:ext>
            </a:extLst>
          </p:cNvPr>
          <p:cNvSpPr/>
          <p:nvPr/>
        </p:nvSpPr>
        <p:spPr>
          <a:xfrm>
            <a:off x="5071846" y="3022600"/>
            <a:ext cx="2259647" cy="1181098"/>
          </a:xfrm>
          <a:prstGeom prst="chevron">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Specifiers</a:t>
            </a:r>
          </a:p>
        </p:txBody>
      </p:sp>
      <p:sp>
        <p:nvSpPr>
          <p:cNvPr id="19" name="Arrow: Chevron 18">
            <a:extLst>
              <a:ext uri="{FF2B5EF4-FFF2-40B4-BE49-F238E27FC236}">
                <a16:creationId xmlns:a16="http://schemas.microsoft.com/office/drawing/2014/main" id="{D3D1CC22-095E-6C93-844E-F1CF2AC20A13}"/>
              </a:ext>
            </a:extLst>
          </p:cNvPr>
          <p:cNvSpPr/>
          <p:nvPr/>
        </p:nvSpPr>
        <p:spPr>
          <a:xfrm>
            <a:off x="6641466" y="3022600"/>
            <a:ext cx="2259647" cy="1181098"/>
          </a:xfrm>
          <a:prstGeom prst="chevron">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Distributors</a:t>
            </a:r>
          </a:p>
        </p:txBody>
      </p:sp>
      <p:sp>
        <p:nvSpPr>
          <p:cNvPr id="21" name="Arrow: Chevron 20">
            <a:extLst>
              <a:ext uri="{FF2B5EF4-FFF2-40B4-BE49-F238E27FC236}">
                <a16:creationId xmlns:a16="http://schemas.microsoft.com/office/drawing/2014/main" id="{A6631BAD-8C56-2851-F233-F59D5B3E7242}"/>
              </a:ext>
            </a:extLst>
          </p:cNvPr>
          <p:cNvSpPr/>
          <p:nvPr/>
        </p:nvSpPr>
        <p:spPr>
          <a:xfrm>
            <a:off x="8210333" y="3022600"/>
            <a:ext cx="2259647" cy="1181098"/>
          </a:xfrm>
          <a:prstGeom prst="chevron">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Installers</a:t>
            </a:r>
          </a:p>
        </p:txBody>
      </p:sp>
      <p:sp>
        <p:nvSpPr>
          <p:cNvPr id="23" name="Arrow: Chevron 22">
            <a:extLst>
              <a:ext uri="{FF2B5EF4-FFF2-40B4-BE49-F238E27FC236}">
                <a16:creationId xmlns:a16="http://schemas.microsoft.com/office/drawing/2014/main" id="{CF956155-91A5-C1D8-0252-08BD6C65B307}"/>
              </a:ext>
            </a:extLst>
          </p:cNvPr>
          <p:cNvSpPr/>
          <p:nvPr/>
        </p:nvSpPr>
        <p:spPr>
          <a:xfrm>
            <a:off x="9779953" y="3022602"/>
            <a:ext cx="2259647" cy="1181098"/>
          </a:xfrm>
          <a:prstGeom prst="chevron">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Efficiency Programs</a:t>
            </a:r>
          </a:p>
        </p:txBody>
      </p:sp>
    </p:spTree>
    <p:extLst>
      <p:ext uri="{BB962C8B-B14F-4D97-AF65-F5344CB8AC3E}">
        <p14:creationId xmlns:p14="http://schemas.microsoft.com/office/powerpoint/2010/main" val="34979260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par>
                          <p:cTn id="12" fill="hold">
                            <p:stCondLst>
                              <p:cond delay="1500"/>
                            </p:stCondLst>
                            <p:childTnLst>
                              <p:par>
                                <p:cTn id="13" presetID="10" presetClass="entr" presetSubtype="0" fill="hold" grpId="0" nodeType="afterEffect">
                                  <p:stCondLst>
                                    <p:cond delay="50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par>
                          <p:cTn id="16" fill="hold">
                            <p:stCondLst>
                              <p:cond delay="2500"/>
                            </p:stCondLst>
                            <p:childTnLst>
                              <p:par>
                                <p:cTn id="17" presetID="10" presetClass="entr" presetSubtype="0" fill="hold" grpId="0" nodeType="afterEffect">
                                  <p:stCondLst>
                                    <p:cond delay="50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par>
                          <p:cTn id="20" fill="hold">
                            <p:stCondLst>
                              <p:cond delay="3500"/>
                            </p:stCondLst>
                            <p:childTnLst>
                              <p:par>
                                <p:cTn id="21" presetID="10" presetClass="entr" presetSubtype="0" fill="hold" grpId="0" nodeType="afterEffect">
                                  <p:stCondLst>
                                    <p:cond delay="50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9" grpId="0" animBg="1"/>
      <p:bldP spid="21" grpId="0" animBg="1"/>
      <p:bldP spid="2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3ACD0-5451-BC9F-098C-36D5755DF7A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E6083FD-BC2B-73F6-A3DB-152E0A42DFDA}"/>
              </a:ext>
            </a:extLst>
          </p:cNvPr>
          <p:cNvSpPr>
            <a:spLocks noGrp="1"/>
          </p:cNvSpPr>
          <p:nvPr>
            <p:ph type="sldNum" sz="quarter" idx="12"/>
          </p:nvPr>
        </p:nvSpPr>
        <p:spPr/>
        <p:txBody>
          <a:bodyPr/>
          <a:lstStyle/>
          <a:p>
            <a:fld id="{9F6BE9D6-2AEA-4830-9DC0-68870D768C48}" type="slidenum">
              <a:rPr lang="en-US" smtClean="0"/>
              <a:pPr/>
              <a:t>32</a:t>
            </a:fld>
            <a:endParaRPr lang="en-US" dirty="0"/>
          </a:p>
        </p:txBody>
      </p:sp>
      <p:sp>
        <p:nvSpPr>
          <p:cNvPr id="3" name="Text Placeholder 2">
            <a:extLst>
              <a:ext uri="{FF2B5EF4-FFF2-40B4-BE49-F238E27FC236}">
                <a16:creationId xmlns:a16="http://schemas.microsoft.com/office/drawing/2014/main" id="{7A3F9684-ECEB-D31C-C9D4-276DDFBD99E2}"/>
              </a:ext>
            </a:extLst>
          </p:cNvPr>
          <p:cNvSpPr>
            <a:spLocks noGrp="1"/>
          </p:cNvSpPr>
          <p:nvPr>
            <p:ph type="body" sz="quarter" idx="13"/>
          </p:nvPr>
        </p:nvSpPr>
        <p:spPr/>
        <p:txBody>
          <a:bodyPr/>
          <a:lstStyle/>
          <a:p>
            <a:r>
              <a:rPr lang="en-US" dirty="0"/>
              <a:t>DLC Qualification and Safety Certification</a:t>
            </a:r>
          </a:p>
        </p:txBody>
      </p:sp>
    </p:spTree>
    <p:extLst>
      <p:ext uri="{BB962C8B-B14F-4D97-AF65-F5344CB8AC3E}">
        <p14:creationId xmlns:p14="http://schemas.microsoft.com/office/powerpoint/2010/main" val="32441426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8EAD17-6141-86BD-AD26-BED08A324ECD}"/>
              </a:ext>
            </a:extLst>
          </p:cNvPr>
          <p:cNvSpPr>
            <a:spLocks noGrp="1"/>
          </p:cNvSpPr>
          <p:nvPr>
            <p:ph type="sldNum" sz="quarter" idx="12"/>
          </p:nvPr>
        </p:nvSpPr>
        <p:spPr/>
        <p:txBody>
          <a:bodyPr/>
          <a:lstStyle/>
          <a:p>
            <a:fld id="{9F6BE9D6-2AEA-4830-9DC0-68870D768C48}" type="slidenum">
              <a:rPr lang="en-US" smtClean="0"/>
              <a:pPr/>
              <a:t>33</a:t>
            </a:fld>
            <a:endParaRPr lang="en-US" dirty="0"/>
          </a:p>
        </p:txBody>
      </p:sp>
      <p:sp>
        <p:nvSpPr>
          <p:cNvPr id="3" name="Title 2">
            <a:extLst>
              <a:ext uri="{FF2B5EF4-FFF2-40B4-BE49-F238E27FC236}">
                <a16:creationId xmlns:a16="http://schemas.microsoft.com/office/drawing/2014/main" id="{439D709B-1D64-05CA-D50F-31891E19DA8F}"/>
              </a:ext>
            </a:extLst>
          </p:cNvPr>
          <p:cNvSpPr>
            <a:spLocks noGrp="1"/>
          </p:cNvSpPr>
          <p:nvPr>
            <p:ph type="title"/>
          </p:nvPr>
        </p:nvSpPr>
        <p:spPr/>
        <p:txBody>
          <a:bodyPr/>
          <a:lstStyle/>
          <a:p>
            <a:r>
              <a:rPr lang="en-US" dirty="0"/>
              <a:t>Safety certification review</a:t>
            </a:r>
          </a:p>
        </p:txBody>
      </p:sp>
      <p:grpSp>
        <p:nvGrpSpPr>
          <p:cNvPr id="10" name="Group 9">
            <a:extLst>
              <a:ext uri="{FF2B5EF4-FFF2-40B4-BE49-F238E27FC236}">
                <a16:creationId xmlns:a16="http://schemas.microsoft.com/office/drawing/2014/main" id="{1F194D34-0838-0CEF-EA00-34F009235B80}"/>
              </a:ext>
            </a:extLst>
          </p:cNvPr>
          <p:cNvGrpSpPr/>
          <p:nvPr/>
        </p:nvGrpSpPr>
        <p:grpSpPr>
          <a:xfrm>
            <a:off x="0" y="1566027"/>
            <a:ext cx="12192000" cy="1564840"/>
            <a:chOff x="-3401568" y="2412282"/>
            <a:chExt cx="12192000" cy="1564840"/>
          </a:xfrm>
        </p:grpSpPr>
        <p:grpSp>
          <p:nvGrpSpPr>
            <p:cNvPr id="9" name="Group 8">
              <a:extLst>
                <a:ext uri="{FF2B5EF4-FFF2-40B4-BE49-F238E27FC236}">
                  <a16:creationId xmlns:a16="http://schemas.microsoft.com/office/drawing/2014/main" id="{FD3F813C-02FE-8835-AFF0-0E04528B5E7F}"/>
                </a:ext>
              </a:extLst>
            </p:cNvPr>
            <p:cNvGrpSpPr/>
            <p:nvPr/>
          </p:nvGrpSpPr>
          <p:grpSpPr>
            <a:xfrm>
              <a:off x="1308313" y="2412282"/>
              <a:ext cx="2647950" cy="990600"/>
              <a:chOff x="1308313" y="2412282"/>
              <a:chExt cx="2647950" cy="990600"/>
            </a:xfrm>
          </p:grpSpPr>
          <p:pic>
            <p:nvPicPr>
              <p:cNvPr id="5" name="Picture 2" descr="A blue and yellow sun and a blue and green circle&#10;&#10;AI-generated content may be incorrect.">
                <a:extLst>
                  <a:ext uri="{FF2B5EF4-FFF2-40B4-BE49-F238E27FC236}">
                    <a16:creationId xmlns:a16="http://schemas.microsoft.com/office/drawing/2014/main" id="{F677CB17-0F4D-60D1-7F24-C754351C1A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8313" y="2412282"/>
                <a:ext cx="2647950" cy="9906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DA524E4-968B-A544-6AB6-B5887DA87AC6}"/>
                  </a:ext>
                </a:extLst>
              </p:cNvPr>
              <p:cNvSpPr txBox="1"/>
              <p:nvPr/>
            </p:nvSpPr>
            <p:spPr>
              <a:xfrm rot="19159025">
                <a:off x="1665733" y="2662389"/>
                <a:ext cx="2057400" cy="400110"/>
              </a:xfrm>
              <a:prstGeom prst="rect">
                <a:avLst/>
              </a:prstGeom>
              <a:noFill/>
            </p:spPr>
            <p:txBody>
              <a:bodyPr wrap="square" rtlCol="0">
                <a:spAutoFit/>
              </a:bodyPr>
              <a:lstStyle/>
              <a:p>
                <a:pPr algn="ctr"/>
                <a:r>
                  <a:rPr lang="en-US" sz="2000" dirty="0">
                    <a:solidFill>
                      <a:schemeClr val="bg1">
                        <a:lumMod val="50000"/>
                      </a:schemeClr>
                    </a:solidFill>
                    <a:latin typeface="Aptos" panose="020B0004020202020204" pitchFamily="34" charset="0"/>
                  </a:rPr>
                  <a:t>DO NOT COPY</a:t>
                </a:r>
              </a:p>
            </p:txBody>
          </p:sp>
        </p:grpSp>
        <p:sp>
          <p:nvSpPr>
            <p:cNvPr id="8" name="TextBox 7">
              <a:extLst>
                <a:ext uri="{FF2B5EF4-FFF2-40B4-BE49-F238E27FC236}">
                  <a16:creationId xmlns:a16="http://schemas.microsoft.com/office/drawing/2014/main" id="{04868702-DB6A-BD7E-9002-5B157F1AF34F}"/>
                </a:ext>
              </a:extLst>
            </p:cNvPr>
            <p:cNvSpPr txBox="1"/>
            <p:nvPr/>
          </p:nvSpPr>
          <p:spPr>
            <a:xfrm>
              <a:off x="-3401568" y="3392347"/>
              <a:ext cx="12192000" cy="584775"/>
            </a:xfrm>
            <a:prstGeom prst="rect">
              <a:avLst/>
            </a:prstGeom>
            <a:noFill/>
          </p:spPr>
          <p:txBody>
            <a:bodyPr wrap="square" rtlCol="0">
              <a:spAutoFit/>
            </a:bodyPr>
            <a:lstStyle/>
            <a:p>
              <a:pPr algn="ctr"/>
              <a:r>
                <a:rPr lang="en-US" sz="1600" dirty="0">
                  <a:latin typeface="Aptos" panose="020B0004020202020204" pitchFamily="34" charset="0"/>
                </a:rPr>
                <a:t>Not a safety certification body</a:t>
              </a:r>
            </a:p>
            <a:p>
              <a:pPr algn="ctr"/>
              <a:r>
                <a:rPr lang="en-US" sz="1600" dirty="0">
                  <a:latin typeface="Aptos" panose="020B0004020202020204" pitchFamily="34" charset="0"/>
                </a:rPr>
                <a:t>“DLC </a:t>
              </a:r>
              <a:r>
                <a:rPr lang="en-US" sz="1600" i="1" dirty="0">
                  <a:latin typeface="Aptos" panose="020B0004020202020204" pitchFamily="34" charset="0"/>
                </a:rPr>
                <a:t>qualified, “a </a:t>
              </a:r>
              <a:r>
                <a:rPr lang="en-US" sz="1600" dirty="0">
                  <a:latin typeface="Aptos" panose="020B0004020202020204" pitchFamily="34" charset="0"/>
                </a:rPr>
                <a:t>DLC </a:t>
              </a:r>
              <a:r>
                <a:rPr lang="en-US" sz="1600" i="1" dirty="0">
                  <a:latin typeface="Aptos" panose="020B0004020202020204" pitchFamily="34" charset="0"/>
                </a:rPr>
                <a:t>qualification,” or “DLC listed”</a:t>
              </a:r>
              <a:endParaRPr lang="en-US" sz="1600" dirty="0">
                <a:latin typeface="Aptos" panose="020B0004020202020204" pitchFamily="34" charset="0"/>
              </a:endParaRPr>
            </a:p>
          </p:txBody>
        </p:sp>
      </p:grpSp>
      <p:sp>
        <p:nvSpPr>
          <p:cNvPr id="17" name="TextBox 16">
            <a:extLst>
              <a:ext uri="{FF2B5EF4-FFF2-40B4-BE49-F238E27FC236}">
                <a16:creationId xmlns:a16="http://schemas.microsoft.com/office/drawing/2014/main" id="{3EFE0E17-209C-424F-61CE-FA1202306BCB}"/>
              </a:ext>
            </a:extLst>
          </p:cNvPr>
          <p:cNvSpPr txBox="1"/>
          <p:nvPr/>
        </p:nvSpPr>
        <p:spPr>
          <a:xfrm>
            <a:off x="1221486" y="4704576"/>
            <a:ext cx="3175428" cy="338554"/>
          </a:xfrm>
          <a:prstGeom prst="rect">
            <a:avLst/>
          </a:prstGeom>
          <a:noFill/>
        </p:spPr>
        <p:txBody>
          <a:bodyPr wrap="square" rtlCol="0">
            <a:spAutoFit/>
          </a:bodyPr>
          <a:lstStyle/>
          <a:p>
            <a:r>
              <a:rPr lang="en-US" sz="1600" dirty="0">
                <a:latin typeface="Aptos" panose="020B0004020202020204" pitchFamily="34" charset="0"/>
              </a:rPr>
              <a:t>Intertek - Authorization to Mark</a:t>
            </a:r>
          </a:p>
        </p:txBody>
      </p:sp>
      <p:sp>
        <p:nvSpPr>
          <p:cNvPr id="21" name="TextBox 20">
            <a:extLst>
              <a:ext uri="{FF2B5EF4-FFF2-40B4-BE49-F238E27FC236}">
                <a16:creationId xmlns:a16="http://schemas.microsoft.com/office/drawing/2014/main" id="{82F5EF6A-A34E-DD11-171C-7476F4675727}"/>
              </a:ext>
            </a:extLst>
          </p:cNvPr>
          <p:cNvSpPr txBox="1"/>
          <p:nvPr/>
        </p:nvSpPr>
        <p:spPr>
          <a:xfrm>
            <a:off x="1153628" y="5043130"/>
            <a:ext cx="3084790" cy="584775"/>
          </a:xfrm>
          <a:prstGeom prst="rect">
            <a:avLst/>
          </a:prstGeom>
          <a:noFill/>
        </p:spPr>
        <p:txBody>
          <a:bodyPr wrap="square" rtlCol="0">
            <a:spAutoFit/>
          </a:bodyPr>
          <a:lstStyle/>
          <a:p>
            <a:pPr algn="ctr"/>
            <a:r>
              <a:rPr lang="en-US" sz="1600" dirty="0">
                <a:latin typeface="Aptos" panose="020B0004020202020204" pitchFamily="34" charset="0"/>
              </a:rPr>
              <a:t>UL - Certificate of Compliance or Notice of Authorization</a:t>
            </a:r>
          </a:p>
        </p:txBody>
      </p:sp>
      <p:sp>
        <p:nvSpPr>
          <p:cNvPr id="25" name="TextBox 24">
            <a:extLst>
              <a:ext uri="{FF2B5EF4-FFF2-40B4-BE49-F238E27FC236}">
                <a16:creationId xmlns:a16="http://schemas.microsoft.com/office/drawing/2014/main" id="{60F8FAFA-F4BB-6946-3829-326B59BB40C6}"/>
              </a:ext>
            </a:extLst>
          </p:cNvPr>
          <p:cNvSpPr txBox="1"/>
          <p:nvPr/>
        </p:nvSpPr>
        <p:spPr>
          <a:xfrm>
            <a:off x="1628207" y="3997066"/>
            <a:ext cx="2135632" cy="830997"/>
          </a:xfrm>
          <a:prstGeom prst="rect">
            <a:avLst/>
          </a:prstGeom>
          <a:noFill/>
        </p:spPr>
        <p:txBody>
          <a:bodyPr wrap="square" rtlCol="0">
            <a:spAutoFit/>
          </a:bodyPr>
          <a:lstStyle/>
          <a:p>
            <a:pPr algn="ctr"/>
            <a:r>
              <a:rPr lang="en-US" sz="4800" b="1" dirty="0">
                <a:solidFill>
                  <a:sysClr val="windowText" lastClr="000000"/>
                </a:solidFill>
                <a:latin typeface="Aptos" panose="020B0004020202020204" pitchFamily="34" charset="0"/>
              </a:rPr>
              <a:t>OSHA</a:t>
            </a:r>
          </a:p>
        </p:txBody>
      </p:sp>
      <p:sp>
        <p:nvSpPr>
          <p:cNvPr id="27" name="TextBox 26">
            <a:extLst>
              <a:ext uri="{FF2B5EF4-FFF2-40B4-BE49-F238E27FC236}">
                <a16:creationId xmlns:a16="http://schemas.microsoft.com/office/drawing/2014/main" id="{38CA384D-B69D-0A7D-1264-585509A8AAFA}"/>
              </a:ext>
            </a:extLst>
          </p:cNvPr>
          <p:cNvSpPr txBox="1"/>
          <p:nvPr/>
        </p:nvSpPr>
        <p:spPr>
          <a:xfrm>
            <a:off x="8113395" y="4008473"/>
            <a:ext cx="2135632" cy="830997"/>
          </a:xfrm>
          <a:prstGeom prst="rect">
            <a:avLst/>
          </a:prstGeom>
          <a:noFill/>
        </p:spPr>
        <p:txBody>
          <a:bodyPr wrap="square" rtlCol="0">
            <a:spAutoFit/>
          </a:bodyPr>
          <a:lstStyle/>
          <a:p>
            <a:pPr algn="ctr"/>
            <a:r>
              <a:rPr lang="en-US" sz="4800" b="1" dirty="0">
                <a:solidFill>
                  <a:sysClr val="windowText" lastClr="000000"/>
                </a:solidFill>
                <a:latin typeface="Aptos" panose="020B0004020202020204" pitchFamily="34" charset="0"/>
              </a:rPr>
              <a:t>SCC</a:t>
            </a:r>
          </a:p>
        </p:txBody>
      </p:sp>
      <p:sp>
        <p:nvSpPr>
          <p:cNvPr id="29" name="TextBox 28">
            <a:extLst>
              <a:ext uri="{FF2B5EF4-FFF2-40B4-BE49-F238E27FC236}">
                <a16:creationId xmlns:a16="http://schemas.microsoft.com/office/drawing/2014/main" id="{F766D112-7349-682B-F158-0BF44105D09B}"/>
              </a:ext>
            </a:extLst>
          </p:cNvPr>
          <p:cNvSpPr txBox="1"/>
          <p:nvPr/>
        </p:nvSpPr>
        <p:spPr>
          <a:xfrm>
            <a:off x="7672451" y="4828063"/>
            <a:ext cx="3175428" cy="338554"/>
          </a:xfrm>
          <a:prstGeom prst="rect">
            <a:avLst/>
          </a:prstGeom>
          <a:noFill/>
        </p:spPr>
        <p:txBody>
          <a:bodyPr wrap="square" rtlCol="0">
            <a:spAutoFit/>
          </a:bodyPr>
          <a:lstStyle/>
          <a:p>
            <a:r>
              <a:rPr lang="en-US" sz="1600" dirty="0">
                <a:latin typeface="Aptos" panose="020B0004020202020204" pitchFamily="34" charset="0"/>
              </a:rPr>
              <a:t>CSA – Certificate of Compliance</a:t>
            </a:r>
          </a:p>
        </p:txBody>
      </p:sp>
      <p:sp>
        <p:nvSpPr>
          <p:cNvPr id="30" name="Right Brace 29">
            <a:extLst>
              <a:ext uri="{FF2B5EF4-FFF2-40B4-BE49-F238E27FC236}">
                <a16:creationId xmlns:a16="http://schemas.microsoft.com/office/drawing/2014/main" id="{DEECE378-B74F-F5E0-D821-446B2727A0B6}"/>
              </a:ext>
            </a:extLst>
          </p:cNvPr>
          <p:cNvSpPr/>
          <p:nvPr/>
        </p:nvSpPr>
        <p:spPr>
          <a:xfrm rot="16200000">
            <a:off x="5587134" y="362167"/>
            <a:ext cx="710020" cy="6492242"/>
          </a:xfrm>
          <a:prstGeom prst="rightBrace">
            <a:avLst/>
          </a:prstGeom>
          <a:ln w="5715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665499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1" grpId="0"/>
      <p:bldP spid="25" grpId="0"/>
      <p:bldP spid="27" grpId="0"/>
      <p:bldP spid="29" grpId="0"/>
      <p:bldP spid="3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20B41-1624-C14C-8CF8-58E05D649DA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CB77A0-DFE8-F6F8-FB43-5722C729FB7F}"/>
              </a:ext>
            </a:extLst>
          </p:cNvPr>
          <p:cNvSpPr>
            <a:spLocks noGrp="1"/>
          </p:cNvSpPr>
          <p:nvPr>
            <p:ph type="sldNum" sz="quarter" idx="12"/>
          </p:nvPr>
        </p:nvSpPr>
        <p:spPr/>
        <p:txBody>
          <a:bodyPr/>
          <a:lstStyle/>
          <a:p>
            <a:fld id="{9F6BE9D6-2AEA-4830-9DC0-68870D768C48}" type="slidenum">
              <a:rPr lang="en-US" smtClean="0"/>
              <a:pPr/>
              <a:t>34</a:t>
            </a:fld>
            <a:endParaRPr lang="en-US" dirty="0"/>
          </a:p>
        </p:txBody>
      </p:sp>
      <p:sp>
        <p:nvSpPr>
          <p:cNvPr id="3" name="Text Placeholder 2">
            <a:extLst>
              <a:ext uri="{FF2B5EF4-FFF2-40B4-BE49-F238E27FC236}">
                <a16:creationId xmlns:a16="http://schemas.microsoft.com/office/drawing/2014/main" id="{CD7951E4-79EE-532E-0797-71A4D982C054}"/>
              </a:ext>
            </a:extLst>
          </p:cNvPr>
          <p:cNvSpPr>
            <a:spLocks noGrp="1"/>
          </p:cNvSpPr>
          <p:nvPr>
            <p:ph type="body" sz="quarter" idx="13"/>
          </p:nvPr>
        </p:nvSpPr>
        <p:spPr/>
        <p:txBody>
          <a:bodyPr/>
          <a:lstStyle/>
          <a:p>
            <a:r>
              <a:rPr lang="en-US" dirty="0"/>
              <a:t>Common Forms of Misuse on Product Specification Sheets</a:t>
            </a:r>
          </a:p>
        </p:txBody>
      </p:sp>
    </p:spTree>
    <p:extLst>
      <p:ext uri="{BB962C8B-B14F-4D97-AF65-F5344CB8AC3E}">
        <p14:creationId xmlns:p14="http://schemas.microsoft.com/office/powerpoint/2010/main" val="5712248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FE7EF-F476-8FB2-884E-DFC3FB3F597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BA7CCCF-901E-4232-5DC4-DA6EFAEFB596}"/>
              </a:ext>
            </a:extLst>
          </p:cNvPr>
          <p:cNvSpPr>
            <a:spLocks noGrp="1"/>
          </p:cNvSpPr>
          <p:nvPr>
            <p:ph type="sldNum" sz="quarter" idx="12"/>
          </p:nvPr>
        </p:nvSpPr>
        <p:spPr/>
        <p:txBody>
          <a:bodyPr/>
          <a:lstStyle/>
          <a:p>
            <a:fld id="{9F6BE9D6-2AEA-4830-9DC0-68870D768C48}" type="slidenum">
              <a:rPr lang="en-US" smtClean="0"/>
              <a:pPr/>
              <a:t>35</a:t>
            </a:fld>
            <a:endParaRPr lang="en-US" dirty="0"/>
          </a:p>
        </p:txBody>
      </p:sp>
      <p:sp>
        <p:nvSpPr>
          <p:cNvPr id="3" name="Title 2">
            <a:extLst>
              <a:ext uri="{FF2B5EF4-FFF2-40B4-BE49-F238E27FC236}">
                <a16:creationId xmlns:a16="http://schemas.microsoft.com/office/drawing/2014/main" id="{197D7B07-1967-7B9C-2C0A-687CE428AA12}"/>
              </a:ext>
            </a:extLst>
          </p:cNvPr>
          <p:cNvSpPr>
            <a:spLocks noGrp="1"/>
          </p:cNvSpPr>
          <p:nvPr>
            <p:ph type="title"/>
          </p:nvPr>
        </p:nvSpPr>
        <p:spPr/>
        <p:txBody>
          <a:bodyPr/>
          <a:lstStyle/>
          <a:p>
            <a:r>
              <a:rPr lang="en-US" dirty="0"/>
              <a:t>Violation: Logo on non-listed product</a:t>
            </a:r>
          </a:p>
        </p:txBody>
      </p:sp>
      <p:grpSp>
        <p:nvGrpSpPr>
          <p:cNvPr id="4" name="Group 3">
            <a:extLst>
              <a:ext uri="{FF2B5EF4-FFF2-40B4-BE49-F238E27FC236}">
                <a16:creationId xmlns:a16="http://schemas.microsoft.com/office/drawing/2014/main" id="{205BC8BE-E987-4211-C8B1-C716FAAE1140}"/>
              </a:ext>
            </a:extLst>
          </p:cNvPr>
          <p:cNvGrpSpPr/>
          <p:nvPr/>
        </p:nvGrpSpPr>
        <p:grpSpPr>
          <a:xfrm>
            <a:off x="918891" y="1985200"/>
            <a:ext cx="2385814" cy="1460042"/>
            <a:chOff x="3789802" y="2193568"/>
            <a:chExt cx="2319116" cy="1419225"/>
          </a:xfrm>
        </p:grpSpPr>
        <p:pic>
          <p:nvPicPr>
            <p:cNvPr id="5" name="Picture 3" descr="A yellow and white logo&#10;&#10;AI-generated content may be incorrect.">
              <a:extLst>
                <a:ext uri="{FF2B5EF4-FFF2-40B4-BE49-F238E27FC236}">
                  <a16:creationId xmlns:a16="http://schemas.microsoft.com/office/drawing/2014/main" id="{1E7DD7B0-E2F8-840E-B0B9-51B66943C8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7780" y="2193568"/>
              <a:ext cx="1419225" cy="14192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8F60A22-2BF8-B51C-7322-8E7D9552CF4B}"/>
                </a:ext>
              </a:extLst>
            </p:cNvPr>
            <p:cNvSpPr txBox="1"/>
            <p:nvPr/>
          </p:nvSpPr>
          <p:spPr>
            <a:xfrm rot="19159025">
              <a:off x="3789802" y="2819400"/>
              <a:ext cx="2319116" cy="313467"/>
            </a:xfrm>
            <a:prstGeom prst="rect">
              <a:avLst/>
            </a:prstGeom>
            <a:noFill/>
          </p:spPr>
          <p:txBody>
            <a:bodyPr wrap="square" rtlCol="0">
              <a:spAutoFit/>
            </a:bodyPr>
            <a:lstStyle/>
            <a:p>
              <a:pPr algn="ctr"/>
              <a:r>
                <a:rPr lang="en-US" sz="2000" b="1" dirty="0">
                  <a:solidFill>
                    <a:schemeClr val="bg1">
                      <a:lumMod val="50000"/>
                    </a:schemeClr>
                  </a:solidFill>
                  <a:latin typeface="Aptos" panose="020B0004020202020204" pitchFamily="34" charset="0"/>
                </a:rPr>
                <a:t>DO NOT COPY</a:t>
              </a:r>
            </a:p>
          </p:txBody>
        </p:sp>
      </p:grpSp>
      <p:grpSp>
        <p:nvGrpSpPr>
          <p:cNvPr id="9" name="Group 8">
            <a:extLst>
              <a:ext uri="{FF2B5EF4-FFF2-40B4-BE49-F238E27FC236}">
                <a16:creationId xmlns:a16="http://schemas.microsoft.com/office/drawing/2014/main" id="{26FD0AC1-4865-8056-B697-9DB98B8D38D3}"/>
              </a:ext>
            </a:extLst>
          </p:cNvPr>
          <p:cNvGrpSpPr/>
          <p:nvPr/>
        </p:nvGrpSpPr>
        <p:grpSpPr>
          <a:xfrm>
            <a:off x="3310435" y="1952147"/>
            <a:ext cx="7137189" cy="1386349"/>
            <a:chOff x="6916994" y="3536328"/>
            <a:chExt cx="7137189" cy="1386349"/>
          </a:xfrm>
          <a:effectLst>
            <a:outerShdw blurRad="50800" dist="38100" dir="2700000" algn="tl" rotWithShape="0">
              <a:prstClr val="black">
                <a:alpha val="40000"/>
              </a:prstClr>
            </a:outerShdw>
          </a:effectLst>
        </p:grpSpPr>
        <p:sp>
          <p:nvSpPr>
            <p:cNvPr id="10" name="Arrow: Left 9">
              <a:extLst>
                <a:ext uri="{FF2B5EF4-FFF2-40B4-BE49-F238E27FC236}">
                  <a16:creationId xmlns:a16="http://schemas.microsoft.com/office/drawing/2014/main" id="{4913E2EB-6D3F-E33D-60ED-5716B13833A4}"/>
                </a:ext>
              </a:extLst>
            </p:cNvPr>
            <p:cNvSpPr/>
            <p:nvPr/>
          </p:nvSpPr>
          <p:spPr>
            <a:xfrm>
              <a:off x="6916994" y="3994393"/>
              <a:ext cx="1873045" cy="575187"/>
            </a:xfrm>
            <a:prstGeom prst="leftArrow">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143E29FB-FC4A-EC67-5667-8DA0E16F5BBC}"/>
                </a:ext>
              </a:extLst>
            </p:cNvPr>
            <p:cNvSpPr/>
            <p:nvPr/>
          </p:nvSpPr>
          <p:spPr>
            <a:xfrm>
              <a:off x="7963099" y="3536328"/>
              <a:ext cx="6091084" cy="1386349"/>
            </a:xfrm>
            <a:prstGeom prst="roundRect">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sz="2400" dirty="0"/>
                <a:t>Logo appears on non-listed product</a:t>
              </a:r>
            </a:p>
          </p:txBody>
        </p:sp>
      </p:grpSp>
      <p:grpSp>
        <p:nvGrpSpPr>
          <p:cNvPr id="14" name="Group 13">
            <a:extLst>
              <a:ext uri="{FF2B5EF4-FFF2-40B4-BE49-F238E27FC236}">
                <a16:creationId xmlns:a16="http://schemas.microsoft.com/office/drawing/2014/main" id="{4F54ECEA-39F8-2109-7194-6DBBA6B23A4F}"/>
              </a:ext>
            </a:extLst>
          </p:cNvPr>
          <p:cNvGrpSpPr/>
          <p:nvPr/>
        </p:nvGrpSpPr>
        <p:grpSpPr>
          <a:xfrm>
            <a:off x="4617850" y="4143045"/>
            <a:ext cx="2772698" cy="1873045"/>
            <a:chOff x="5456902" y="4353708"/>
            <a:chExt cx="2772698" cy="1873045"/>
          </a:xfrm>
          <a:effectLst>
            <a:outerShdw blurRad="50800" dist="38100" dir="2700000" algn="tl" rotWithShape="0">
              <a:prstClr val="black">
                <a:alpha val="40000"/>
              </a:prstClr>
            </a:outerShdw>
          </a:effectLst>
        </p:grpSpPr>
        <p:sp>
          <p:nvSpPr>
            <p:cNvPr id="16" name="Oval 15">
              <a:extLst>
                <a:ext uri="{FF2B5EF4-FFF2-40B4-BE49-F238E27FC236}">
                  <a16:creationId xmlns:a16="http://schemas.microsoft.com/office/drawing/2014/main" id="{770C839A-520A-A943-7060-A93AC42D7EC7}"/>
                </a:ext>
              </a:extLst>
            </p:cNvPr>
            <p:cNvSpPr/>
            <p:nvPr/>
          </p:nvSpPr>
          <p:spPr>
            <a:xfrm>
              <a:off x="5456902" y="4353708"/>
              <a:ext cx="1873045" cy="1873045"/>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2000" dirty="0">
                  <a:solidFill>
                    <a:sysClr val="windowText" lastClr="000000"/>
                  </a:solidFill>
                </a:rPr>
                <a:t>Why is it a violation?</a:t>
              </a:r>
            </a:p>
          </p:txBody>
        </p:sp>
        <p:sp>
          <p:nvSpPr>
            <p:cNvPr id="17" name="Arrow: Right 16">
              <a:extLst>
                <a:ext uri="{FF2B5EF4-FFF2-40B4-BE49-F238E27FC236}">
                  <a16:creationId xmlns:a16="http://schemas.microsoft.com/office/drawing/2014/main" id="{AA1B9BA0-971D-73E8-74C3-840FC0AABEF0}"/>
                </a:ext>
              </a:extLst>
            </p:cNvPr>
            <p:cNvSpPr/>
            <p:nvPr/>
          </p:nvSpPr>
          <p:spPr>
            <a:xfrm>
              <a:off x="6916994" y="5014452"/>
              <a:ext cx="1312606" cy="575187"/>
            </a:xfrm>
            <a:prstGeom prst="rightArrow">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grpSp>
      <p:sp>
        <p:nvSpPr>
          <p:cNvPr id="18" name="TextBox 17">
            <a:extLst>
              <a:ext uri="{FF2B5EF4-FFF2-40B4-BE49-F238E27FC236}">
                <a16:creationId xmlns:a16="http://schemas.microsoft.com/office/drawing/2014/main" id="{D95EBDA4-B3B3-FD8C-F496-F8DCDD72DF1D}"/>
              </a:ext>
            </a:extLst>
          </p:cNvPr>
          <p:cNvSpPr txBox="1"/>
          <p:nvPr/>
        </p:nvSpPr>
        <p:spPr>
          <a:xfrm>
            <a:off x="7523284" y="4664068"/>
            <a:ext cx="4161116" cy="1200329"/>
          </a:xfrm>
          <a:prstGeom prst="rect">
            <a:avLst/>
          </a:prstGeom>
          <a:noFill/>
        </p:spPr>
        <p:txBody>
          <a:bodyPr wrap="square" rtlCol="0">
            <a:spAutoFit/>
          </a:bodyPr>
          <a:lstStyle/>
          <a:p>
            <a:r>
              <a:rPr lang="en-US" sz="2400" dirty="0"/>
              <a:t>Only DLC-listed products that currently appear on the QPLs can display the logos</a:t>
            </a:r>
          </a:p>
        </p:txBody>
      </p:sp>
    </p:spTree>
    <p:extLst>
      <p:ext uri="{BB962C8B-B14F-4D97-AF65-F5344CB8AC3E}">
        <p14:creationId xmlns:p14="http://schemas.microsoft.com/office/powerpoint/2010/main" val="25483893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B57749-AF51-74B3-7978-60BBFD303B28}"/>
              </a:ext>
            </a:extLst>
          </p:cNvPr>
          <p:cNvSpPr>
            <a:spLocks noGrp="1"/>
          </p:cNvSpPr>
          <p:nvPr>
            <p:ph type="sldNum" sz="quarter" idx="12"/>
          </p:nvPr>
        </p:nvSpPr>
        <p:spPr/>
        <p:txBody>
          <a:bodyPr/>
          <a:lstStyle/>
          <a:p>
            <a:fld id="{9F6BE9D6-2AEA-4830-9DC0-68870D768C48}" type="slidenum">
              <a:rPr lang="en-US" smtClean="0"/>
              <a:pPr/>
              <a:t>36</a:t>
            </a:fld>
            <a:endParaRPr lang="en-US" dirty="0"/>
          </a:p>
        </p:txBody>
      </p:sp>
      <p:sp>
        <p:nvSpPr>
          <p:cNvPr id="3" name="Title 2">
            <a:extLst>
              <a:ext uri="{FF2B5EF4-FFF2-40B4-BE49-F238E27FC236}">
                <a16:creationId xmlns:a16="http://schemas.microsoft.com/office/drawing/2014/main" id="{9359D9B9-35E3-CB12-0BA7-943655A7A889}"/>
              </a:ext>
            </a:extLst>
          </p:cNvPr>
          <p:cNvSpPr>
            <a:spLocks noGrp="1"/>
          </p:cNvSpPr>
          <p:nvPr>
            <p:ph type="title"/>
          </p:nvPr>
        </p:nvSpPr>
        <p:spPr/>
        <p:txBody>
          <a:bodyPr/>
          <a:lstStyle/>
          <a:p>
            <a:r>
              <a:rPr lang="en-US" dirty="0"/>
              <a:t>Violation: Old Logo</a:t>
            </a:r>
          </a:p>
        </p:txBody>
      </p:sp>
      <p:pic>
        <p:nvPicPr>
          <p:cNvPr id="5" name="Picture 4">
            <a:extLst>
              <a:ext uri="{FF2B5EF4-FFF2-40B4-BE49-F238E27FC236}">
                <a16:creationId xmlns:a16="http://schemas.microsoft.com/office/drawing/2014/main" id="{6B21DCA9-DA95-B0E5-56A3-89FC59FD1980}"/>
              </a:ext>
            </a:extLst>
          </p:cNvPr>
          <p:cNvPicPr>
            <a:picLocks noChangeAspect="1"/>
          </p:cNvPicPr>
          <p:nvPr/>
        </p:nvPicPr>
        <p:blipFill>
          <a:blip r:embed="rId2"/>
          <a:stretch>
            <a:fillRect/>
          </a:stretch>
        </p:blipFill>
        <p:spPr>
          <a:xfrm>
            <a:off x="838200" y="1580884"/>
            <a:ext cx="2467319" cy="2314898"/>
          </a:xfrm>
          <a:prstGeom prst="rect">
            <a:avLst/>
          </a:prstGeom>
        </p:spPr>
      </p:pic>
      <p:grpSp>
        <p:nvGrpSpPr>
          <p:cNvPr id="4" name="Group 3">
            <a:extLst>
              <a:ext uri="{FF2B5EF4-FFF2-40B4-BE49-F238E27FC236}">
                <a16:creationId xmlns:a16="http://schemas.microsoft.com/office/drawing/2014/main" id="{1BACBEBB-1D78-121B-D09B-AACCE9AAD27A}"/>
              </a:ext>
            </a:extLst>
          </p:cNvPr>
          <p:cNvGrpSpPr/>
          <p:nvPr/>
        </p:nvGrpSpPr>
        <p:grpSpPr>
          <a:xfrm>
            <a:off x="4617850" y="4143045"/>
            <a:ext cx="2772698" cy="1873045"/>
            <a:chOff x="5456902" y="4353708"/>
            <a:chExt cx="2772698" cy="1873045"/>
          </a:xfrm>
          <a:effectLst>
            <a:outerShdw blurRad="50800" dist="38100" dir="2700000" algn="tl" rotWithShape="0">
              <a:prstClr val="black">
                <a:alpha val="40000"/>
              </a:prstClr>
            </a:outerShdw>
          </a:effectLst>
        </p:grpSpPr>
        <p:sp>
          <p:nvSpPr>
            <p:cNvPr id="6" name="Oval 5">
              <a:extLst>
                <a:ext uri="{FF2B5EF4-FFF2-40B4-BE49-F238E27FC236}">
                  <a16:creationId xmlns:a16="http://schemas.microsoft.com/office/drawing/2014/main" id="{BC79A380-EEB8-EB0F-7F2F-08D11914977C}"/>
                </a:ext>
              </a:extLst>
            </p:cNvPr>
            <p:cNvSpPr/>
            <p:nvPr/>
          </p:nvSpPr>
          <p:spPr>
            <a:xfrm>
              <a:off x="5456902" y="4353708"/>
              <a:ext cx="1873045" cy="1873045"/>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2000" dirty="0">
                  <a:solidFill>
                    <a:sysClr val="windowText" lastClr="000000"/>
                  </a:solidFill>
                </a:rPr>
                <a:t>Why is it a violation?</a:t>
              </a:r>
            </a:p>
          </p:txBody>
        </p:sp>
        <p:sp>
          <p:nvSpPr>
            <p:cNvPr id="7" name="Arrow: Right 6">
              <a:extLst>
                <a:ext uri="{FF2B5EF4-FFF2-40B4-BE49-F238E27FC236}">
                  <a16:creationId xmlns:a16="http://schemas.microsoft.com/office/drawing/2014/main" id="{85FBD3CD-7984-2FFA-F6C3-F231D7A73605}"/>
                </a:ext>
              </a:extLst>
            </p:cNvPr>
            <p:cNvSpPr/>
            <p:nvPr/>
          </p:nvSpPr>
          <p:spPr>
            <a:xfrm>
              <a:off x="6916994" y="5014452"/>
              <a:ext cx="1312606" cy="575187"/>
            </a:xfrm>
            <a:prstGeom prst="rightArrow">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DED21134-360C-11A8-1D0B-8B19C8C57C2D}"/>
              </a:ext>
            </a:extLst>
          </p:cNvPr>
          <p:cNvSpPr txBox="1"/>
          <p:nvPr/>
        </p:nvSpPr>
        <p:spPr>
          <a:xfrm>
            <a:off x="7523284" y="4664068"/>
            <a:ext cx="4161116" cy="830997"/>
          </a:xfrm>
          <a:prstGeom prst="rect">
            <a:avLst/>
          </a:prstGeom>
          <a:noFill/>
        </p:spPr>
        <p:txBody>
          <a:bodyPr wrap="square" rtlCol="0">
            <a:spAutoFit/>
          </a:bodyPr>
          <a:lstStyle/>
          <a:p>
            <a:r>
              <a:rPr lang="en-US" sz="2400" dirty="0"/>
              <a:t>DLC policy requires that all products use current logos</a:t>
            </a:r>
          </a:p>
        </p:txBody>
      </p:sp>
      <p:grpSp>
        <p:nvGrpSpPr>
          <p:cNvPr id="11" name="Group 10">
            <a:extLst>
              <a:ext uri="{FF2B5EF4-FFF2-40B4-BE49-F238E27FC236}">
                <a16:creationId xmlns:a16="http://schemas.microsoft.com/office/drawing/2014/main" id="{22ACA7E4-954D-3178-29E1-C165D5D75EB8}"/>
              </a:ext>
            </a:extLst>
          </p:cNvPr>
          <p:cNvGrpSpPr/>
          <p:nvPr/>
        </p:nvGrpSpPr>
        <p:grpSpPr>
          <a:xfrm>
            <a:off x="3310435" y="1952147"/>
            <a:ext cx="7137189" cy="1386349"/>
            <a:chOff x="6916994" y="3536328"/>
            <a:chExt cx="7137189" cy="1386349"/>
          </a:xfrm>
          <a:effectLst>
            <a:outerShdw blurRad="50800" dist="38100" dir="2700000" algn="tl" rotWithShape="0">
              <a:prstClr val="black">
                <a:alpha val="40000"/>
              </a:prstClr>
            </a:outerShdw>
          </a:effectLst>
        </p:grpSpPr>
        <p:sp>
          <p:nvSpPr>
            <p:cNvPr id="12" name="Arrow: Left 11">
              <a:extLst>
                <a:ext uri="{FF2B5EF4-FFF2-40B4-BE49-F238E27FC236}">
                  <a16:creationId xmlns:a16="http://schemas.microsoft.com/office/drawing/2014/main" id="{A29BC660-F3E1-8D39-86C4-335C3D4B57F7}"/>
                </a:ext>
              </a:extLst>
            </p:cNvPr>
            <p:cNvSpPr/>
            <p:nvPr/>
          </p:nvSpPr>
          <p:spPr>
            <a:xfrm>
              <a:off x="6916994" y="3994393"/>
              <a:ext cx="1873045" cy="575187"/>
            </a:xfrm>
            <a:prstGeom prst="leftArrow">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495751DE-86C6-FB02-ED2F-C26CF2F7292E}"/>
                </a:ext>
              </a:extLst>
            </p:cNvPr>
            <p:cNvSpPr/>
            <p:nvPr/>
          </p:nvSpPr>
          <p:spPr>
            <a:xfrm>
              <a:off x="7963099" y="3536328"/>
              <a:ext cx="6091084" cy="1386349"/>
            </a:xfrm>
            <a:prstGeom prst="roundRect">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sz="2400" dirty="0"/>
                <a:t>Old product logo (can also be a good sign that the product is not DLC qualified)</a:t>
              </a:r>
            </a:p>
          </p:txBody>
        </p:sp>
      </p:grpSp>
    </p:spTree>
    <p:extLst>
      <p:ext uri="{BB962C8B-B14F-4D97-AF65-F5344CB8AC3E}">
        <p14:creationId xmlns:p14="http://schemas.microsoft.com/office/powerpoint/2010/main" val="4511229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A4C08-5071-6B5F-5210-26399064898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955EB86-147E-D5CA-0C11-F2E76EF85EAC}"/>
              </a:ext>
            </a:extLst>
          </p:cNvPr>
          <p:cNvSpPr>
            <a:spLocks noGrp="1"/>
          </p:cNvSpPr>
          <p:nvPr>
            <p:ph type="sldNum" sz="quarter" idx="12"/>
          </p:nvPr>
        </p:nvSpPr>
        <p:spPr/>
        <p:txBody>
          <a:bodyPr/>
          <a:lstStyle/>
          <a:p>
            <a:fld id="{9F6BE9D6-2AEA-4830-9DC0-68870D768C48}" type="slidenum">
              <a:rPr lang="en-US" smtClean="0"/>
              <a:pPr/>
              <a:t>37</a:t>
            </a:fld>
            <a:endParaRPr lang="en-US" dirty="0"/>
          </a:p>
        </p:txBody>
      </p:sp>
      <p:sp>
        <p:nvSpPr>
          <p:cNvPr id="3" name="Title 2">
            <a:extLst>
              <a:ext uri="{FF2B5EF4-FFF2-40B4-BE49-F238E27FC236}">
                <a16:creationId xmlns:a16="http://schemas.microsoft.com/office/drawing/2014/main" id="{87C54FB8-E0FB-645C-2D77-00C3C04A996C}"/>
              </a:ext>
            </a:extLst>
          </p:cNvPr>
          <p:cNvSpPr>
            <a:spLocks noGrp="1"/>
          </p:cNvSpPr>
          <p:nvPr>
            <p:ph type="title"/>
          </p:nvPr>
        </p:nvSpPr>
        <p:spPr/>
        <p:txBody>
          <a:bodyPr/>
          <a:lstStyle/>
          <a:p>
            <a:r>
              <a:rPr lang="en-US" dirty="0"/>
              <a:t>Violation: Wrong logo</a:t>
            </a:r>
          </a:p>
        </p:txBody>
      </p:sp>
      <p:grpSp>
        <p:nvGrpSpPr>
          <p:cNvPr id="4" name="Group 3">
            <a:extLst>
              <a:ext uri="{FF2B5EF4-FFF2-40B4-BE49-F238E27FC236}">
                <a16:creationId xmlns:a16="http://schemas.microsoft.com/office/drawing/2014/main" id="{987676C1-B713-73DB-EADF-FE097CD03161}"/>
              </a:ext>
            </a:extLst>
          </p:cNvPr>
          <p:cNvGrpSpPr/>
          <p:nvPr/>
        </p:nvGrpSpPr>
        <p:grpSpPr>
          <a:xfrm>
            <a:off x="4617850" y="4143045"/>
            <a:ext cx="2772698" cy="1873045"/>
            <a:chOff x="5456902" y="4353708"/>
            <a:chExt cx="2772698" cy="1873045"/>
          </a:xfrm>
          <a:effectLst>
            <a:outerShdw blurRad="50800" dist="38100" dir="2700000" algn="tl" rotWithShape="0">
              <a:prstClr val="black">
                <a:alpha val="40000"/>
              </a:prstClr>
            </a:outerShdw>
          </a:effectLst>
        </p:grpSpPr>
        <p:sp>
          <p:nvSpPr>
            <p:cNvPr id="6" name="Oval 5">
              <a:extLst>
                <a:ext uri="{FF2B5EF4-FFF2-40B4-BE49-F238E27FC236}">
                  <a16:creationId xmlns:a16="http://schemas.microsoft.com/office/drawing/2014/main" id="{C08BE1F1-9FBD-BC56-3935-61145682C9FC}"/>
                </a:ext>
              </a:extLst>
            </p:cNvPr>
            <p:cNvSpPr/>
            <p:nvPr/>
          </p:nvSpPr>
          <p:spPr>
            <a:xfrm>
              <a:off x="5456902" y="4353708"/>
              <a:ext cx="1873045" cy="1873045"/>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2000" dirty="0">
                  <a:solidFill>
                    <a:sysClr val="windowText" lastClr="000000"/>
                  </a:solidFill>
                </a:rPr>
                <a:t>Why is it a violation?</a:t>
              </a:r>
            </a:p>
          </p:txBody>
        </p:sp>
        <p:sp>
          <p:nvSpPr>
            <p:cNvPr id="7" name="Arrow: Right 6">
              <a:extLst>
                <a:ext uri="{FF2B5EF4-FFF2-40B4-BE49-F238E27FC236}">
                  <a16:creationId xmlns:a16="http://schemas.microsoft.com/office/drawing/2014/main" id="{7BAB3A30-B8AE-F096-A3DE-110A03457E94}"/>
                </a:ext>
              </a:extLst>
            </p:cNvPr>
            <p:cNvSpPr/>
            <p:nvPr/>
          </p:nvSpPr>
          <p:spPr>
            <a:xfrm>
              <a:off x="6916994" y="5014452"/>
              <a:ext cx="1312606" cy="575187"/>
            </a:xfrm>
            <a:prstGeom prst="rightArrow">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056C705C-C906-B774-58DD-0DB506E7BE7A}"/>
              </a:ext>
            </a:extLst>
          </p:cNvPr>
          <p:cNvSpPr txBox="1"/>
          <p:nvPr/>
        </p:nvSpPr>
        <p:spPr>
          <a:xfrm>
            <a:off x="7523284" y="4664068"/>
            <a:ext cx="4161116" cy="830997"/>
          </a:xfrm>
          <a:prstGeom prst="rect">
            <a:avLst/>
          </a:prstGeom>
          <a:noFill/>
        </p:spPr>
        <p:txBody>
          <a:bodyPr wrap="square" rtlCol="0">
            <a:spAutoFit/>
          </a:bodyPr>
          <a:lstStyle/>
          <a:p>
            <a:r>
              <a:rPr lang="en-US" sz="2400" dirty="0"/>
              <a:t>Program logos cannot be used on specification sheets</a:t>
            </a:r>
          </a:p>
        </p:txBody>
      </p:sp>
      <p:grpSp>
        <p:nvGrpSpPr>
          <p:cNvPr id="11" name="Group 10">
            <a:extLst>
              <a:ext uri="{FF2B5EF4-FFF2-40B4-BE49-F238E27FC236}">
                <a16:creationId xmlns:a16="http://schemas.microsoft.com/office/drawing/2014/main" id="{1BD77FF9-4FEE-D907-E475-0EA5D22070BD}"/>
              </a:ext>
            </a:extLst>
          </p:cNvPr>
          <p:cNvGrpSpPr/>
          <p:nvPr/>
        </p:nvGrpSpPr>
        <p:grpSpPr>
          <a:xfrm>
            <a:off x="3310435" y="1952147"/>
            <a:ext cx="7137189" cy="1386349"/>
            <a:chOff x="6916994" y="3536328"/>
            <a:chExt cx="7137189" cy="1386349"/>
          </a:xfrm>
          <a:effectLst>
            <a:outerShdw blurRad="50800" dist="38100" dir="2700000" algn="tl" rotWithShape="0">
              <a:prstClr val="black">
                <a:alpha val="40000"/>
              </a:prstClr>
            </a:outerShdw>
          </a:effectLst>
        </p:grpSpPr>
        <p:sp>
          <p:nvSpPr>
            <p:cNvPr id="12" name="Arrow: Left 11">
              <a:extLst>
                <a:ext uri="{FF2B5EF4-FFF2-40B4-BE49-F238E27FC236}">
                  <a16:creationId xmlns:a16="http://schemas.microsoft.com/office/drawing/2014/main" id="{0EDDD6F4-D92B-4B23-5528-EB06965BBD59}"/>
                </a:ext>
              </a:extLst>
            </p:cNvPr>
            <p:cNvSpPr/>
            <p:nvPr/>
          </p:nvSpPr>
          <p:spPr>
            <a:xfrm>
              <a:off x="6916994" y="3994393"/>
              <a:ext cx="1873045" cy="575187"/>
            </a:xfrm>
            <a:prstGeom prst="leftArrow">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DB685FCC-B1FC-871B-54C3-7B80DE61826B}"/>
                </a:ext>
              </a:extLst>
            </p:cNvPr>
            <p:cNvSpPr/>
            <p:nvPr/>
          </p:nvSpPr>
          <p:spPr>
            <a:xfrm>
              <a:off x="7963099" y="3536328"/>
              <a:ext cx="6091084" cy="1386349"/>
            </a:xfrm>
            <a:prstGeom prst="roundRect">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sz="2400" dirty="0"/>
                <a:t>Program logo instead of product logo</a:t>
              </a:r>
            </a:p>
          </p:txBody>
        </p:sp>
      </p:grpSp>
      <p:pic>
        <p:nvPicPr>
          <p:cNvPr id="9" name="Picture 2" descr="A blue and yellow sun and a blue and green circle&#10;&#10;AI-generated content may be incorrect.">
            <a:extLst>
              <a:ext uri="{FF2B5EF4-FFF2-40B4-BE49-F238E27FC236}">
                <a16:creationId xmlns:a16="http://schemas.microsoft.com/office/drawing/2014/main" id="{AC2FC858-FEB4-3958-8447-3D1937E94E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908" y="2214262"/>
            <a:ext cx="2647950" cy="99060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8AEC9B95-BECD-71F6-472B-740AB9C796FB}"/>
              </a:ext>
            </a:extLst>
          </p:cNvPr>
          <p:cNvSpPr txBox="1"/>
          <p:nvPr/>
        </p:nvSpPr>
        <p:spPr>
          <a:xfrm rot="19159025">
            <a:off x="714496" y="2396832"/>
            <a:ext cx="2057400" cy="400110"/>
          </a:xfrm>
          <a:prstGeom prst="rect">
            <a:avLst/>
          </a:prstGeom>
          <a:noFill/>
        </p:spPr>
        <p:txBody>
          <a:bodyPr wrap="square" rtlCol="0">
            <a:spAutoFit/>
          </a:bodyPr>
          <a:lstStyle/>
          <a:p>
            <a:pPr algn="ctr"/>
            <a:r>
              <a:rPr lang="en-US" sz="2000" dirty="0">
                <a:solidFill>
                  <a:schemeClr val="bg1">
                    <a:lumMod val="50000"/>
                  </a:schemeClr>
                </a:solidFill>
                <a:latin typeface="Aptos" panose="020B0004020202020204" pitchFamily="34" charset="0"/>
              </a:rPr>
              <a:t>DO NOT COPY</a:t>
            </a:r>
          </a:p>
        </p:txBody>
      </p:sp>
    </p:spTree>
    <p:extLst>
      <p:ext uri="{BB962C8B-B14F-4D97-AF65-F5344CB8AC3E}">
        <p14:creationId xmlns:p14="http://schemas.microsoft.com/office/powerpoint/2010/main" val="24871112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D8EC0-A05B-6EC6-3573-664F14CEEC6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339D34F-6F93-DB45-34B5-1F9BE96E3A27}"/>
              </a:ext>
            </a:extLst>
          </p:cNvPr>
          <p:cNvSpPr>
            <a:spLocks noGrp="1"/>
          </p:cNvSpPr>
          <p:nvPr>
            <p:ph type="sldNum" sz="quarter" idx="12"/>
          </p:nvPr>
        </p:nvSpPr>
        <p:spPr/>
        <p:txBody>
          <a:bodyPr/>
          <a:lstStyle/>
          <a:p>
            <a:fld id="{9F6BE9D6-2AEA-4830-9DC0-68870D768C48}" type="slidenum">
              <a:rPr lang="en-US" smtClean="0"/>
              <a:pPr/>
              <a:t>38</a:t>
            </a:fld>
            <a:endParaRPr lang="en-US" dirty="0"/>
          </a:p>
        </p:txBody>
      </p:sp>
      <p:sp>
        <p:nvSpPr>
          <p:cNvPr id="3" name="Title 2">
            <a:extLst>
              <a:ext uri="{FF2B5EF4-FFF2-40B4-BE49-F238E27FC236}">
                <a16:creationId xmlns:a16="http://schemas.microsoft.com/office/drawing/2014/main" id="{0668143F-FFF3-520A-A71C-118A312B868E}"/>
              </a:ext>
            </a:extLst>
          </p:cNvPr>
          <p:cNvSpPr>
            <a:spLocks noGrp="1"/>
          </p:cNvSpPr>
          <p:nvPr>
            <p:ph type="title"/>
          </p:nvPr>
        </p:nvSpPr>
        <p:spPr/>
        <p:txBody>
          <a:bodyPr/>
          <a:lstStyle/>
          <a:p>
            <a:r>
              <a:rPr lang="en-US" dirty="0"/>
              <a:t>Logo Violation: Qualification mix on specification sheet</a:t>
            </a:r>
          </a:p>
        </p:txBody>
      </p:sp>
      <p:grpSp>
        <p:nvGrpSpPr>
          <p:cNvPr id="17" name="Group 16">
            <a:extLst>
              <a:ext uri="{FF2B5EF4-FFF2-40B4-BE49-F238E27FC236}">
                <a16:creationId xmlns:a16="http://schemas.microsoft.com/office/drawing/2014/main" id="{85F3A6F2-44CA-3A0D-F023-0EF6911289E9}"/>
              </a:ext>
            </a:extLst>
          </p:cNvPr>
          <p:cNvGrpSpPr/>
          <p:nvPr/>
        </p:nvGrpSpPr>
        <p:grpSpPr>
          <a:xfrm>
            <a:off x="482477" y="2017198"/>
            <a:ext cx="2912280" cy="3764170"/>
            <a:chOff x="2335336" y="4281171"/>
            <a:chExt cx="1116406" cy="1442973"/>
          </a:xfrm>
        </p:grpSpPr>
        <p:sp>
          <p:nvSpPr>
            <p:cNvPr id="19" name="Rectangle 18">
              <a:extLst>
                <a:ext uri="{FF2B5EF4-FFF2-40B4-BE49-F238E27FC236}">
                  <a16:creationId xmlns:a16="http://schemas.microsoft.com/office/drawing/2014/main" id="{06C55477-21B9-A367-CE4C-9D37CE8222B5}"/>
                </a:ext>
              </a:extLst>
            </p:cNvPr>
            <p:cNvSpPr/>
            <p:nvPr/>
          </p:nvSpPr>
          <p:spPr>
            <a:xfrm>
              <a:off x="2335336" y="4281171"/>
              <a:ext cx="1116406" cy="1442973"/>
            </a:xfrm>
            <a:prstGeom prst="rect">
              <a:avLst/>
            </a:prstGeom>
            <a:solidFill>
              <a:schemeClr val="bg1"/>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Graphic 26" descr="Close with solid fill">
              <a:extLst>
                <a:ext uri="{FF2B5EF4-FFF2-40B4-BE49-F238E27FC236}">
                  <a16:creationId xmlns:a16="http://schemas.microsoft.com/office/drawing/2014/main" id="{EC2FD7A4-8B3D-7306-839A-75570C2450F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1827" y="5213734"/>
              <a:ext cx="362471" cy="362471"/>
            </a:xfrm>
            <a:prstGeom prst="rect">
              <a:avLst/>
            </a:prstGeom>
          </p:spPr>
        </p:pic>
        <p:pic>
          <p:nvPicPr>
            <p:cNvPr id="28" name="Graphic 27" descr="Checkmark with solid fill">
              <a:extLst>
                <a:ext uri="{FF2B5EF4-FFF2-40B4-BE49-F238E27FC236}">
                  <a16:creationId xmlns:a16="http://schemas.microsoft.com/office/drawing/2014/main" id="{EFA71990-D359-7293-EA2C-4618443F1BA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4698" y="4786894"/>
              <a:ext cx="362471" cy="362471"/>
            </a:xfrm>
            <a:prstGeom prst="rect">
              <a:avLst/>
            </a:prstGeom>
          </p:spPr>
        </p:pic>
        <p:pic>
          <p:nvPicPr>
            <p:cNvPr id="29" name="Picture 28">
              <a:extLst>
                <a:ext uri="{FF2B5EF4-FFF2-40B4-BE49-F238E27FC236}">
                  <a16:creationId xmlns:a16="http://schemas.microsoft.com/office/drawing/2014/main" id="{DEDC1E49-758F-3908-9710-9C91F81FAB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4806" y="4391992"/>
              <a:ext cx="309208" cy="309208"/>
            </a:xfrm>
            <a:prstGeom prst="rect">
              <a:avLst/>
            </a:prstGeom>
          </p:spPr>
        </p:pic>
        <p:pic>
          <p:nvPicPr>
            <p:cNvPr id="30" name="Picture 29">
              <a:extLst>
                <a:ext uri="{FF2B5EF4-FFF2-40B4-BE49-F238E27FC236}">
                  <a16:creationId xmlns:a16="http://schemas.microsoft.com/office/drawing/2014/main" id="{B8856C63-D452-26FB-3B2D-45207764B1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4806" y="4786894"/>
              <a:ext cx="309208" cy="309208"/>
            </a:xfrm>
            <a:prstGeom prst="rect">
              <a:avLst/>
            </a:prstGeom>
          </p:spPr>
        </p:pic>
        <p:pic>
          <p:nvPicPr>
            <p:cNvPr id="31" name="Picture 30">
              <a:extLst>
                <a:ext uri="{FF2B5EF4-FFF2-40B4-BE49-F238E27FC236}">
                  <a16:creationId xmlns:a16="http://schemas.microsoft.com/office/drawing/2014/main" id="{9EB2614F-D051-0DF8-36E1-BDCF907616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4806" y="5237537"/>
              <a:ext cx="309208" cy="309208"/>
            </a:xfrm>
            <a:prstGeom prst="rect">
              <a:avLst/>
            </a:prstGeom>
          </p:spPr>
        </p:pic>
        <p:pic>
          <p:nvPicPr>
            <p:cNvPr id="32" name="Graphic 31" descr="Checkmark with solid fill">
              <a:extLst>
                <a:ext uri="{FF2B5EF4-FFF2-40B4-BE49-F238E27FC236}">
                  <a16:creationId xmlns:a16="http://schemas.microsoft.com/office/drawing/2014/main" id="{BED01475-DF06-5D13-777D-760CE229157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6642" y="4369624"/>
              <a:ext cx="362471" cy="362471"/>
            </a:xfrm>
            <a:prstGeom prst="rect">
              <a:avLst/>
            </a:prstGeom>
          </p:spPr>
        </p:pic>
      </p:grpSp>
      <p:sp>
        <p:nvSpPr>
          <p:cNvPr id="5" name="TextBox 4">
            <a:extLst>
              <a:ext uri="{FF2B5EF4-FFF2-40B4-BE49-F238E27FC236}">
                <a16:creationId xmlns:a16="http://schemas.microsoft.com/office/drawing/2014/main" id="{8475B4A0-D79E-FAED-5642-5272F51F5CE9}"/>
              </a:ext>
            </a:extLst>
          </p:cNvPr>
          <p:cNvSpPr txBox="1"/>
          <p:nvPr/>
        </p:nvSpPr>
        <p:spPr>
          <a:xfrm rot="19159025">
            <a:off x="399399" y="4764896"/>
            <a:ext cx="1572888" cy="246221"/>
          </a:xfrm>
          <a:prstGeom prst="rect">
            <a:avLst/>
          </a:prstGeom>
          <a:noFill/>
        </p:spPr>
        <p:txBody>
          <a:bodyPr wrap="square" rtlCol="0">
            <a:spAutoFit/>
          </a:bodyPr>
          <a:lstStyle/>
          <a:p>
            <a:pPr algn="ctr"/>
            <a:r>
              <a:rPr lang="en-US" sz="1000" b="1" dirty="0">
                <a:solidFill>
                  <a:schemeClr val="bg1">
                    <a:lumMod val="50000"/>
                  </a:schemeClr>
                </a:solidFill>
                <a:latin typeface="Aptos" panose="020B0004020202020204" pitchFamily="34" charset="0"/>
              </a:rPr>
              <a:t>DO NOT COPY</a:t>
            </a:r>
          </a:p>
        </p:txBody>
      </p:sp>
      <p:sp>
        <p:nvSpPr>
          <p:cNvPr id="7" name="TextBox 6">
            <a:extLst>
              <a:ext uri="{FF2B5EF4-FFF2-40B4-BE49-F238E27FC236}">
                <a16:creationId xmlns:a16="http://schemas.microsoft.com/office/drawing/2014/main" id="{616E5CD8-480A-FBB2-6AF2-43A00296751C}"/>
              </a:ext>
            </a:extLst>
          </p:cNvPr>
          <p:cNvSpPr txBox="1"/>
          <p:nvPr/>
        </p:nvSpPr>
        <p:spPr>
          <a:xfrm rot="19159025">
            <a:off x="372668" y="3652738"/>
            <a:ext cx="1572888" cy="246221"/>
          </a:xfrm>
          <a:prstGeom prst="rect">
            <a:avLst/>
          </a:prstGeom>
          <a:noFill/>
        </p:spPr>
        <p:txBody>
          <a:bodyPr wrap="square" rtlCol="0">
            <a:spAutoFit/>
          </a:bodyPr>
          <a:lstStyle/>
          <a:p>
            <a:pPr algn="ctr"/>
            <a:r>
              <a:rPr lang="en-US" sz="1000" b="1" dirty="0">
                <a:solidFill>
                  <a:schemeClr val="bg1">
                    <a:lumMod val="50000"/>
                  </a:schemeClr>
                </a:solidFill>
                <a:latin typeface="Aptos" panose="020B0004020202020204" pitchFamily="34" charset="0"/>
              </a:rPr>
              <a:t>DO NOT COPY</a:t>
            </a:r>
          </a:p>
        </p:txBody>
      </p:sp>
      <p:sp>
        <p:nvSpPr>
          <p:cNvPr id="9" name="TextBox 8">
            <a:extLst>
              <a:ext uri="{FF2B5EF4-FFF2-40B4-BE49-F238E27FC236}">
                <a16:creationId xmlns:a16="http://schemas.microsoft.com/office/drawing/2014/main" id="{8CE23D98-AF7C-6AC8-01C9-8D79ACDC273E}"/>
              </a:ext>
            </a:extLst>
          </p:cNvPr>
          <p:cNvSpPr txBox="1"/>
          <p:nvPr/>
        </p:nvSpPr>
        <p:spPr>
          <a:xfrm rot="19159025">
            <a:off x="358816" y="2605333"/>
            <a:ext cx="1572888" cy="246221"/>
          </a:xfrm>
          <a:prstGeom prst="rect">
            <a:avLst/>
          </a:prstGeom>
          <a:noFill/>
        </p:spPr>
        <p:txBody>
          <a:bodyPr wrap="square" rtlCol="0">
            <a:spAutoFit/>
          </a:bodyPr>
          <a:lstStyle/>
          <a:p>
            <a:pPr algn="ctr"/>
            <a:r>
              <a:rPr lang="en-US" sz="1000" b="1" dirty="0">
                <a:solidFill>
                  <a:schemeClr val="bg1">
                    <a:lumMod val="50000"/>
                  </a:schemeClr>
                </a:solidFill>
                <a:latin typeface="Aptos" panose="020B0004020202020204" pitchFamily="34" charset="0"/>
              </a:rPr>
              <a:t>DO NOT COPY</a:t>
            </a:r>
          </a:p>
        </p:txBody>
      </p:sp>
      <p:grpSp>
        <p:nvGrpSpPr>
          <p:cNvPr id="18" name="Group 17">
            <a:extLst>
              <a:ext uri="{FF2B5EF4-FFF2-40B4-BE49-F238E27FC236}">
                <a16:creationId xmlns:a16="http://schemas.microsoft.com/office/drawing/2014/main" id="{C327A4CC-42FF-3DCA-6B85-5A1D86958B7E}"/>
              </a:ext>
            </a:extLst>
          </p:cNvPr>
          <p:cNvGrpSpPr/>
          <p:nvPr/>
        </p:nvGrpSpPr>
        <p:grpSpPr>
          <a:xfrm>
            <a:off x="4617850" y="4143045"/>
            <a:ext cx="2772698" cy="1873045"/>
            <a:chOff x="5456902" y="4353708"/>
            <a:chExt cx="2772698" cy="1873045"/>
          </a:xfrm>
          <a:effectLst>
            <a:outerShdw blurRad="50800" dist="38100" dir="2700000" algn="tl" rotWithShape="0">
              <a:prstClr val="black">
                <a:alpha val="40000"/>
              </a:prstClr>
            </a:outerShdw>
          </a:effectLst>
        </p:grpSpPr>
        <p:sp>
          <p:nvSpPr>
            <p:cNvPr id="11" name="Oval 10">
              <a:extLst>
                <a:ext uri="{FF2B5EF4-FFF2-40B4-BE49-F238E27FC236}">
                  <a16:creationId xmlns:a16="http://schemas.microsoft.com/office/drawing/2014/main" id="{37CCFD49-F794-C0DC-1B67-70E57C3BFC1A}"/>
                </a:ext>
              </a:extLst>
            </p:cNvPr>
            <p:cNvSpPr/>
            <p:nvPr/>
          </p:nvSpPr>
          <p:spPr>
            <a:xfrm>
              <a:off x="5456902" y="4353708"/>
              <a:ext cx="1873045" cy="1873045"/>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2000" dirty="0">
                  <a:solidFill>
                    <a:sysClr val="windowText" lastClr="000000"/>
                  </a:solidFill>
                </a:rPr>
                <a:t>Why is it a violation?</a:t>
              </a:r>
            </a:p>
          </p:txBody>
        </p:sp>
        <p:sp>
          <p:nvSpPr>
            <p:cNvPr id="14" name="Arrow: Right 13">
              <a:extLst>
                <a:ext uri="{FF2B5EF4-FFF2-40B4-BE49-F238E27FC236}">
                  <a16:creationId xmlns:a16="http://schemas.microsoft.com/office/drawing/2014/main" id="{7E0E9FE8-8645-4B60-B6A5-151998B7C0BB}"/>
                </a:ext>
              </a:extLst>
            </p:cNvPr>
            <p:cNvSpPr/>
            <p:nvPr/>
          </p:nvSpPr>
          <p:spPr>
            <a:xfrm>
              <a:off x="6916994" y="5014452"/>
              <a:ext cx="1312606" cy="575187"/>
            </a:xfrm>
            <a:prstGeom prst="rightArrow">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92CAA2EC-0245-6046-4A57-8B5224ED5D2C}"/>
              </a:ext>
            </a:extLst>
          </p:cNvPr>
          <p:cNvGrpSpPr/>
          <p:nvPr/>
        </p:nvGrpSpPr>
        <p:grpSpPr>
          <a:xfrm>
            <a:off x="3571745" y="1943813"/>
            <a:ext cx="7137189" cy="1386349"/>
            <a:chOff x="6916994" y="3536328"/>
            <a:chExt cx="7137189" cy="1386349"/>
          </a:xfrm>
          <a:effectLst>
            <a:outerShdw blurRad="50800" dist="38100" dir="2700000" algn="tl" rotWithShape="0">
              <a:prstClr val="black">
                <a:alpha val="40000"/>
              </a:prstClr>
            </a:outerShdw>
          </a:effectLst>
        </p:grpSpPr>
        <p:sp>
          <p:nvSpPr>
            <p:cNvPr id="21" name="Arrow: Left 20">
              <a:extLst>
                <a:ext uri="{FF2B5EF4-FFF2-40B4-BE49-F238E27FC236}">
                  <a16:creationId xmlns:a16="http://schemas.microsoft.com/office/drawing/2014/main" id="{A8B36765-636D-A414-2445-8303CB4A84EC}"/>
                </a:ext>
              </a:extLst>
            </p:cNvPr>
            <p:cNvSpPr/>
            <p:nvPr/>
          </p:nvSpPr>
          <p:spPr>
            <a:xfrm>
              <a:off x="6916994" y="3994393"/>
              <a:ext cx="1873045" cy="575187"/>
            </a:xfrm>
            <a:prstGeom prst="leftArrow">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D66A3527-A35D-6247-CD2D-CB719BE4A9A7}"/>
                </a:ext>
              </a:extLst>
            </p:cNvPr>
            <p:cNvSpPr/>
            <p:nvPr/>
          </p:nvSpPr>
          <p:spPr>
            <a:xfrm>
              <a:off x="7963099" y="3536328"/>
              <a:ext cx="6091084" cy="1386349"/>
            </a:xfrm>
            <a:prstGeom prst="roundRect">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sz="2400" dirty="0"/>
                <a:t>Correct logo, but spec sheet includes a mix of qualified and unqualified product variations  </a:t>
              </a:r>
            </a:p>
          </p:txBody>
        </p:sp>
      </p:grpSp>
      <p:sp>
        <p:nvSpPr>
          <p:cNvPr id="23" name="TextBox 22">
            <a:extLst>
              <a:ext uri="{FF2B5EF4-FFF2-40B4-BE49-F238E27FC236}">
                <a16:creationId xmlns:a16="http://schemas.microsoft.com/office/drawing/2014/main" id="{F837C824-C392-32B9-BD7E-ECF6E5953BDC}"/>
              </a:ext>
            </a:extLst>
          </p:cNvPr>
          <p:cNvSpPr txBox="1"/>
          <p:nvPr/>
        </p:nvSpPr>
        <p:spPr>
          <a:xfrm>
            <a:off x="7390548" y="4581039"/>
            <a:ext cx="4161116" cy="1200329"/>
          </a:xfrm>
          <a:prstGeom prst="rect">
            <a:avLst/>
          </a:prstGeom>
          <a:noFill/>
        </p:spPr>
        <p:txBody>
          <a:bodyPr wrap="square" rtlCol="0">
            <a:spAutoFit/>
          </a:bodyPr>
          <a:lstStyle/>
          <a:p>
            <a:r>
              <a:rPr lang="en-US" sz="2400" dirty="0"/>
              <a:t>DLC requires that spec sheets identify that not all products are DLC qualified</a:t>
            </a:r>
          </a:p>
        </p:txBody>
      </p:sp>
    </p:spTree>
    <p:extLst>
      <p:ext uri="{BB962C8B-B14F-4D97-AF65-F5344CB8AC3E}">
        <p14:creationId xmlns:p14="http://schemas.microsoft.com/office/powerpoint/2010/main" val="17841915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B55A8-CF36-EE50-906B-92542F89D5C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5135A8F-AFCA-6A8F-AB97-93918C85901A}"/>
              </a:ext>
            </a:extLst>
          </p:cNvPr>
          <p:cNvSpPr>
            <a:spLocks noGrp="1"/>
          </p:cNvSpPr>
          <p:nvPr>
            <p:ph type="sldNum" sz="quarter" idx="12"/>
          </p:nvPr>
        </p:nvSpPr>
        <p:spPr/>
        <p:txBody>
          <a:bodyPr/>
          <a:lstStyle/>
          <a:p>
            <a:fld id="{9F6BE9D6-2AEA-4830-9DC0-68870D768C48}" type="slidenum">
              <a:rPr lang="en-US" smtClean="0"/>
              <a:pPr/>
              <a:t>39</a:t>
            </a:fld>
            <a:endParaRPr lang="en-US" dirty="0"/>
          </a:p>
        </p:txBody>
      </p:sp>
      <p:sp>
        <p:nvSpPr>
          <p:cNvPr id="3" name="Title 2">
            <a:extLst>
              <a:ext uri="{FF2B5EF4-FFF2-40B4-BE49-F238E27FC236}">
                <a16:creationId xmlns:a16="http://schemas.microsoft.com/office/drawing/2014/main" id="{4188CC12-2E06-DAA4-D178-2D733C419375}"/>
              </a:ext>
            </a:extLst>
          </p:cNvPr>
          <p:cNvSpPr>
            <a:spLocks noGrp="1"/>
          </p:cNvSpPr>
          <p:nvPr>
            <p:ph type="title"/>
          </p:nvPr>
        </p:nvSpPr>
        <p:spPr/>
        <p:txBody>
          <a:bodyPr/>
          <a:lstStyle/>
          <a:p>
            <a:r>
              <a:rPr lang="en-US" dirty="0"/>
              <a:t>Poll: When is a DLC qualification transferable to other brands?</a:t>
            </a:r>
          </a:p>
        </p:txBody>
      </p:sp>
      <p:sp>
        <p:nvSpPr>
          <p:cNvPr id="4" name="TextBox 3">
            <a:extLst>
              <a:ext uri="{FF2B5EF4-FFF2-40B4-BE49-F238E27FC236}">
                <a16:creationId xmlns:a16="http://schemas.microsoft.com/office/drawing/2014/main" id="{07D39C39-9C5A-9C80-3320-0FBBCF115134}"/>
              </a:ext>
            </a:extLst>
          </p:cNvPr>
          <p:cNvSpPr txBox="1"/>
          <p:nvPr/>
        </p:nvSpPr>
        <p:spPr>
          <a:xfrm>
            <a:off x="1346200" y="2535563"/>
            <a:ext cx="6572504" cy="2585323"/>
          </a:xfrm>
          <a:prstGeom prst="rect">
            <a:avLst/>
          </a:prstGeom>
          <a:noFill/>
        </p:spPr>
        <p:txBody>
          <a:bodyPr wrap="square" rtlCol="0">
            <a:spAutoFit/>
          </a:bodyPr>
          <a:lstStyle/>
          <a:p>
            <a:pPr marL="342900" indent="-342900">
              <a:buFont typeface="+mj-lt"/>
              <a:buAutoNum type="alphaUcPeriod"/>
            </a:pPr>
            <a:r>
              <a:rPr lang="en-US" dirty="0"/>
              <a:t>Never</a:t>
            </a:r>
          </a:p>
          <a:p>
            <a:pPr marL="342900" indent="-342900">
              <a:buFont typeface="+mj-lt"/>
              <a:buAutoNum type="alphaUcPeriod"/>
            </a:pPr>
            <a:endParaRPr lang="en-US" dirty="0"/>
          </a:p>
          <a:p>
            <a:pPr marL="342900" indent="-342900">
              <a:buFont typeface="+mj-lt"/>
              <a:buAutoNum type="alphaUcPeriod"/>
            </a:pPr>
            <a:r>
              <a:rPr lang="en-US" dirty="0"/>
              <a:t>When different brands under one OEM have identical products</a:t>
            </a:r>
          </a:p>
          <a:p>
            <a:pPr marL="342900" indent="-342900">
              <a:buFont typeface="+mj-lt"/>
              <a:buAutoNum type="alphaUcPeriod"/>
            </a:pPr>
            <a:endParaRPr lang="en-US" dirty="0"/>
          </a:p>
          <a:p>
            <a:pPr marL="342900" indent="-342900">
              <a:buFont typeface="+mj-lt"/>
              <a:buAutoNum type="alphaUcPeriod"/>
            </a:pPr>
            <a:r>
              <a:rPr lang="en-US" dirty="0"/>
              <a:t>When a company privately labels an OEM’s DLC-listed product</a:t>
            </a:r>
          </a:p>
          <a:p>
            <a:pPr marL="342900" indent="-342900">
              <a:buFont typeface="+mj-lt"/>
              <a:buAutoNum type="alphaUcPeriod"/>
            </a:pPr>
            <a:endParaRPr lang="en-US" dirty="0"/>
          </a:p>
          <a:p>
            <a:pPr marL="342900" indent="-342900">
              <a:buFont typeface="+mj-lt"/>
              <a:buAutoNum type="alphaUcPeriod"/>
            </a:pPr>
            <a:r>
              <a:rPr lang="en-US" dirty="0"/>
              <a:t>Both B &amp; C</a:t>
            </a:r>
          </a:p>
        </p:txBody>
      </p:sp>
    </p:spTree>
    <p:extLst>
      <p:ext uri="{BB962C8B-B14F-4D97-AF65-F5344CB8AC3E}">
        <p14:creationId xmlns:p14="http://schemas.microsoft.com/office/powerpoint/2010/main" val="3302219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38F2780-23BC-45FA-B712-E2006C231657}"/>
              </a:ext>
            </a:extLst>
          </p:cNvPr>
          <p:cNvSpPr/>
          <p:nvPr/>
        </p:nvSpPr>
        <p:spPr>
          <a:xfrm>
            <a:off x="1152525" y="2804856"/>
            <a:ext cx="10172700" cy="2381045"/>
          </a:xfrm>
          <a:prstGeom prst="rect">
            <a:avLst/>
          </a:prstGeom>
        </p:spPr>
        <p:txBody>
          <a:bodyPr vert="horz" lIns="91440" tIns="45720" rIns="91440" bIns="45720" rtlCol="0" anchor="ctr">
            <a:normAutofit/>
          </a:bodyPr>
          <a:lstStyle/>
          <a:p>
            <a:pPr>
              <a:spcBef>
                <a:spcPct val="0"/>
              </a:spcBef>
              <a:spcAft>
                <a:spcPts val="600"/>
              </a:spcAft>
            </a:pPr>
            <a:r>
              <a:rPr lang="en-US" sz="2400" b="1" kern="1200" dirty="0">
                <a:latin typeface="Open Sans" panose="020B0606030504020204" pitchFamily="34" charset="0"/>
                <a:ea typeface="Open Sans" panose="020B0606030504020204" pitchFamily="34" charset="0"/>
                <a:cs typeface="Open Sans" panose="020B0606030504020204" pitchFamily="34" charset="0"/>
              </a:rPr>
              <a:t>The DesignLights Consortium is an independent, nonprofit organization providing decision makers with data and resources on quality lighting, controls, and integrated building systems to reduce energy, carbon, and light pollution.</a:t>
            </a:r>
          </a:p>
        </p:txBody>
      </p:sp>
      <p:sp>
        <p:nvSpPr>
          <p:cNvPr id="2" name="Slide Number Placeholder 1">
            <a:extLst>
              <a:ext uri="{FF2B5EF4-FFF2-40B4-BE49-F238E27FC236}">
                <a16:creationId xmlns:a16="http://schemas.microsoft.com/office/drawing/2014/main" id="{5FE9E783-D552-4739-BFA3-650B63BEE12B}"/>
              </a:ext>
            </a:extLst>
          </p:cNvPr>
          <p:cNvSpPr>
            <a:spLocks noGrp="1"/>
          </p:cNvSpPr>
          <p:nvPr>
            <p:ph type="sldNum" sz="quarter" idx="12"/>
          </p:nvPr>
        </p:nvSpPr>
        <p:spPr/>
        <p:txBody>
          <a:bodyPr>
            <a:normAutofit/>
          </a:bodyPr>
          <a:lstStyle/>
          <a:p>
            <a:pPr>
              <a:spcAft>
                <a:spcPts val="600"/>
              </a:spcAft>
            </a:pPr>
            <a:fld id="{C10F5DBE-B8DA-4F7A-AE07-94CC9C0225A8}" type="slidenum">
              <a:rPr lang="en-US" smtClean="0"/>
              <a:pPr>
                <a:spcAft>
                  <a:spcPts val="600"/>
                </a:spcAft>
              </a:pPr>
              <a:t>4</a:t>
            </a:fld>
            <a:endParaRPr lang="en-US"/>
          </a:p>
        </p:txBody>
      </p:sp>
      <p:pic>
        <p:nvPicPr>
          <p:cNvPr id="12" name="Picture 11" descr="A logo with text overlay&#10;&#10;AI-generated content may be incorrect.">
            <a:extLst>
              <a:ext uri="{FF2B5EF4-FFF2-40B4-BE49-F238E27FC236}">
                <a16:creationId xmlns:a16="http://schemas.microsoft.com/office/drawing/2014/main" id="{591BDFD0-965E-F8F0-52CC-F029439A9903}"/>
              </a:ext>
            </a:extLst>
          </p:cNvPr>
          <p:cNvPicPr>
            <a:picLocks noChangeAspect="1"/>
          </p:cNvPicPr>
          <p:nvPr/>
        </p:nvPicPr>
        <p:blipFill>
          <a:blip r:embed="rId3" cstate="print">
            <a:extLst>
              <a:ext uri="{28A0092B-C50C-407E-A947-70E740481C1C}">
                <a14:useLocalDpi xmlns:a14="http://schemas.microsoft.com/office/drawing/2010/main" val="0"/>
              </a:ext>
            </a:extLst>
          </a:blip>
          <a:srcRect l="7831" t="11224" r="10240" b="28995"/>
          <a:stretch/>
        </p:blipFill>
        <p:spPr>
          <a:xfrm>
            <a:off x="4172755" y="1192516"/>
            <a:ext cx="3846489" cy="1423550"/>
          </a:xfrm>
          <a:prstGeom prst="rect">
            <a:avLst/>
          </a:prstGeom>
        </p:spPr>
      </p:pic>
    </p:spTree>
    <p:extLst>
      <p:ext uri="{BB962C8B-B14F-4D97-AF65-F5344CB8AC3E}">
        <p14:creationId xmlns:p14="http://schemas.microsoft.com/office/powerpoint/2010/main" val="23710283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2EE6E-2E97-F487-D59D-7A662CD4B7E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B9EC01-D2F1-E6FC-FDF3-D4C3CE9BF43B}"/>
              </a:ext>
            </a:extLst>
          </p:cNvPr>
          <p:cNvSpPr>
            <a:spLocks noGrp="1"/>
          </p:cNvSpPr>
          <p:nvPr>
            <p:ph type="sldNum" sz="quarter" idx="12"/>
          </p:nvPr>
        </p:nvSpPr>
        <p:spPr/>
        <p:txBody>
          <a:bodyPr/>
          <a:lstStyle/>
          <a:p>
            <a:fld id="{9F6BE9D6-2AEA-4830-9DC0-68870D768C48}" type="slidenum">
              <a:rPr lang="en-US" smtClean="0"/>
              <a:pPr/>
              <a:t>40</a:t>
            </a:fld>
            <a:endParaRPr lang="en-US" dirty="0"/>
          </a:p>
        </p:txBody>
      </p:sp>
      <p:sp>
        <p:nvSpPr>
          <p:cNvPr id="3" name="Title 2">
            <a:extLst>
              <a:ext uri="{FF2B5EF4-FFF2-40B4-BE49-F238E27FC236}">
                <a16:creationId xmlns:a16="http://schemas.microsoft.com/office/drawing/2014/main" id="{BB317EE3-7532-A27A-0328-3CBE0D593B38}"/>
              </a:ext>
            </a:extLst>
          </p:cNvPr>
          <p:cNvSpPr>
            <a:spLocks noGrp="1"/>
          </p:cNvSpPr>
          <p:nvPr>
            <p:ph type="title"/>
          </p:nvPr>
        </p:nvSpPr>
        <p:spPr/>
        <p:txBody>
          <a:bodyPr/>
          <a:lstStyle/>
          <a:p>
            <a:r>
              <a:rPr lang="en-US" dirty="0"/>
              <a:t>Violation: Separate brands without separate DLC qualifications</a:t>
            </a:r>
          </a:p>
        </p:txBody>
      </p:sp>
      <p:pic>
        <p:nvPicPr>
          <p:cNvPr id="23" name="Graphic 22" descr="Arrow: Slight curve with solid fill">
            <a:extLst>
              <a:ext uri="{FF2B5EF4-FFF2-40B4-BE49-F238E27FC236}">
                <a16:creationId xmlns:a16="http://schemas.microsoft.com/office/drawing/2014/main" id="{4666F38A-5644-8E29-F993-A51217E423C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3356699" flipV="1">
            <a:off x="2301579" y="2513976"/>
            <a:ext cx="1094389" cy="1036923"/>
          </a:xfrm>
          <a:prstGeom prst="rect">
            <a:avLst/>
          </a:prstGeom>
        </p:spPr>
      </p:pic>
      <p:grpSp>
        <p:nvGrpSpPr>
          <p:cNvPr id="10" name="Group 9">
            <a:extLst>
              <a:ext uri="{FF2B5EF4-FFF2-40B4-BE49-F238E27FC236}">
                <a16:creationId xmlns:a16="http://schemas.microsoft.com/office/drawing/2014/main" id="{F2ACFCAB-340E-4812-C05C-15D80FA5C76B}"/>
              </a:ext>
            </a:extLst>
          </p:cNvPr>
          <p:cNvGrpSpPr/>
          <p:nvPr/>
        </p:nvGrpSpPr>
        <p:grpSpPr>
          <a:xfrm>
            <a:off x="314073" y="1456679"/>
            <a:ext cx="2064254" cy="2589036"/>
            <a:chOff x="463683" y="1690688"/>
            <a:chExt cx="2064254" cy="2589036"/>
          </a:xfrm>
        </p:grpSpPr>
        <p:grpSp>
          <p:nvGrpSpPr>
            <p:cNvPr id="13" name="Group 12">
              <a:extLst>
                <a:ext uri="{FF2B5EF4-FFF2-40B4-BE49-F238E27FC236}">
                  <a16:creationId xmlns:a16="http://schemas.microsoft.com/office/drawing/2014/main" id="{349ACB96-70A5-9DFD-4EE4-86594C0573A5}"/>
                </a:ext>
              </a:extLst>
            </p:cNvPr>
            <p:cNvGrpSpPr/>
            <p:nvPr/>
          </p:nvGrpSpPr>
          <p:grpSpPr>
            <a:xfrm>
              <a:off x="463683" y="1690688"/>
              <a:ext cx="2057823" cy="2589036"/>
              <a:chOff x="2222018" y="3704216"/>
              <a:chExt cx="1146907" cy="1442973"/>
            </a:xfrm>
          </p:grpSpPr>
          <p:sp>
            <p:nvSpPr>
              <p:cNvPr id="19" name="Rectangle 18">
                <a:extLst>
                  <a:ext uri="{FF2B5EF4-FFF2-40B4-BE49-F238E27FC236}">
                    <a16:creationId xmlns:a16="http://schemas.microsoft.com/office/drawing/2014/main" id="{0D01F889-2BE5-D642-A32B-CCF7C1477E92}"/>
                  </a:ext>
                </a:extLst>
              </p:cNvPr>
              <p:cNvSpPr/>
              <p:nvPr/>
            </p:nvSpPr>
            <p:spPr>
              <a:xfrm>
                <a:off x="2252519" y="3704216"/>
                <a:ext cx="1116406" cy="1442973"/>
              </a:xfrm>
              <a:prstGeom prst="rect">
                <a:avLst/>
              </a:prstGeom>
              <a:solidFill>
                <a:schemeClr val="bg1"/>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14A98EAE-36DB-7129-F350-D781F8282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1435" y="4218866"/>
                <a:ext cx="309208" cy="309208"/>
              </a:xfrm>
              <a:prstGeom prst="rect">
                <a:avLst/>
              </a:prstGeom>
            </p:spPr>
          </p:pic>
          <p:pic>
            <p:nvPicPr>
              <p:cNvPr id="32" name="Graphic 31" descr="Checkmark with solid fill">
                <a:extLst>
                  <a:ext uri="{FF2B5EF4-FFF2-40B4-BE49-F238E27FC236}">
                    <a16:creationId xmlns:a16="http://schemas.microsoft.com/office/drawing/2014/main" id="{BF7DAEDB-727C-9E08-85A4-4DDECC00CBC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79886" y="4579094"/>
                <a:ext cx="362471" cy="362471"/>
              </a:xfrm>
              <a:prstGeom prst="rect">
                <a:avLst/>
              </a:prstGeom>
            </p:spPr>
          </p:pic>
          <p:sp>
            <p:nvSpPr>
              <p:cNvPr id="4" name="TextBox 3">
                <a:extLst>
                  <a:ext uri="{FF2B5EF4-FFF2-40B4-BE49-F238E27FC236}">
                    <a16:creationId xmlns:a16="http://schemas.microsoft.com/office/drawing/2014/main" id="{7901D669-ABED-03FC-CA76-27126BD92F66}"/>
                  </a:ext>
                </a:extLst>
              </p:cNvPr>
              <p:cNvSpPr txBox="1"/>
              <p:nvPr/>
            </p:nvSpPr>
            <p:spPr>
              <a:xfrm>
                <a:off x="2252519" y="3780350"/>
                <a:ext cx="894189" cy="222997"/>
              </a:xfrm>
              <a:prstGeom prst="rect">
                <a:avLst/>
              </a:prstGeom>
              <a:noFill/>
            </p:spPr>
            <p:txBody>
              <a:bodyPr wrap="square" rtlCol="0">
                <a:spAutoFit/>
              </a:bodyPr>
              <a:lstStyle/>
              <a:p>
                <a:r>
                  <a:rPr lang="en-US" sz="2000" dirty="0"/>
                  <a:t>OEM Brand 1</a:t>
                </a:r>
              </a:p>
            </p:txBody>
          </p:sp>
          <p:pic>
            <p:nvPicPr>
              <p:cNvPr id="6" name="Graphic 5" descr="Lightbulb with solid fill">
                <a:extLst>
                  <a:ext uri="{FF2B5EF4-FFF2-40B4-BE49-F238E27FC236}">
                    <a16:creationId xmlns:a16="http://schemas.microsoft.com/office/drawing/2014/main" id="{78EA4733-D171-CE4E-A1BE-BCC9D331243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222018" y="4067246"/>
                <a:ext cx="679417" cy="679417"/>
              </a:xfrm>
              <a:prstGeom prst="rect">
                <a:avLst/>
              </a:prstGeom>
            </p:spPr>
          </p:pic>
        </p:grpSp>
        <p:sp>
          <p:nvSpPr>
            <p:cNvPr id="9" name="TextBox 8">
              <a:extLst>
                <a:ext uri="{FF2B5EF4-FFF2-40B4-BE49-F238E27FC236}">
                  <a16:creationId xmlns:a16="http://schemas.microsoft.com/office/drawing/2014/main" id="{CC9F71AC-F0AC-BB7C-651B-E6D92D093CD9}"/>
                </a:ext>
              </a:extLst>
            </p:cNvPr>
            <p:cNvSpPr txBox="1"/>
            <p:nvPr/>
          </p:nvSpPr>
          <p:spPr>
            <a:xfrm rot="19159025">
              <a:off x="1440077" y="2867643"/>
              <a:ext cx="1087860" cy="215444"/>
            </a:xfrm>
            <a:prstGeom prst="rect">
              <a:avLst/>
            </a:prstGeom>
            <a:noFill/>
          </p:spPr>
          <p:txBody>
            <a:bodyPr wrap="square" rtlCol="0">
              <a:spAutoFit/>
            </a:bodyPr>
            <a:lstStyle/>
            <a:p>
              <a:pPr algn="ctr"/>
              <a:r>
                <a:rPr lang="en-US" sz="800" b="1" dirty="0">
                  <a:solidFill>
                    <a:schemeClr val="bg1">
                      <a:lumMod val="50000"/>
                    </a:schemeClr>
                  </a:solidFill>
                  <a:latin typeface="Aptos" panose="020B0004020202020204" pitchFamily="34" charset="0"/>
                </a:rPr>
                <a:t>DO NOT COPY</a:t>
              </a:r>
            </a:p>
          </p:txBody>
        </p:sp>
      </p:grpSp>
      <p:grpSp>
        <p:nvGrpSpPr>
          <p:cNvPr id="5" name="Group 4">
            <a:extLst>
              <a:ext uri="{FF2B5EF4-FFF2-40B4-BE49-F238E27FC236}">
                <a16:creationId xmlns:a16="http://schemas.microsoft.com/office/drawing/2014/main" id="{F8A6E86C-DB4D-6A94-F687-8A65C0A740B9}"/>
              </a:ext>
            </a:extLst>
          </p:cNvPr>
          <p:cNvGrpSpPr/>
          <p:nvPr/>
        </p:nvGrpSpPr>
        <p:grpSpPr>
          <a:xfrm>
            <a:off x="1494444" y="3582187"/>
            <a:ext cx="2057823" cy="2589036"/>
            <a:chOff x="491045" y="3850755"/>
            <a:chExt cx="2057823" cy="2589036"/>
          </a:xfrm>
        </p:grpSpPr>
        <p:grpSp>
          <p:nvGrpSpPr>
            <p:cNvPr id="14" name="Group 13">
              <a:extLst>
                <a:ext uri="{FF2B5EF4-FFF2-40B4-BE49-F238E27FC236}">
                  <a16:creationId xmlns:a16="http://schemas.microsoft.com/office/drawing/2014/main" id="{70278F5F-00EB-7DC5-A778-6A45AB91187B}"/>
                </a:ext>
              </a:extLst>
            </p:cNvPr>
            <p:cNvGrpSpPr/>
            <p:nvPr/>
          </p:nvGrpSpPr>
          <p:grpSpPr>
            <a:xfrm>
              <a:off x="491045" y="3850755"/>
              <a:ext cx="2057823" cy="2589036"/>
              <a:chOff x="4281130" y="3704216"/>
              <a:chExt cx="1146907" cy="1442973"/>
            </a:xfrm>
          </p:grpSpPr>
          <p:sp>
            <p:nvSpPr>
              <p:cNvPr id="7" name="Rectangle 6">
                <a:extLst>
                  <a:ext uri="{FF2B5EF4-FFF2-40B4-BE49-F238E27FC236}">
                    <a16:creationId xmlns:a16="http://schemas.microsoft.com/office/drawing/2014/main" id="{492C4518-4D5D-B50B-1E01-111419AC76AF}"/>
                  </a:ext>
                </a:extLst>
              </p:cNvPr>
              <p:cNvSpPr/>
              <p:nvPr/>
            </p:nvSpPr>
            <p:spPr>
              <a:xfrm>
                <a:off x="4311631" y="3704216"/>
                <a:ext cx="1116406" cy="1442973"/>
              </a:xfrm>
              <a:prstGeom prst="rect">
                <a:avLst/>
              </a:prstGeom>
              <a:solidFill>
                <a:schemeClr val="bg1"/>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14ED808-C066-EB22-9B96-82CE5A4CA8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547" y="4218866"/>
                <a:ext cx="309208" cy="309208"/>
              </a:xfrm>
              <a:prstGeom prst="rect">
                <a:avLst/>
              </a:prstGeom>
            </p:spPr>
          </p:pic>
          <p:sp>
            <p:nvSpPr>
              <p:cNvPr id="11" name="TextBox 10">
                <a:extLst>
                  <a:ext uri="{FF2B5EF4-FFF2-40B4-BE49-F238E27FC236}">
                    <a16:creationId xmlns:a16="http://schemas.microsoft.com/office/drawing/2014/main" id="{F87726C5-C2DB-1341-38F5-162D3CEF19A8}"/>
                  </a:ext>
                </a:extLst>
              </p:cNvPr>
              <p:cNvSpPr txBox="1"/>
              <p:nvPr/>
            </p:nvSpPr>
            <p:spPr>
              <a:xfrm>
                <a:off x="4311631" y="3780350"/>
                <a:ext cx="1116406" cy="205843"/>
              </a:xfrm>
              <a:prstGeom prst="rect">
                <a:avLst/>
              </a:prstGeom>
              <a:noFill/>
            </p:spPr>
            <p:txBody>
              <a:bodyPr wrap="square" rtlCol="0">
                <a:spAutoFit/>
              </a:bodyPr>
              <a:lstStyle/>
              <a:p>
                <a:r>
                  <a:rPr lang="en-US" dirty="0"/>
                  <a:t>OEM Brand 2</a:t>
                </a:r>
              </a:p>
            </p:txBody>
          </p:sp>
          <p:pic>
            <p:nvPicPr>
              <p:cNvPr id="12" name="Graphic 11" descr="Lightbulb with solid fill">
                <a:extLst>
                  <a:ext uri="{FF2B5EF4-FFF2-40B4-BE49-F238E27FC236}">
                    <a16:creationId xmlns:a16="http://schemas.microsoft.com/office/drawing/2014/main" id="{B53BCAF4-0D13-DA70-6D86-10DF9E542F7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281130" y="4067246"/>
                <a:ext cx="679417" cy="679417"/>
              </a:xfrm>
              <a:prstGeom prst="rect">
                <a:avLst/>
              </a:prstGeom>
            </p:spPr>
          </p:pic>
          <p:pic>
            <p:nvPicPr>
              <p:cNvPr id="27" name="Graphic 26" descr="Close with solid fill">
                <a:extLst>
                  <a:ext uri="{FF2B5EF4-FFF2-40B4-BE49-F238E27FC236}">
                    <a16:creationId xmlns:a16="http://schemas.microsoft.com/office/drawing/2014/main" id="{959560C1-0C56-8356-FC29-F7413F96D60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33916" y="4561098"/>
                <a:ext cx="362471" cy="362471"/>
              </a:xfrm>
              <a:prstGeom prst="rect">
                <a:avLst/>
              </a:prstGeom>
            </p:spPr>
          </p:pic>
        </p:grpSp>
        <p:sp>
          <p:nvSpPr>
            <p:cNvPr id="17" name="TextBox 16">
              <a:extLst>
                <a:ext uri="{FF2B5EF4-FFF2-40B4-BE49-F238E27FC236}">
                  <a16:creationId xmlns:a16="http://schemas.microsoft.com/office/drawing/2014/main" id="{BF3BF742-3679-70B2-10D9-4D7D3E662A2E}"/>
                </a:ext>
              </a:extLst>
            </p:cNvPr>
            <p:cNvSpPr txBox="1"/>
            <p:nvPr/>
          </p:nvSpPr>
          <p:spPr>
            <a:xfrm rot="19159025">
              <a:off x="1416184" y="5020055"/>
              <a:ext cx="1087860" cy="215444"/>
            </a:xfrm>
            <a:prstGeom prst="rect">
              <a:avLst/>
            </a:prstGeom>
            <a:noFill/>
          </p:spPr>
          <p:txBody>
            <a:bodyPr wrap="square" rtlCol="0">
              <a:spAutoFit/>
            </a:bodyPr>
            <a:lstStyle/>
            <a:p>
              <a:pPr algn="ctr"/>
              <a:r>
                <a:rPr lang="en-US" sz="800" b="1" dirty="0">
                  <a:solidFill>
                    <a:schemeClr val="bg1">
                      <a:lumMod val="50000"/>
                    </a:schemeClr>
                  </a:solidFill>
                  <a:latin typeface="Aptos" panose="020B0004020202020204" pitchFamily="34" charset="0"/>
                </a:rPr>
                <a:t>DO NOT COPY</a:t>
              </a:r>
            </a:p>
          </p:txBody>
        </p:sp>
      </p:grpSp>
      <p:grpSp>
        <p:nvGrpSpPr>
          <p:cNvPr id="18" name="Group 17">
            <a:extLst>
              <a:ext uri="{FF2B5EF4-FFF2-40B4-BE49-F238E27FC236}">
                <a16:creationId xmlns:a16="http://schemas.microsoft.com/office/drawing/2014/main" id="{87B4F8EB-FD0F-B0B3-5CEC-D8F73B64A125}"/>
              </a:ext>
            </a:extLst>
          </p:cNvPr>
          <p:cNvGrpSpPr/>
          <p:nvPr/>
        </p:nvGrpSpPr>
        <p:grpSpPr>
          <a:xfrm>
            <a:off x="3310435" y="1952147"/>
            <a:ext cx="7137189" cy="1386349"/>
            <a:chOff x="6916994" y="3536328"/>
            <a:chExt cx="7137189" cy="1386349"/>
          </a:xfrm>
          <a:effectLst>
            <a:outerShdw blurRad="50800" dist="38100" dir="2700000" algn="tl" rotWithShape="0">
              <a:prstClr val="black">
                <a:alpha val="40000"/>
              </a:prstClr>
            </a:outerShdw>
          </a:effectLst>
        </p:grpSpPr>
        <p:sp>
          <p:nvSpPr>
            <p:cNvPr id="20" name="Arrow: Left 19">
              <a:extLst>
                <a:ext uri="{FF2B5EF4-FFF2-40B4-BE49-F238E27FC236}">
                  <a16:creationId xmlns:a16="http://schemas.microsoft.com/office/drawing/2014/main" id="{8727C426-B383-C297-8549-5ED055842C44}"/>
                </a:ext>
              </a:extLst>
            </p:cNvPr>
            <p:cNvSpPr/>
            <p:nvPr/>
          </p:nvSpPr>
          <p:spPr>
            <a:xfrm>
              <a:off x="6916994" y="3994393"/>
              <a:ext cx="1873045" cy="575187"/>
            </a:xfrm>
            <a:prstGeom prst="leftArrow">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5818284F-3AEE-1B97-9864-AC68FAD8BA58}"/>
                </a:ext>
              </a:extLst>
            </p:cNvPr>
            <p:cNvSpPr/>
            <p:nvPr/>
          </p:nvSpPr>
          <p:spPr>
            <a:xfrm>
              <a:off x="7963099" y="3536328"/>
              <a:ext cx="6091084" cy="1386349"/>
            </a:xfrm>
            <a:prstGeom prst="roundRect">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sz="2400" dirty="0"/>
                <a:t>Correct logo on qualified brand 1, but brand 2 does not hold their own DLC qualification</a:t>
              </a:r>
            </a:p>
          </p:txBody>
        </p:sp>
      </p:grpSp>
      <p:grpSp>
        <p:nvGrpSpPr>
          <p:cNvPr id="24" name="Group 23">
            <a:extLst>
              <a:ext uri="{FF2B5EF4-FFF2-40B4-BE49-F238E27FC236}">
                <a16:creationId xmlns:a16="http://schemas.microsoft.com/office/drawing/2014/main" id="{748B5A05-6BB9-92EA-6577-83FE2C8A3B77}"/>
              </a:ext>
            </a:extLst>
          </p:cNvPr>
          <p:cNvGrpSpPr/>
          <p:nvPr/>
        </p:nvGrpSpPr>
        <p:grpSpPr>
          <a:xfrm>
            <a:off x="4617850" y="4143045"/>
            <a:ext cx="2772698" cy="1873045"/>
            <a:chOff x="5456902" y="4353708"/>
            <a:chExt cx="2772698" cy="1873045"/>
          </a:xfrm>
          <a:effectLst>
            <a:outerShdw blurRad="50800" dist="38100" dir="2700000" algn="tl" rotWithShape="0">
              <a:prstClr val="black">
                <a:alpha val="40000"/>
              </a:prstClr>
            </a:outerShdw>
          </a:effectLst>
        </p:grpSpPr>
        <p:sp>
          <p:nvSpPr>
            <p:cNvPr id="25" name="Oval 24">
              <a:extLst>
                <a:ext uri="{FF2B5EF4-FFF2-40B4-BE49-F238E27FC236}">
                  <a16:creationId xmlns:a16="http://schemas.microsoft.com/office/drawing/2014/main" id="{1A6F78CE-79B9-2207-1089-7F228F9A551A}"/>
                </a:ext>
              </a:extLst>
            </p:cNvPr>
            <p:cNvSpPr/>
            <p:nvPr/>
          </p:nvSpPr>
          <p:spPr>
            <a:xfrm>
              <a:off x="5456902" y="4353708"/>
              <a:ext cx="1873045" cy="1873045"/>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2000" dirty="0">
                  <a:solidFill>
                    <a:sysClr val="windowText" lastClr="000000"/>
                  </a:solidFill>
                </a:rPr>
                <a:t>Why is it a violation?</a:t>
              </a:r>
            </a:p>
          </p:txBody>
        </p:sp>
        <p:sp>
          <p:nvSpPr>
            <p:cNvPr id="26" name="Arrow: Right 25">
              <a:extLst>
                <a:ext uri="{FF2B5EF4-FFF2-40B4-BE49-F238E27FC236}">
                  <a16:creationId xmlns:a16="http://schemas.microsoft.com/office/drawing/2014/main" id="{20F99A9E-6CC3-901C-E2A5-A5DCBB768392}"/>
                </a:ext>
              </a:extLst>
            </p:cNvPr>
            <p:cNvSpPr/>
            <p:nvPr/>
          </p:nvSpPr>
          <p:spPr>
            <a:xfrm>
              <a:off x="6916994" y="5014452"/>
              <a:ext cx="1312606" cy="575187"/>
            </a:xfrm>
            <a:prstGeom prst="rightArrow">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grpSp>
      <p:sp>
        <p:nvSpPr>
          <p:cNvPr id="28" name="TextBox 27">
            <a:extLst>
              <a:ext uri="{FF2B5EF4-FFF2-40B4-BE49-F238E27FC236}">
                <a16:creationId xmlns:a16="http://schemas.microsoft.com/office/drawing/2014/main" id="{03A0D74D-B795-8F20-4737-166B1F9D3879}"/>
              </a:ext>
            </a:extLst>
          </p:cNvPr>
          <p:cNvSpPr txBox="1"/>
          <p:nvPr/>
        </p:nvSpPr>
        <p:spPr>
          <a:xfrm>
            <a:off x="7523284" y="4664068"/>
            <a:ext cx="4161116" cy="1200329"/>
          </a:xfrm>
          <a:prstGeom prst="rect">
            <a:avLst/>
          </a:prstGeom>
          <a:noFill/>
        </p:spPr>
        <p:txBody>
          <a:bodyPr wrap="square" rtlCol="0">
            <a:spAutoFit/>
          </a:bodyPr>
          <a:lstStyle/>
          <a:p>
            <a:r>
              <a:rPr lang="en-US" sz="2400" dirty="0"/>
              <a:t>All brands under an OEM must hold separate DLC qualifications</a:t>
            </a:r>
          </a:p>
        </p:txBody>
      </p:sp>
    </p:spTree>
    <p:extLst>
      <p:ext uri="{BB962C8B-B14F-4D97-AF65-F5344CB8AC3E}">
        <p14:creationId xmlns:p14="http://schemas.microsoft.com/office/powerpoint/2010/main" val="30257905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06DBA-0E06-FACE-716D-A1037FAF0CC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D5AA8BD-852E-B64E-1F63-3C0EEBAAC281}"/>
              </a:ext>
            </a:extLst>
          </p:cNvPr>
          <p:cNvSpPr>
            <a:spLocks noGrp="1"/>
          </p:cNvSpPr>
          <p:nvPr>
            <p:ph type="sldNum" sz="quarter" idx="12"/>
          </p:nvPr>
        </p:nvSpPr>
        <p:spPr/>
        <p:txBody>
          <a:bodyPr/>
          <a:lstStyle/>
          <a:p>
            <a:fld id="{9F6BE9D6-2AEA-4830-9DC0-68870D768C48}" type="slidenum">
              <a:rPr lang="en-US" smtClean="0"/>
              <a:pPr/>
              <a:t>41</a:t>
            </a:fld>
            <a:endParaRPr lang="en-US" dirty="0"/>
          </a:p>
        </p:txBody>
      </p:sp>
      <p:sp>
        <p:nvSpPr>
          <p:cNvPr id="3" name="Title 2">
            <a:extLst>
              <a:ext uri="{FF2B5EF4-FFF2-40B4-BE49-F238E27FC236}">
                <a16:creationId xmlns:a16="http://schemas.microsoft.com/office/drawing/2014/main" id="{81BB60B1-A851-2379-CEF1-76CC3CFD8C5E}"/>
              </a:ext>
            </a:extLst>
          </p:cNvPr>
          <p:cNvSpPr>
            <a:spLocks noGrp="1"/>
          </p:cNvSpPr>
          <p:nvPr>
            <p:ph type="title"/>
          </p:nvPr>
        </p:nvSpPr>
        <p:spPr/>
        <p:txBody>
          <a:bodyPr/>
          <a:lstStyle/>
          <a:p>
            <a:r>
              <a:rPr lang="en-US" dirty="0"/>
              <a:t>Violation: Private label products without DLC qualification</a:t>
            </a:r>
          </a:p>
        </p:txBody>
      </p:sp>
      <p:pic>
        <p:nvPicPr>
          <p:cNvPr id="5" name="Graphic 4" descr="Arrow: Slight curve with solid fill">
            <a:extLst>
              <a:ext uri="{FF2B5EF4-FFF2-40B4-BE49-F238E27FC236}">
                <a16:creationId xmlns:a16="http://schemas.microsoft.com/office/drawing/2014/main" id="{2339953B-09BD-033B-E7AB-514DD34DAF5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3356699" flipV="1">
            <a:off x="2301579" y="2513976"/>
            <a:ext cx="1094389" cy="1036923"/>
          </a:xfrm>
          <a:prstGeom prst="rect">
            <a:avLst/>
          </a:prstGeom>
        </p:spPr>
      </p:pic>
      <p:grpSp>
        <p:nvGrpSpPr>
          <p:cNvPr id="10" name="Group 9">
            <a:extLst>
              <a:ext uri="{FF2B5EF4-FFF2-40B4-BE49-F238E27FC236}">
                <a16:creationId xmlns:a16="http://schemas.microsoft.com/office/drawing/2014/main" id="{35036390-9C33-D695-10BB-E9032166CF55}"/>
              </a:ext>
            </a:extLst>
          </p:cNvPr>
          <p:cNvGrpSpPr/>
          <p:nvPr/>
        </p:nvGrpSpPr>
        <p:grpSpPr>
          <a:xfrm>
            <a:off x="314073" y="1456679"/>
            <a:ext cx="2064254" cy="2589036"/>
            <a:chOff x="463683" y="1690688"/>
            <a:chExt cx="2064254" cy="2589036"/>
          </a:xfrm>
        </p:grpSpPr>
        <p:grpSp>
          <p:nvGrpSpPr>
            <p:cNvPr id="17" name="Group 16">
              <a:extLst>
                <a:ext uri="{FF2B5EF4-FFF2-40B4-BE49-F238E27FC236}">
                  <a16:creationId xmlns:a16="http://schemas.microsoft.com/office/drawing/2014/main" id="{12C7E0ED-FC99-0FFB-E6F1-49FE45A9B32F}"/>
                </a:ext>
              </a:extLst>
            </p:cNvPr>
            <p:cNvGrpSpPr/>
            <p:nvPr/>
          </p:nvGrpSpPr>
          <p:grpSpPr>
            <a:xfrm>
              <a:off x="463683" y="1690688"/>
              <a:ext cx="2057823" cy="2589036"/>
              <a:chOff x="2222018" y="3704216"/>
              <a:chExt cx="1146907" cy="1442973"/>
            </a:xfrm>
          </p:grpSpPr>
          <p:sp>
            <p:nvSpPr>
              <p:cNvPr id="22" name="Rectangle 21">
                <a:extLst>
                  <a:ext uri="{FF2B5EF4-FFF2-40B4-BE49-F238E27FC236}">
                    <a16:creationId xmlns:a16="http://schemas.microsoft.com/office/drawing/2014/main" id="{5E384D70-C3A3-D424-C2C3-C6A801936AFA}"/>
                  </a:ext>
                </a:extLst>
              </p:cNvPr>
              <p:cNvSpPr/>
              <p:nvPr/>
            </p:nvSpPr>
            <p:spPr>
              <a:xfrm>
                <a:off x="2252519" y="3704216"/>
                <a:ext cx="1116406" cy="1442973"/>
              </a:xfrm>
              <a:prstGeom prst="rect">
                <a:avLst/>
              </a:prstGeom>
              <a:solidFill>
                <a:schemeClr val="bg1"/>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917BA42F-FEFE-9A4B-6EB2-831B3FCC49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1435" y="4218866"/>
                <a:ext cx="309208" cy="309208"/>
              </a:xfrm>
              <a:prstGeom prst="rect">
                <a:avLst/>
              </a:prstGeom>
            </p:spPr>
          </p:pic>
          <p:pic>
            <p:nvPicPr>
              <p:cNvPr id="25" name="Graphic 24" descr="Checkmark with solid fill">
                <a:extLst>
                  <a:ext uri="{FF2B5EF4-FFF2-40B4-BE49-F238E27FC236}">
                    <a16:creationId xmlns:a16="http://schemas.microsoft.com/office/drawing/2014/main" id="{2BA25D53-CE0F-80E8-8D0D-6C046FB7A4C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79886" y="4579094"/>
                <a:ext cx="362471" cy="362471"/>
              </a:xfrm>
              <a:prstGeom prst="rect">
                <a:avLst/>
              </a:prstGeom>
            </p:spPr>
          </p:pic>
          <p:sp>
            <p:nvSpPr>
              <p:cNvPr id="26" name="TextBox 25">
                <a:extLst>
                  <a:ext uri="{FF2B5EF4-FFF2-40B4-BE49-F238E27FC236}">
                    <a16:creationId xmlns:a16="http://schemas.microsoft.com/office/drawing/2014/main" id="{38CE1FA4-50A9-AF91-02D6-46E4EF8BE6F5}"/>
                  </a:ext>
                </a:extLst>
              </p:cNvPr>
              <p:cNvSpPr txBox="1"/>
              <p:nvPr/>
            </p:nvSpPr>
            <p:spPr>
              <a:xfrm>
                <a:off x="2252519" y="3780350"/>
                <a:ext cx="894189" cy="222997"/>
              </a:xfrm>
              <a:prstGeom prst="rect">
                <a:avLst/>
              </a:prstGeom>
              <a:noFill/>
            </p:spPr>
            <p:txBody>
              <a:bodyPr wrap="square" rtlCol="0">
                <a:spAutoFit/>
              </a:bodyPr>
              <a:lstStyle/>
              <a:p>
                <a:r>
                  <a:rPr lang="en-US" sz="2000" dirty="0"/>
                  <a:t>OEM</a:t>
                </a:r>
              </a:p>
            </p:txBody>
          </p:sp>
          <p:pic>
            <p:nvPicPr>
              <p:cNvPr id="28" name="Graphic 27" descr="Lightbulb with solid fill">
                <a:extLst>
                  <a:ext uri="{FF2B5EF4-FFF2-40B4-BE49-F238E27FC236}">
                    <a16:creationId xmlns:a16="http://schemas.microsoft.com/office/drawing/2014/main" id="{B5C1854E-2823-D7C0-7D46-AE24C4E47B1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222018" y="4067246"/>
                <a:ext cx="679417" cy="679417"/>
              </a:xfrm>
              <a:prstGeom prst="rect">
                <a:avLst/>
              </a:prstGeom>
            </p:spPr>
          </p:pic>
        </p:grpSp>
        <p:sp>
          <p:nvSpPr>
            <p:cNvPr id="20" name="TextBox 19">
              <a:extLst>
                <a:ext uri="{FF2B5EF4-FFF2-40B4-BE49-F238E27FC236}">
                  <a16:creationId xmlns:a16="http://schemas.microsoft.com/office/drawing/2014/main" id="{AC66FD29-351B-AB23-3310-0B5724E72F00}"/>
                </a:ext>
              </a:extLst>
            </p:cNvPr>
            <p:cNvSpPr txBox="1"/>
            <p:nvPr/>
          </p:nvSpPr>
          <p:spPr>
            <a:xfrm rot="19159025">
              <a:off x="1440077" y="2867643"/>
              <a:ext cx="1087860" cy="215444"/>
            </a:xfrm>
            <a:prstGeom prst="rect">
              <a:avLst/>
            </a:prstGeom>
            <a:noFill/>
          </p:spPr>
          <p:txBody>
            <a:bodyPr wrap="square" rtlCol="0">
              <a:spAutoFit/>
            </a:bodyPr>
            <a:lstStyle/>
            <a:p>
              <a:pPr algn="ctr"/>
              <a:r>
                <a:rPr lang="en-US" sz="800" b="1" dirty="0">
                  <a:solidFill>
                    <a:schemeClr val="bg1">
                      <a:lumMod val="50000"/>
                    </a:schemeClr>
                  </a:solidFill>
                  <a:latin typeface="Aptos" panose="020B0004020202020204" pitchFamily="34" charset="0"/>
                </a:rPr>
                <a:t>DO NOT COPY</a:t>
              </a:r>
            </a:p>
          </p:txBody>
        </p:sp>
      </p:grpSp>
      <p:grpSp>
        <p:nvGrpSpPr>
          <p:cNvPr id="30" name="Group 29">
            <a:extLst>
              <a:ext uri="{FF2B5EF4-FFF2-40B4-BE49-F238E27FC236}">
                <a16:creationId xmlns:a16="http://schemas.microsoft.com/office/drawing/2014/main" id="{ABF8C692-6318-64BA-C1D1-57184C0F5E27}"/>
              </a:ext>
            </a:extLst>
          </p:cNvPr>
          <p:cNvGrpSpPr/>
          <p:nvPr/>
        </p:nvGrpSpPr>
        <p:grpSpPr>
          <a:xfrm>
            <a:off x="1494444" y="3582187"/>
            <a:ext cx="2057823" cy="2589036"/>
            <a:chOff x="491045" y="3850755"/>
            <a:chExt cx="2057823" cy="2589036"/>
          </a:xfrm>
        </p:grpSpPr>
        <p:grpSp>
          <p:nvGrpSpPr>
            <p:cNvPr id="31" name="Group 30">
              <a:extLst>
                <a:ext uri="{FF2B5EF4-FFF2-40B4-BE49-F238E27FC236}">
                  <a16:creationId xmlns:a16="http://schemas.microsoft.com/office/drawing/2014/main" id="{C551054D-96CD-E256-4CD2-D7152A51C7F5}"/>
                </a:ext>
              </a:extLst>
            </p:cNvPr>
            <p:cNvGrpSpPr/>
            <p:nvPr/>
          </p:nvGrpSpPr>
          <p:grpSpPr>
            <a:xfrm>
              <a:off x="491045" y="3850755"/>
              <a:ext cx="2057823" cy="2589036"/>
              <a:chOff x="4281130" y="3704216"/>
              <a:chExt cx="1146907" cy="1442973"/>
            </a:xfrm>
          </p:grpSpPr>
          <p:sp>
            <p:nvSpPr>
              <p:cNvPr id="34" name="Rectangle 33">
                <a:extLst>
                  <a:ext uri="{FF2B5EF4-FFF2-40B4-BE49-F238E27FC236}">
                    <a16:creationId xmlns:a16="http://schemas.microsoft.com/office/drawing/2014/main" id="{561BBE1D-586A-1BCD-F26F-E0D8EFF4781B}"/>
                  </a:ext>
                </a:extLst>
              </p:cNvPr>
              <p:cNvSpPr/>
              <p:nvPr/>
            </p:nvSpPr>
            <p:spPr>
              <a:xfrm>
                <a:off x="4311631" y="3704216"/>
                <a:ext cx="1116406" cy="1442973"/>
              </a:xfrm>
              <a:prstGeom prst="rect">
                <a:avLst/>
              </a:prstGeom>
              <a:solidFill>
                <a:schemeClr val="bg1"/>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a:extLst>
                  <a:ext uri="{FF2B5EF4-FFF2-40B4-BE49-F238E27FC236}">
                    <a16:creationId xmlns:a16="http://schemas.microsoft.com/office/drawing/2014/main" id="{3AD9F60C-6F54-9EBE-97D6-43AAD08B07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547" y="4218866"/>
                <a:ext cx="309208" cy="309208"/>
              </a:xfrm>
              <a:prstGeom prst="rect">
                <a:avLst/>
              </a:prstGeom>
            </p:spPr>
          </p:pic>
          <p:sp>
            <p:nvSpPr>
              <p:cNvPr id="36" name="TextBox 35">
                <a:extLst>
                  <a:ext uri="{FF2B5EF4-FFF2-40B4-BE49-F238E27FC236}">
                    <a16:creationId xmlns:a16="http://schemas.microsoft.com/office/drawing/2014/main" id="{B88D12CB-A317-6CF5-4410-78439B15E2C3}"/>
                  </a:ext>
                </a:extLst>
              </p:cNvPr>
              <p:cNvSpPr txBox="1"/>
              <p:nvPr/>
            </p:nvSpPr>
            <p:spPr>
              <a:xfrm>
                <a:off x="4311631" y="3780350"/>
                <a:ext cx="1116406" cy="205843"/>
              </a:xfrm>
              <a:prstGeom prst="rect">
                <a:avLst/>
              </a:prstGeom>
              <a:noFill/>
            </p:spPr>
            <p:txBody>
              <a:bodyPr wrap="square" rtlCol="0">
                <a:spAutoFit/>
              </a:bodyPr>
              <a:lstStyle/>
              <a:p>
                <a:r>
                  <a:rPr lang="en-US" dirty="0"/>
                  <a:t>PL</a:t>
                </a:r>
              </a:p>
            </p:txBody>
          </p:sp>
          <p:pic>
            <p:nvPicPr>
              <p:cNvPr id="37" name="Graphic 36" descr="Lightbulb with solid fill">
                <a:extLst>
                  <a:ext uri="{FF2B5EF4-FFF2-40B4-BE49-F238E27FC236}">
                    <a16:creationId xmlns:a16="http://schemas.microsoft.com/office/drawing/2014/main" id="{4017158A-D50D-8FED-3CD9-DAD6A25A19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281130" y="4067246"/>
                <a:ext cx="679417" cy="679417"/>
              </a:xfrm>
              <a:prstGeom prst="rect">
                <a:avLst/>
              </a:prstGeom>
            </p:spPr>
          </p:pic>
          <p:pic>
            <p:nvPicPr>
              <p:cNvPr id="38" name="Graphic 37" descr="Close with solid fill">
                <a:extLst>
                  <a:ext uri="{FF2B5EF4-FFF2-40B4-BE49-F238E27FC236}">
                    <a16:creationId xmlns:a16="http://schemas.microsoft.com/office/drawing/2014/main" id="{5C3EB4A8-C64F-1403-7AB5-2A732AB818D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33916" y="4561098"/>
                <a:ext cx="362471" cy="362471"/>
              </a:xfrm>
              <a:prstGeom prst="rect">
                <a:avLst/>
              </a:prstGeom>
            </p:spPr>
          </p:pic>
        </p:grpSp>
        <p:sp>
          <p:nvSpPr>
            <p:cNvPr id="33" name="TextBox 32">
              <a:extLst>
                <a:ext uri="{FF2B5EF4-FFF2-40B4-BE49-F238E27FC236}">
                  <a16:creationId xmlns:a16="http://schemas.microsoft.com/office/drawing/2014/main" id="{CBBAC9ED-65C8-148F-A2B5-15D9C41BC10C}"/>
                </a:ext>
              </a:extLst>
            </p:cNvPr>
            <p:cNvSpPr txBox="1"/>
            <p:nvPr/>
          </p:nvSpPr>
          <p:spPr>
            <a:xfrm rot="19159025">
              <a:off x="1416184" y="5020055"/>
              <a:ext cx="1087860" cy="215444"/>
            </a:xfrm>
            <a:prstGeom prst="rect">
              <a:avLst/>
            </a:prstGeom>
            <a:noFill/>
          </p:spPr>
          <p:txBody>
            <a:bodyPr wrap="square" rtlCol="0">
              <a:spAutoFit/>
            </a:bodyPr>
            <a:lstStyle/>
            <a:p>
              <a:pPr algn="ctr"/>
              <a:r>
                <a:rPr lang="en-US" sz="800" b="1" dirty="0">
                  <a:solidFill>
                    <a:schemeClr val="bg1">
                      <a:lumMod val="50000"/>
                    </a:schemeClr>
                  </a:solidFill>
                  <a:latin typeface="Aptos" panose="020B0004020202020204" pitchFamily="34" charset="0"/>
                </a:rPr>
                <a:t>DO NOT COPY</a:t>
              </a:r>
            </a:p>
          </p:txBody>
        </p:sp>
      </p:grpSp>
      <p:grpSp>
        <p:nvGrpSpPr>
          <p:cNvPr id="39" name="Group 38">
            <a:extLst>
              <a:ext uri="{FF2B5EF4-FFF2-40B4-BE49-F238E27FC236}">
                <a16:creationId xmlns:a16="http://schemas.microsoft.com/office/drawing/2014/main" id="{B50551B1-3719-927A-1E5D-B7D86A3CCDFE}"/>
              </a:ext>
            </a:extLst>
          </p:cNvPr>
          <p:cNvGrpSpPr/>
          <p:nvPr/>
        </p:nvGrpSpPr>
        <p:grpSpPr>
          <a:xfrm>
            <a:off x="3310435" y="1952147"/>
            <a:ext cx="7137189" cy="1386349"/>
            <a:chOff x="6916994" y="3536328"/>
            <a:chExt cx="7137189" cy="1386349"/>
          </a:xfrm>
          <a:effectLst>
            <a:outerShdw blurRad="50800" dist="38100" dir="2700000" algn="tl" rotWithShape="0">
              <a:prstClr val="black">
                <a:alpha val="40000"/>
              </a:prstClr>
            </a:outerShdw>
          </a:effectLst>
        </p:grpSpPr>
        <p:sp>
          <p:nvSpPr>
            <p:cNvPr id="40" name="Arrow: Left 39">
              <a:extLst>
                <a:ext uri="{FF2B5EF4-FFF2-40B4-BE49-F238E27FC236}">
                  <a16:creationId xmlns:a16="http://schemas.microsoft.com/office/drawing/2014/main" id="{10C291C8-19DD-0730-FC86-1E9F4EB269B7}"/>
                </a:ext>
              </a:extLst>
            </p:cNvPr>
            <p:cNvSpPr/>
            <p:nvPr/>
          </p:nvSpPr>
          <p:spPr>
            <a:xfrm>
              <a:off x="6916994" y="3994393"/>
              <a:ext cx="1873045" cy="575187"/>
            </a:xfrm>
            <a:prstGeom prst="leftArrow">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41" name="Rectangle: Rounded Corners 40">
              <a:extLst>
                <a:ext uri="{FF2B5EF4-FFF2-40B4-BE49-F238E27FC236}">
                  <a16:creationId xmlns:a16="http://schemas.microsoft.com/office/drawing/2014/main" id="{A8B9B56E-E926-46CC-4F0D-F33C9B2B2C04}"/>
                </a:ext>
              </a:extLst>
            </p:cNvPr>
            <p:cNvSpPr/>
            <p:nvPr/>
          </p:nvSpPr>
          <p:spPr>
            <a:xfrm>
              <a:off x="7963099" y="3536328"/>
              <a:ext cx="6091084" cy="1386349"/>
            </a:xfrm>
            <a:prstGeom prst="roundRect">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sz="2400" dirty="0"/>
                <a:t>Correct logo on qualified OEM product, but the private labeler does not hold their own DLC qualification</a:t>
              </a:r>
            </a:p>
          </p:txBody>
        </p:sp>
      </p:grpSp>
      <p:grpSp>
        <p:nvGrpSpPr>
          <p:cNvPr id="42" name="Group 41">
            <a:extLst>
              <a:ext uri="{FF2B5EF4-FFF2-40B4-BE49-F238E27FC236}">
                <a16:creationId xmlns:a16="http://schemas.microsoft.com/office/drawing/2014/main" id="{1258E91D-D8AD-7842-F4C3-5FDEFA0DF1E7}"/>
              </a:ext>
            </a:extLst>
          </p:cNvPr>
          <p:cNvGrpSpPr/>
          <p:nvPr/>
        </p:nvGrpSpPr>
        <p:grpSpPr>
          <a:xfrm>
            <a:off x="4617850" y="4143045"/>
            <a:ext cx="2772698" cy="1873045"/>
            <a:chOff x="5456902" y="4353708"/>
            <a:chExt cx="2772698" cy="1873045"/>
          </a:xfrm>
          <a:effectLst>
            <a:outerShdw blurRad="50800" dist="38100" dir="2700000" algn="tl" rotWithShape="0">
              <a:prstClr val="black">
                <a:alpha val="40000"/>
              </a:prstClr>
            </a:outerShdw>
          </a:effectLst>
        </p:grpSpPr>
        <p:sp>
          <p:nvSpPr>
            <p:cNvPr id="43" name="Oval 42">
              <a:extLst>
                <a:ext uri="{FF2B5EF4-FFF2-40B4-BE49-F238E27FC236}">
                  <a16:creationId xmlns:a16="http://schemas.microsoft.com/office/drawing/2014/main" id="{90AAEF61-9C4E-FCF8-EC26-9FA4AC9F22F7}"/>
                </a:ext>
              </a:extLst>
            </p:cNvPr>
            <p:cNvSpPr/>
            <p:nvPr/>
          </p:nvSpPr>
          <p:spPr>
            <a:xfrm>
              <a:off x="5456902" y="4353708"/>
              <a:ext cx="1873045" cy="1873045"/>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2000" dirty="0">
                  <a:solidFill>
                    <a:sysClr val="windowText" lastClr="000000"/>
                  </a:solidFill>
                </a:rPr>
                <a:t>Why is it a violation?</a:t>
              </a:r>
            </a:p>
          </p:txBody>
        </p:sp>
        <p:sp>
          <p:nvSpPr>
            <p:cNvPr id="44" name="Arrow: Right 43">
              <a:extLst>
                <a:ext uri="{FF2B5EF4-FFF2-40B4-BE49-F238E27FC236}">
                  <a16:creationId xmlns:a16="http://schemas.microsoft.com/office/drawing/2014/main" id="{7E36B091-DFAD-69A3-1DD5-DAFDD8F39FB8}"/>
                </a:ext>
              </a:extLst>
            </p:cNvPr>
            <p:cNvSpPr/>
            <p:nvPr/>
          </p:nvSpPr>
          <p:spPr>
            <a:xfrm>
              <a:off x="6916994" y="5014452"/>
              <a:ext cx="1312606" cy="575187"/>
            </a:xfrm>
            <a:prstGeom prst="rightArrow">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grpSp>
      <p:sp>
        <p:nvSpPr>
          <p:cNvPr id="45" name="TextBox 44">
            <a:extLst>
              <a:ext uri="{FF2B5EF4-FFF2-40B4-BE49-F238E27FC236}">
                <a16:creationId xmlns:a16="http://schemas.microsoft.com/office/drawing/2014/main" id="{D276362F-93F0-0E39-3CB8-08B15A8881AF}"/>
              </a:ext>
            </a:extLst>
          </p:cNvPr>
          <p:cNvSpPr txBox="1"/>
          <p:nvPr/>
        </p:nvSpPr>
        <p:spPr>
          <a:xfrm>
            <a:off x="7523284" y="4664068"/>
            <a:ext cx="4161116" cy="1200329"/>
          </a:xfrm>
          <a:prstGeom prst="rect">
            <a:avLst/>
          </a:prstGeom>
          <a:noFill/>
        </p:spPr>
        <p:txBody>
          <a:bodyPr wrap="square" rtlCol="0">
            <a:spAutoFit/>
          </a:bodyPr>
          <a:lstStyle/>
          <a:p>
            <a:r>
              <a:rPr lang="en-US" sz="2400" dirty="0"/>
              <a:t>All brands privately labeling an OEM’s products must hold their own DLC qualification</a:t>
            </a:r>
          </a:p>
        </p:txBody>
      </p:sp>
    </p:spTree>
    <p:extLst>
      <p:ext uri="{BB962C8B-B14F-4D97-AF65-F5344CB8AC3E}">
        <p14:creationId xmlns:p14="http://schemas.microsoft.com/office/powerpoint/2010/main" val="24849964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35BE7-14FC-6A12-1B5C-E8D7D153941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4AB120-74D6-5383-40DE-D9A20283DC8A}"/>
              </a:ext>
            </a:extLst>
          </p:cNvPr>
          <p:cNvSpPr>
            <a:spLocks noGrp="1"/>
          </p:cNvSpPr>
          <p:nvPr>
            <p:ph type="sldNum" sz="quarter" idx="12"/>
          </p:nvPr>
        </p:nvSpPr>
        <p:spPr/>
        <p:txBody>
          <a:bodyPr/>
          <a:lstStyle/>
          <a:p>
            <a:fld id="{9F6BE9D6-2AEA-4830-9DC0-68870D768C48}" type="slidenum">
              <a:rPr lang="en-US" smtClean="0"/>
              <a:pPr/>
              <a:t>42</a:t>
            </a:fld>
            <a:endParaRPr lang="en-US" dirty="0"/>
          </a:p>
        </p:txBody>
      </p:sp>
      <p:sp>
        <p:nvSpPr>
          <p:cNvPr id="3" name="Text Placeholder 2">
            <a:extLst>
              <a:ext uri="{FF2B5EF4-FFF2-40B4-BE49-F238E27FC236}">
                <a16:creationId xmlns:a16="http://schemas.microsoft.com/office/drawing/2014/main" id="{E64D1073-2988-1721-61AC-ABC79AB5BAE5}"/>
              </a:ext>
            </a:extLst>
          </p:cNvPr>
          <p:cNvSpPr>
            <a:spLocks noGrp="1"/>
          </p:cNvSpPr>
          <p:nvPr>
            <p:ph type="body" sz="quarter" idx="13"/>
          </p:nvPr>
        </p:nvSpPr>
        <p:spPr/>
        <p:txBody>
          <a:bodyPr/>
          <a:lstStyle/>
          <a:p>
            <a:r>
              <a:rPr lang="en-US" dirty="0"/>
              <a:t>Logo Violation Enforcement</a:t>
            </a:r>
          </a:p>
        </p:txBody>
      </p:sp>
    </p:spTree>
    <p:extLst>
      <p:ext uri="{BB962C8B-B14F-4D97-AF65-F5344CB8AC3E}">
        <p14:creationId xmlns:p14="http://schemas.microsoft.com/office/powerpoint/2010/main" val="18477559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8E228F-65C2-0768-4F4E-C6B1AD1A2650}"/>
              </a:ext>
            </a:extLst>
          </p:cNvPr>
          <p:cNvSpPr>
            <a:spLocks noGrp="1"/>
          </p:cNvSpPr>
          <p:nvPr>
            <p:ph type="sldNum" sz="quarter" idx="12"/>
          </p:nvPr>
        </p:nvSpPr>
        <p:spPr/>
        <p:txBody>
          <a:bodyPr/>
          <a:lstStyle/>
          <a:p>
            <a:fld id="{9F6BE9D6-2AEA-4830-9DC0-68870D768C48}" type="slidenum">
              <a:rPr lang="en-US" smtClean="0"/>
              <a:pPr/>
              <a:t>43</a:t>
            </a:fld>
            <a:endParaRPr lang="en-US" dirty="0"/>
          </a:p>
        </p:txBody>
      </p:sp>
      <p:sp>
        <p:nvSpPr>
          <p:cNvPr id="3" name="Title 2">
            <a:extLst>
              <a:ext uri="{FF2B5EF4-FFF2-40B4-BE49-F238E27FC236}">
                <a16:creationId xmlns:a16="http://schemas.microsoft.com/office/drawing/2014/main" id="{26FCFEE9-EC57-CD10-64B8-F38F7A8E6841}"/>
              </a:ext>
            </a:extLst>
          </p:cNvPr>
          <p:cNvSpPr>
            <a:spLocks noGrp="1"/>
          </p:cNvSpPr>
          <p:nvPr>
            <p:ph type="title"/>
          </p:nvPr>
        </p:nvSpPr>
        <p:spPr/>
        <p:txBody>
          <a:bodyPr/>
          <a:lstStyle/>
          <a:p>
            <a:r>
              <a:rPr lang="en-US" dirty="0"/>
              <a:t>Outcome: Modify Marketing Materials</a:t>
            </a:r>
          </a:p>
        </p:txBody>
      </p:sp>
      <p:grpSp>
        <p:nvGrpSpPr>
          <p:cNvPr id="4" name="Group 3">
            <a:extLst>
              <a:ext uri="{FF2B5EF4-FFF2-40B4-BE49-F238E27FC236}">
                <a16:creationId xmlns:a16="http://schemas.microsoft.com/office/drawing/2014/main" id="{2811A1BB-AFB9-B635-4A9C-7D02CDF36352}"/>
              </a:ext>
            </a:extLst>
          </p:cNvPr>
          <p:cNvGrpSpPr/>
          <p:nvPr/>
        </p:nvGrpSpPr>
        <p:grpSpPr>
          <a:xfrm>
            <a:off x="692610" y="1758961"/>
            <a:ext cx="2425383" cy="3089737"/>
            <a:chOff x="2560320" y="1914029"/>
            <a:chExt cx="2425383" cy="3089737"/>
          </a:xfrm>
        </p:grpSpPr>
        <p:sp>
          <p:nvSpPr>
            <p:cNvPr id="50" name="Rectangle 49">
              <a:extLst>
                <a:ext uri="{FF2B5EF4-FFF2-40B4-BE49-F238E27FC236}">
                  <a16:creationId xmlns:a16="http://schemas.microsoft.com/office/drawing/2014/main" id="{4A008BAC-0C4E-4144-994A-15AF6BFE8E40}"/>
                </a:ext>
              </a:extLst>
            </p:cNvPr>
            <p:cNvSpPr/>
            <p:nvPr/>
          </p:nvSpPr>
          <p:spPr>
            <a:xfrm>
              <a:off x="2690559" y="2041110"/>
              <a:ext cx="2295144" cy="29626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8" name="Rectangle 47">
              <a:extLst>
                <a:ext uri="{FF2B5EF4-FFF2-40B4-BE49-F238E27FC236}">
                  <a16:creationId xmlns:a16="http://schemas.microsoft.com/office/drawing/2014/main" id="{7353CB48-A0A4-8FEA-4786-94C077CC1895}"/>
                </a:ext>
              </a:extLst>
            </p:cNvPr>
            <p:cNvSpPr/>
            <p:nvPr/>
          </p:nvSpPr>
          <p:spPr>
            <a:xfrm>
              <a:off x="2632859" y="1985607"/>
              <a:ext cx="2295144" cy="29626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nvGrpSpPr>
            <p:cNvPr id="36" name="Group 35">
              <a:extLst>
                <a:ext uri="{FF2B5EF4-FFF2-40B4-BE49-F238E27FC236}">
                  <a16:creationId xmlns:a16="http://schemas.microsoft.com/office/drawing/2014/main" id="{A3CCF945-B841-C7F7-5F3F-A3037AA9ADD9}"/>
                </a:ext>
              </a:extLst>
            </p:cNvPr>
            <p:cNvGrpSpPr/>
            <p:nvPr/>
          </p:nvGrpSpPr>
          <p:grpSpPr>
            <a:xfrm>
              <a:off x="2560320" y="1914029"/>
              <a:ext cx="2295144" cy="2962656"/>
              <a:chOff x="585216" y="1947672"/>
              <a:chExt cx="2295144" cy="2962656"/>
            </a:xfrm>
          </p:grpSpPr>
          <p:sp>
            <p:nvSpPr>
              <p:cNvPr id="20" name="Rectangle 19">
                <a:extLst>
                  <a:ext uri="{FF2B5EF4-FFF2-40B4-BE49-F238E27FC236}">
                    <a16:creationId xmlns:a16="http://schemas.microsoft.com/office/drawing/2014/main" id="{704E3195-FD0F-101E-ECFD-3E986F61F15D}"/>
                  </a:ext>
                </a:extLst>
              </p:cNvPr>
              <p:cNvSpPr/>
              <p:nvPr/>
            </p:nvSpPr>
            <p:spPr>
              <a:xfrm>
                <a:off x="585216" y="1947672"/>
                <a:ext cx="2295144" cy="29626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1" name="TextBox 20">
                <a:extLst>
                  <a:ext uri="{FF2B5EF4-FFF2-40B4-BE49-F238E27FC236}">
                    <a16:creationId xmlns:a16="http://schemas.microsoft.com/office/drawing/2014/main" id="{4663A0CF-E1A1-EDDC-79B4-A8F502A1918E}"/>
                  </a:ext>
                </a:extLst>
              </p:cNvPr>
              <p:cNvSpPr txBox="1"/>
              <p:nvPr/>
            </p:nvSpPr>
            <p:spPr>
              <a:xfrm>
                <a:off x="820398" y="2011680"/>
                <a:ext cx="1804416" cy="646331"/>
              </a:xfrm>
              <a:prstGeom prst="rect">
                <a:avLst/>
              </a:prstGeom>
              <a:noFill/>
            </p:spPr>
            <p:txBody>
              <a:bodyPr wrap="square" rtlCol="0">
                <a:spAutoFit/>
              </a:bodyPr>
              <a:lstStyle/>
              <a:p>
                <a:pPr algn="ctr"/>
                <a:r>
                  <a:rPr lang="en-US" dirty="0"/>
                  <a:t>DLC Listed</a:t>
                </a:r>
              </a:p>
              <a:p>
                <a:pPr algn="ctr"/>
                <a:r>
                  <a:rPr lang="en-US" dirty="0"/>
                  <a:t>Violator</a:t>
                </a:r>
              </a:p>
            </p:txBody>
          </p:sp>
          <p:pic>
            <p:nvPicPr>
              <p:cNvPr id="15" name="Picture 14">
                <a:extLst>
                  <a:ext uri="{FF2B5EF4-FFF2-40B4-BE49-F238E27FC236}">
                    <a16:creationId xmlns:a16="http://schemas.microsoft.com/office/drawing/2014/main" id="{C19AC199-BDFB-8893-05C2-668E7A0A6F68}"/>
                  </a:ext>
                </a:extLst>
              </p:cNvPr>
              <p:cNvPicPr>
                <a:picLocks noChangeAspect="1"/>
              </p:cNvPicPr>
              <p:nvPr/>
            </p:nvPicPr>
            <p:blipFill>
              <a:blip r:embed="rId3"/>
              <a:stretch>
                <a:fillRect/>
              </a:stretch>
            </p:blipFill>
            <p:spPr>
              <a:xfrm>
                <a:off x="1221436" y="3787733"/>
                <a:ext cx="1132283" cy="1062336"/>
              </a:xfrm>
              <a:prstGeom prst="rect">
                <a:avLst/>
              </a:prstGeom>
            </p:spPr>
          </p:pic>
          <p:pic>
            <p:nvPicPr>
              <p:cNvPr id="23" name="Picture 22">
                <a:extLst>
                  <a:ext uri="{FF2B5EF4-FFF2-40B4-BE49-F238E27FC236}">
                    <a16:creationId xmlns:a16="http://schemas.microsoft.com/office/drawing/2014/main" id="{CBBDFCD8-940B-8DEE-1659-3FC55A76138D}"/>
                  </a:ext>
                </a:extLst>
              </p:cNvPr>
              <p:cNvPicPr>
                <a:picLocks noChangeAspect="1"/>
              </p:cNvPicPr>
              <p:nvPr/>
            </p:nvPicPr>
            <p:blipFill>
              <a:blip r:embed="rId4"/>
              <a:srcRect t="5245"/>
              <a:stretch>
                <a:fillRect/>
              </a:stretch>
            </p:blipFill>
            <p:spPr>
              <a:xfrm>
                <a:off x="673043" y="2914995"/>
                <a:ext cx="1132284" cy="660904"/>
              </a:xfrm>
              <a:prstGeom prst="rect">
                <a:avLst/>
              </a:prstGeom>
            </p:spPr>
          </p:pic>
          <p:sp>
            <p:nvSpPr>
              <p:cNvPr id="29" name="Rectangle 28">
                <a:extLst>
                  <a:ext uri="{FF2B5EF4-FFF2-40B4-BE49-F238E27FC236}">
                    <a16:creationId xmlns:a16="http://schemas.microsoft.com/office/drawing/2014/main" id="{4131DC6D-00D4-7C69-EAE8-0D203722A557}"/>
                  </a:ext>
                </a:extLst>
              </p:cNvPr>
              <p:cNvSpPr/>
              <p:nvPr/>
            </p:nvSpPr>
            <p:spPr>
              <a:xfrm>
                <a:off x="1920726" y="3043446"/>
                <a:ext cx="704088" cy="45719"/>
              </a:xfrm>
              <a:custGeom>
                <a:avLst/>
                <a:gdLst>
                  <a:gd name="csX0" fmla="*/ 0 w 704088"/>
                  <a:gd name="csY0" fmla="*/ 0 h 45719"/>
                  <a:gd name="csX1" fmla="*/ 352044 w 704088"/>
                  <a:gd name="csY1" fmla="*/ 0 h 45719"/>
                  <a:gd name="csX2" fmla="*/ 704088 w 704088"/>
                  <a:gd name="csY2" fmla="*/ 0 h 45719"/>
                  <a:gd name="csX3" fmla="*/ 704088 w 704088"/>
                  <a:gd name="csY3" fmla="*/ 45719 h 45719"/>
                  <a:gd name="csX4" fmla="*/ 366126 w 704088"/>
                  <a:gd name="csY4" fmla="*/ 45719 h 45719"/>
                  <a:gd name="csX5" fmla="*/ 0 w 704088"/>
                  <a:gd name="csY5" fmla="*/ 45719 h 45719"/>
                  <a:gd name="csX6" fmla="*/ 0 w 704088"/>
                  <a:gd name="csY6" fmla="*/ 0 h 457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04088" h="45719" fill="none" extrusionOk="0">
                    <a:moveTo>
                      <a:pt x="0" y="0"/>
                    </a:moveTo>
                    <a:cubicBezTo>
                      <a:pt x="114188" y="-28921"/>
                      <a:pt x="242446" y="30775"/>
                      <a:pt x="352044" y="0"/>
                    </a:cubicBezTo>
                    <a:cubicBezTo>
                      <a:pt x="461642" y="-30775"/>
                      <a:pt x="602862" y="40763"/>
                      <a:pt x="704088" y="0"/>
                    </a:cubicBezTo>
                    <a:cubicBezTo>
                      <a:pt x="707881" y="20736"/>
                      <a:pt x="703187" y="23807"/>
                      <a:pt x="704088" y="45719"/>
                    </a:cubicBezTo>
                    <a:cubicBezTo>
                      <a:pt x="578310" y="73581"/>
                      <a:pt x="458228" y="32799"/>
                      <a:pt x="366126" y="45719"/>
                    </a:cubicBezTo>
                    <a:cubicBezTo>
                      <a:pt x="274024" y="58639"/>
                      <a:pt x="120417" y="35032"/>
                      <a:pt x="0" y="45719"/>
                    </a:cubicBezTo>
                    <a:cubicBezTo>
                      <a:pt x="-952" y="34222"/>
                      <a:pt x="4435" y="13202"/>
                      <a:pt x="0" y="0"/>
                    </a:cubicBezTo>
                    <a:close/>
                  </a:path>
                  <a:path w="704088" h="45719" stroke="0" extrusionOk="0">
                    <a:moveTo>
                      <a:pt x="0" y="0"/>
                    </a:moveTo>
                    <a:cubicBezTo>
                      <a:pt x="99237" y="-15311"/>
                      <a:pt x="226000" y="30322"/>
                      <a:pt x="337962" y="0"/>
                    </a:cubicBezTo>
                    <a:cubicBezTo>
                      <a:pt x="449924" y="-30322"/>
                      <a:pt x="523598" y="17536"/>
                      <a:pt x="704088" y="0"/>
                    </a:cubicBezTo>
                    <a:cubicBezTo>
                      <a:pt x="706478" y="11852"/>
                      <a:pt x="700312" y="36156"/>
                      <a:pt x="704088" y="45719"/>
                    </a:cubicBezTo>
                    <a:cubicBezTo>
                      <a:pt x="610611" y="74105"/>
                      <a:pt x="524713" y="42612"/>
                      <a:pt x="366126" y="45719"/>
                    </a:cubicBezTo>
                    <a:cubicBezTo>
                      <a:pt x="207539" y="48826"/>
                      <a:pt x="89202" y="24317"/>
                      <a:pt x="0" y="45719"/>
                    </a:cubicBezTo>
                    <a:cubicBezTo>
                      <a:pt x="-1284" y="29758"/>
                      <a:pt x="383" y="19666"/>
                      <a:pt x="0" y="0"/>
                    </a:cubicBezTo>
                    <a:close/>
                  </a:path>
                </a:pathLst>
              </a:custGeom>
              <a:ln>
                <a:solidFill>
                  <a:schemeClr val="accent6"/>
                </a:solidFill>
                <a:extLst>
                  <a:ext uri="{C807C97D-BFC1-408E-A445-0C87EB9F89A2}">
                    <ask:lineSketchStyleProps xmlns:ask="http://schemas.microsoft.com/office/drawing/2018/sketchyshapes" sd="3619630165">
                      <a:prstGeom prst="rect">
                        <a:avLst/>
                      </a:prstGeom>
                      <ask:type>
                        <ask:lineSketchScribble/>
                      </ask:type>
                    </ask:lineSketchStyleProps>
                  </a:ext>
                </a:extLst>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2253876-052A-E647-2338-B23D14F9FBAE}"/>
                  </a:ext>
                </a:extLst>
              </p:cNvPr>
              <p:cNvSpPr/>
              <p:nvPr/>
            </p:nvSpPr>
            <p:spPr>
              <a:xfrm>
                <a:off x="1920726" y="3228111"/>
                <a:ext cx="704088" cy="45719"/>
              </a:xfrm>
              <a:custGeom>
                <a:avLst/>
                <a:gdLst>
                  <a:gd name="csX0" fmla="*/ 0 w 704088"/>
                  <a:gd name="csY0" fmla="*/ 0 h 45719"/>
                  <a:gd name="csX1" fmla="*/ 352044 w 704088"/>
                  <a:gd name="csY1" fmla="*/ 0 h 45719"/>
                  <a:gd name="csX2" fmla="*/ 704088 w 704088"/>
                  <a:gd name="csY2" fmla="*/ 0 h 45719"/>
                  <a:gd name="csX3" fmla="*/ 704088 w 704088"/>
                  <a:gd name="csY3" fmla="*/ 45719 h 45719"/>
                  <a:gd name="csX4" fmla="*/ 366126 w 704088"/>
                  <a:gd name="csY4" fmla="*/ 45719 h 45719"/>
                  <a:gd name="csX5" fmla="*/ 0 w 704088"/>
                  <a:gd name="csY5" fmla="*/ 45719 h 45719"/>
                  <a:gd name="csX6" fmla="*/ 0 w 704088"/>
                  <a:gd name="csY6" fmla="*/ 0 h 457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04088" h="45719" fill="none" extrusionOk="0">
                    <a:moveTo>
                      <a:pt x="0" y="0"/>
                    </a:moveTo>
                    <a:cubicBezTo>
                      <a:pt x="114188" y="-28921"/>
                      <a:pt x="242446" y="30775"/>
                      <a:pt x="352044" y="0"/>
                    </a:cubicBezTo>
                    <a:cubicBezTo>
                      <a:pt x="461642" y="-30775"/>
                      <a:pt x="602862" y="40763"/>
                      <a:pt x="704088" y="0"/>
                    </a:cubicBezTo>
                    <a:cubicBezTo>
                      <a:pt x="707881" y="20736"/>
                      <a:pt x="703187" y="23807"/>
                      <a:pt x="704088" y="45719"/>
                    </a:cubicBezTo>
                    <a:cubicBezTo>
                      <a:pt x="578310" y="73581"/>
                      <a:pt x="458228" y="32799"/>
                      <a:pt x="366126" y="45719"/>
                    </a:cubicBezTo>
                    <a:cubicBezTo>
                      <a:pt x="274024" y="58639"/>
                      <a:pt x="120417" y="35032"/>
                      <a:pt x="0" y="45719"/>
                    </a:cubicBezTo>
                    <a:cubicBezTo>
                      <a:pt x="-952" y="34222"/>
                      <a:pt x="4435" y="13202"/>
                      <a:pt x="0" y="0"/>
                    </a:cubicBezTo>
                    <a:close/>
                  </a:path>
                  <a:path w="704088" h="45719" stroke="0" extrusionOk="0">
                    <a:moveTo>
                      <a:pt x="0" y="0"/>
                    </a:moveTo>
                    <a:cubicBezTo>
                      <a:pt x="99237" y="-15311"/>
                      <a:pt x="226000" y="30322"/>
                      <a:pt x="337962" y="0"/>
                    </a:cubicBezTo>
                    <a:cubicBezTo>
                      <a:pt x="449924" y="-30322"/>
                      <a:pt x="523598" y="17536"/>
                      <a:pt x="704088" y="0"/>
                    </a:cubicBezTo>
                    <a:cubicBezTo>
                      <a:pt x="706478" y="11852"/>
                      <a:pt x="700312" y="36156"/>
                      <a:pt x="704088" y="45719"/>
                    </a:cubicBezTo>
                    <a:cubicBezTo>
                      <a:pt x="610611" y="74105"/>
                      <a:pt x="524713" y="42612"/>
                      <a:pt x="366126" y="45719"/>
                    </a:cubicBezTo>
                    <a:cubicBezTo>
                      <a:pt x="207539" y="48826"/>
                      <a:pt x="89202" y="24317"/>
                      <a:pt x="0" y="45719"/>
                    </a:cubicBezTo>
                    <a:cubicBezTo>
                      <a:pt x="-1284" y="29758"/>
                      <a:pt x="383" y="19666"/>
                      <a:pt x="0" y="0"/>
                    </a:cubicBezTo>
                    <a:close/>
                  </a:path>
                </a:pathLst>
              </a:custGeom>
              <a:ln>
                <a:solidFill>
                  <a:schemeClr val="accent6"/>
                </a:solidFill>
                <a:extLst>
                  <a:ext uri="{C807C97D-BFC1-408E-A445-0C87EB9F89A2}">
                    <ask:lineSketchStyleProps xmlns:ask="http://schemas.microsoft.com/office/drawing/2018/sketchyshapes" sd="3619630165">
                      <a:prstGeom prst="rect">
                        <a:avLst/>
                      </a:prstGeom>
                      <ask:type>
                        <ask:lineSketchScribble/>
                      </ask:type>
                    </ask:lineSketchStyleProps>
                  </a:ext>
                </a:extLst>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4F70C290-1241-024E-2C62-DBA0E5170074}"/>
                  </a:ext>
                </a:extLst>
              </p:cNvPr>
              <p:cNvSpPr/>
              <p:nvPr/>
            </p:nvSpPr>
            <p:spPr>
              <a:xfrm>
                <a:off x="1600200" y="3401013"/>
                <a:ext cx="1024614" cy="45719"/>
              </a:xfrm>
              <a:custGeom>
                <a:avLst/>
                <a:gdLst>
                  <a:gd name="csX0" fmla="*/ 0 w 1024614"/>
                  <a:gd name="csY0" fmla="*/ 0 h 45719"/>
                  <a:gd name="csX1" fmla="*/ 512307 w 1024614"/>
                  <a:gd name="csY1" fmla="*/ 0 h 45719"/>
                  <a:gd name="csX2" fmla="*/ 1024614 w 1024614"/>
                  <a:gd name="csY2" fmla="*/ 0 h 45719"/>
                  <a:gd name="csX3" fmla="*/ 1024614 w 1024614"/>
                  <a:gd name="csY3" fmla="*/ 45719 h 45719"/>
                  <a:gd name="csX4" fmla="*/ 532799 w 1024614"/>
                  <a:gd name="csY4" fmla="*/ 45719 h 45719"/>
                  <a:gd name="csX5" fmla="*/ 0 w 1024614"/>
                  <a:gd name="csY5" fmla="*/ 45719 h 45719"/>
                  <a:gd name="csX6" fmla="*/ 0 w 1024614"/>
                  <a:gd name="csY6" fmla="*/ 0 h 457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24614" h="45719" fill="none" extrusionOk="0">
                    <a:moveTo>
                      <a:pt x="0" y="0"/>
                    </a:moveTo>
                    <a:cubicBezTo>
                      <a:pt x="106967" y="-41024"/>
                      <a:pt x="403095" y="56973"/>
                      <a:pt x="512307" y="0"/>
                    </a:cubicBezTo>
                    <a:cubicBezTo>
                      <a:pt x="621519" y="-56973"/>
                      <a:pt x="800056" y="20853"/>
                      <a:pt x="1024614" y="0"/>
                    </a:cubicBezTo>
                    <a:cubicBezTo>
                      <a:pt x="1028407" y="20736"/>
                      <a:pt x="1023713" y="23807"/>
                      <a:pt x="1024614" y="45719"/>
                    </a:cubicBezTo>
                    <a:cubicBezTo>
                      <a:pt x="806747" y="76215"/>
                      <a:pt x="647516" y="30709"/>
                      <a:pt x="532799" y="45719"/>
                    </a:cubicBezTo>
                    <a:cubicBezTo>
                      <a:pt x="418082" y="60729"/>
                      <a:pt x="146382" y="22915"/>
                      <a:pt x="0" y="45719"/>
                    </a:cubicBezTo>
                    <a:cubicBezTo>
                      <a:pt x="-952" y="34222"/>
                      <a:pt x="4435" y="13202"/>
                      <a:pt x="0" y="0"/>
                    </a:cubicBezTo>
                    <a:close/>
                  </a:path>
                  <a:path w="1024614" h="45719" stroke="0" extrusionOk="0">
                    <a:moveTo>
                      <a:pt x="0" y="0"/>
                    </a:moveTo>
                    <a:cubicBezTo>
                      <a:pt x="122065" y="-33996"/>
                      <a:pt x="345482" y="58181"/>
                      <a:pt x="491815" y="0"/>
                    </a:cubicBezTo>
                    <a:cubicBezTo>
                      <a:pt x="638149" y="-58181"/>
                      <a:pt x="831704" y="30849"/>
                      <a:pt x="1024614" y="0"/>
                    </a:cubicBezTo>
                    <a:cubicBezTo>
                      <a:pt x="1027004" y="11852"/>
                      <a:pt x="1020838" y="36156"/>
                      <a:pt x="1024614" y="45719"/>
                    </a:cubicBezTo>
                    <a:cubicBezTo>
                      <a:pt x="923204" y="65880"/>
                      <a:pt x="678656" y="37363"/>
                      <a:pt x="532799" y="45719"/>
                    </a:cubicBezTo>
                    <a:cubicBezTo>
                      <a:pt x="386942" y="54075"/>
                      <a:pt x="254555" y="10879"/>
                      <a:pt x="0" y="45719"/>
                    </a:cubicBezTo>
                    <a:cubicBezTo>
                      <a:pt x="-1284" y="29758"/>
                      <a:pt x="383" y="19666"/>
                      <a:pt x="0" y="0"/>
                    </a:cubicBezTo>
                    <a:close/>
                  </a:path>
                </a:pathLst>
              </a:custGeom>
              <a:ln>
                <a:solidFill>
                  <a:schemeClr val="accent6"/>
                </a:solidFill>
                <a:extLst>
                  <a:ext uri="{C807C97D-BFC1-408E-A445-0C87EB9F89A2}">
                    <ask:lineSketchStyleProps xmlns:ask="http://schemas.microsoft.com/office/drawing/2018/sketchyshapes" sd="3619630165">
                      <a:prstGeom prst="rect">
                        <a:avLst/>
                      </a:prstGeom>
                      <ask:type>
                        <ask:lineSketchScribble/>
                      </ask:type>
                    </ask:lineSketchStyleProps>
                  </a:ext>
                </a:extLst>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6F63ACF7-924D-CED8-0D68-77982D2A8549}"/>
                  </a:ext>
                </a:extLst>
              </p:cNvPr>
              <p:cNvSpPr/>
              <p:nvPr/>
            </p:nvSpPr>
            <p:spPr>
              <a:xfrm>
                <a:off x="1578312" y="3585678"/>
                <a:ext cx="1024614" cy="57649"/>
              </a:xfrm>
              <a:custGeom>
                <a:avLst/>
                <a:gdLst>
                  <a:gd name="csX0" fmla="*/ 0 w 1024614"/>
                  <a:gd name="csY0" fmla="*/ 0 h 57649"/>
                  <a:gd name="csX1" fmla="*/ 512307 w 1024614"/>
                  <a:gd name="csY1" fmla="*/ 0 h 57649"/>
                  <a:gd name="csX2" fmla="*/ 1024614 w 1024614"/>
                  <a:gd name="csY2" fmla="*/ 0 h 57649"/>
                  <a:gd name="csX3" fmla="*/ 1024614 w 1024614"/>
                  <a:gd name="csY3" fmla="*/ 57649 h 57649"/>
                  <a:gd name="csX4" fmla="*/ 532799 w 1024614"/>
                  <a:gd name="csY4" fmla="*/ 57649 h 57649"/>
                  <a:gd name="csX5" fmla="*/ 0 w 1024614"/>
                  <a:gd name="csY5" fmla="*/ 57649 h 57649"/>
                  <a:gd name="csX6" fmla="*/ 0 w 1024614"/>
                  <a:gd name="csY6" fmla="*/ 0 h 5764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24614" h="57649" fill="none" extrusionOk="0">
                    <a:moveTo>
                      <a:pt x="0" y="0"/>
                    </a:moveTo>
                    <a:cubicBezTo>
                      <a:pt x="106967" y="-41024"/>
                      <a:pt x="403095" y="56973"/>
                      <a:pt x="512307" y="0"/>
                    </a:cubicBezTo>
                    <a:cubicBezTo>
                      <a:pt x="621519" y="-56973"/>
                      <a:pt x="800056" y="20853"/>
                      <a:pt x="1024614" y="0"/>
                    </a:cubicBezTo>
                    <a:cubicBezTo>
                      <a:pt x="1029437" y="20731"/>
                      <a:pt x="1023558" y="34086"/>
                      <a:pt x="1024614" y="57649"/>
                    </a:cubicBezTo>
                    <a:cubicBezTo>
                      <a:pt x="806747" y="88145"/>
                      <a:pt x="647516" y="42639"/>
                      <a:pt x="532799" y="57649"/>
                    </a:cubicBezTo>
                    <a:cubicBezTo>
                      <a:pt x="418082" y="72659"/>
                      <a:pt x="146382" y="34845"/>
                      <a:pt x="0" y="57649"/>
                    </a:cubicBezTo>
                    <a:cubicBezTo>
                      <a:pt x="-3842" y="42732"/>
                      <a:pt x="3306" y="23032"/>
                      <a:pt x="0" y="0"/>
                    </a:cubicBezTo>
                    <a:close/>
                  </a:path>
                  <a:path w="1024614" h="57649" stroke="0" extrusionOk="0">
                    <a:moveTo>
                      <a:pt x="0" y="0"/>
                    </a:moveTo>
                    <a:cubicBezTo>
                      <a:pt x="122065" y="-33996"/>
                      <a:pt x="345482" y="58181"/>
                      <a:pt x="491815" y="0"/>
                    </a:cubicBezTo>
                    <a:cubicBezTo>
                      <a:pt x="638149" y="-58181"/>
                      <a:pt x="831704" y="30849"/>
                      <a:pt x="1024614" y="0"/>
                    </a:cubicBezTo>
                    <a:cubicBezTo>
                      <a:pt x="1031076" y="18268"/>
                      <a:pt x="1021185" y="45784"/>
                      <a:pt x="1024614" y="57649"/>
                    </a:cubicBezTo>
                    <a:cubicBezTo>
                      <a:pt x="923204" y="77810"/>
                      <a:pt x="678656" y="49293"/>
                      <a:pt x="532799" y="57649"/>
                    </a:cubicBezTo>
                    <a:cubicBezTo>
                      <a:pt x="386942" y="66005"/>
                      <a:pt x="254555" y="22809"/>
                      <a:pt x="0" y="57649"/>
                    </a:cubicBezTo>
                    <a:cubicBezTo>
                      <a:pt x="-5981" y="37028"/>
                      <a:pt x="2318" y="22530"/>
                      <a:pt x="0" y="0"/>
                    </a:cubicBezTo>
                    <a:close/>
                  </a:path>
                </a:pathLst>
              </a:custGeom>
              <a:ln>
                <a:solidFill>
                  <a:schemeClr val="accent6"/>
                </a:solidFill>
                <a:extLst>
                  <a:ext uri="{C807C97D-BFC1-408E-A445-0C87EB9F89A2}">
                    <ask:lineSketchStyleProps xmlns:ask="http://schemas.microsoft.com/office/drawing/2018/sketchyshapes" sd="3619630165">
                      <a:prstGeom prst="rect">
                        <a:avLst/>
                      </a:prstGeom>
                      <ask:type>
                        <ask:lineSketchScribble/>
                      </ask:type>
                    </ask:lineSketchStyleProps>
                  </a:ext>
                </a:extLst>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grpSp>
      </p:grpSp>
      <p:grpSp>
        <p:nvGrpSpPr>
          <p:cNvPr id="5" name="Group 4">
            <a:extLst>
              <a:ext uri="{FF2B5EF4-FFF2-40B4-BE49-F238E27FC236}">
                <a16:creationId xmlns:a16="http://schemas.microsoft.com/office/drawing/2014/main" id="{7C1E5461-9FA5-C1AD-53B0-3BA191A4E724}"/>
              </a:ext>
            </a:extLst>
          </p:cNvPr>
          <p:cNvGrpSpPr/>
          <p:nvPr/>
        </p:nvGrpSpPr>
        <p:grpSpPr>
          <a:xfrm>
            <a:off x="3469069" y="1769286"/>
            <a:ext cx="2425383" cy="3063878"/>
            <a:chOff x="6892703" y="1886042"/>
            <a:chExt cx="2425383" cy="3063878"/>
          </a:xfrm>
        </p:grpSpPr>
        <p:sp>
          <p:nvSpPr>
            <p:cNvPr id="52" name="Rectangle 51">
              <a:extLst>
                <a:ext uri="{FF2B5EF4-FFF2-40B4-BE49-F238E27FC236}">
                  <a16:creationId xmlns:a16="http://schemas.microsoft.com/office/drawing/2014/main" id="{0E65D44C-795D-628C-BF67-90977B329005}"/>
                </a:ext>
              </a:extLst>
            </p:cNvPr>
            <p:cNvSpPr/>
            <p:nvPr/>
          </p:nvSpPr>
          <p:spPr>
            <a:xfrm>
              <a:off x="7022942" y="1987264"/>
              <a:ext cx="2295144" cy="29626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4" name="Rectangle 53">
              <a:extLst>
                <a:ext uri="{FF2B5EF4-FFF2-40B4-BE49-F238E27FC236}">
                  <a16:creationId xmlns:a16="http://schemas.microsoft.com/office/drawing/2014/main" id="{484BA9EE-28E9-F177-C850-62A52D4DCB59}"/>
                </a:ext>
              </a:extLst>
            </p:cNvPr>
            <p:cNvSpPr/>
            <p:nvPr/>
          </p:nvSpPr>
          <p:spPr>
            <a:xfrm>
              <a:off x="6965242" y="1931761"/>
              <a:ext cx="2295144" cy="29626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nvGrpSpPr>
            <p:cNvPr id="46" name="Group 45">
              <a:extLst>
                <a:ext uri="{FF2B5EF4-FFF2-40B4-BE49-F238E27FC236}">
                  <a16:creationId xmlns:a16="http://schemas.microsoft.com/office/drawing/2014/main" id="{55398B77-5DD3-C101-84BA-1A2B08EB80B7}"/>
                </a:ext>
              </a:extLst>
            </p:cNvPr>
            <p:cNvGrpSpPr/>
            <p:nvPr/>
          </p:nvGrpSpPr>
          <p:grpSpPr>
            <a:xfrm>
              <a:off x="6892703" y="1886042"/>
              <a:ext cx="2295144" cy="2962656"/>
              <a:chOff x="4058063" y="1914029"/>
              <a:chExt cx="2295144" cy="2962656"/>
            </a:xfrm>
          </p:grpSpPr>
          <p:grpSp>
            <p:nvGrpSpPr>
              <p:cNvPr id="37" name="Group 36">
                <a:extLst>
                  <a:ext uri="{FF2B5EF4-FFF2-40B4-BE49-F238E27FC236}">
                    <a16:creationId xmlns:a16="http://schemas.microsoft.com/office/drawing/2014/main" id="{9B77C1AC-ACA5-A98E-22E4-7C5A35F6B93E}"/>
                  </a:ext>
                </a:extLst>
              </p:cNvPr>
              <p:cNvGrpSpPr/>
              <p:nvPr/>
            </p:nvGrpSpPr>
            <p:grpSpPr>
              <a:xfrm>
                <a:off x="4058063" y="1914029"/>
                <a:ext cx="2295144" cy="2962656"/>
                <a:chOff x="585216" y="1947672"/>
                <a:chExt cx="2295144" cy="2962656"/>
              </a:xfrm>
            </p:grpSpPr>
            <p:sp>
              <p:nvSpPr>
                <p:cNvPr id="38" name="Rectangle 37">
                  <a:extLst>
                    <a:ext uri="{FF2B5EF4-FFF2-40B4-BE49-F238E27FC236}">
                      <a16:creationId xmlns:a16="http://schemas.microsoft.com/office/drawing/2014/main" id="{23392D4E-9500-0FF0-289A-7AB0896A77BC}"/>
                    </a:ext>
                  </a:extLst>
                </p:cNvPr>
                <p:cNvSpPr/>
                <p:nvPr/>
              </p:nvSpPr>
              <p:spPr>
                <a:xfrm>
                  <a:off x="585216" y="1947672"/>
                  <a:ext cx="2295144" cy="29626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9" name="TextBox 38">
                  <a:extLst>
                    <a:ext uri="{FF2B5EF4-FFF2-40B4-BE49-F238E27FC236}">
                      <a16:creationId xmlns:a16="http://schemas.microsoft.com/office/drawing/2014/main" id="{A8D7586D-522B-7A34-19E0-D5253E2E8DA1}"/>
                    </a:ext>
                  </a:extLst>
                </p:cNvPr>
                <p:cNvSpPr txBox="1"/>
                <p:nvPr/>
              </p:nvSpPr>
              <p:spPr>
                <a:xfrm>
                  <a:off x="820398" y="2011680"/>
                  <a:ext cx="1804416" cy="646331"/>
                </a:xfrm>
                <a:prstGeom prst="rect">
                  <a:avLst/>
                </a:prstGeom>
                <a:noFill/>
              </p:spPr>
              <p:txBody>
                <a:bodyPr wrap="square" rtlCol="0">
                  <a:spAutoFit/>
                </a:bodyPr>
                <a:lstStyle/>
                <a:p>
                  <a:pPr algn="ctr"/>
                  <a:r>
                    <a:rPr lang="en-US" dirty="0"/>
                    <a:t>DLC Listed</a:t>
                  </a:r>
                </a:p>
                <a:p>
                  <a:pPr algn="ctr"/>
                  <a:r>
                    <a:rPr lang="en-US" dirty="0"/>
                    <a:t>Violator</a:t>
                  </a:r>
                </a:p>
              </p:txBody>
            </p:sp>
            <p:pic>
              <p:nvPicPr>
                <p:cNvPr id="41" name="Picture 40">
                  <a:extLst>
                    <a:ext uri="{FF2B5EF4-FFF2-40B4-BE49-F238E27FC236}">
                      <a16:creationId xmlns:a16="http://schemas.microsoft.com/office/drawing/2014/main" id="{2E0C06E2-B5BB-79BD-9C22-008B760AF706}"/>
                    </a:ext>
                  </a:extLst>
                </p:cNvPr>
                <p:cNvPicPr>
                  <a:picLocks noChangeAspect="1"/>
                </p:cNvPicPr>
                <p:nvPr/>
              </p:nvPicPr>
              <p:blipFill>
                <a:blip r:embed="rId4"/>
                <a:srcRect t="5245"/>
                <a:stretch>
                  <a:fillRect/>
                </a:stretch>
              </p:blipFill>
              <p:spPr>
                <a:xfrm>
                  <a:off x="673043" y="2914995"/>
                  <a:ext cx="1132284" cy="660904"/>
                </a:xfrm>
                <a:prstGeom prst="rect">
                  <a:avLst/>
                </a:prstGeom>
              </p:spPr>
            </p:pic>
            <p:sp>
              <p:nvSpPr>
                <p:cNvPr id="42" name="Rectangle 41">
                  <a:extLst>
                    <a:ext uri="{FF2B5EF4-FFF2-40B4-BE49-F238E27FC236}">
                      <a16:creationId xmlns:a16="http://schemas.microsoft.com/office/drawing/2014/main" id="{A162690C-3AB5-10B4-D373-B5BD2DCC87DF}"/>
                    </a:ext>
                  </a:extLst>
                </p:cNvPr>
                <p:cNvSpPr/>
                <p:nvPr/>
              </p:nvSpPr>
              <p:spPr>
                <a:xfrm>
                  <a:off x="1920726" y="3043446"/>
                  <a:ext cx="704088" cy="45719"/>
                </a:xfrm>
                <a:custGeom>
                  <a:avLst/>
                  <a:gdLst>
                    <a:gd name="csX0" fmla="*/ 0 w 704088"/>
                    <a:gd name="csY0" fmla="*/ 0 h 45719"/>
                    <a:gd name="csX1" fmla="*/ 352044 w 704088"/>
                    <a:gd name="csY1" fmla="*/ 0 h 45719"/>
                    <a:gd name="csX2" fmla="*/ 704088 w 704088"/>
                    <a:gd name="csY2" fmla="*/ 0 h 45719"/>
                    <a:gd name="csX3" fmla="*/ 704088 w 704088"/>
                    <a:gd name="csY3" fmla="*/ 45719 h 45719"/>
                    <a:gd name="csX4" fmla="*/ 366126 w 704088"/>
                    <a:gd name="csY4" fmla="*/ 45719 h 45719"/>
                    <a:gd name="csX5" fmla="*/ 0 w 704088"/>
                    <a:gd name="csY5" fmla="*/ 45719 h 45719"/>
                    <a:gd name="csX6" fmla="*/ 0 w 704088"/>
                    <a:gd name="csY6" fmla="*/ 0 h 457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04088" h="45719" fill="none" extrusionOk="0">
                      <a:moveTo>
                        <a:pt x="0" y="0"/>
                      </a:moveTo>
                      <a:cubicBezTo>
                        <a:pt x="114188" y="-28921"/>
                        <a:pt x="242446" y="30775"/>
                        <a:pt x="352044" y="0"/>
                      </a:cubicBezTo>
                      <a:cubicBezTo>
                        <a:pt x="461642" y="-30775"/>
                        <a:pt x="602862" y="40763"/>
                        <a:pt x="704088" y="0"/>
                      </a:cubicBezTo>
                      <a:cubicBezTo>
                        <a:pt x="707881" y="20736"/>
                        <a:pt x="703187" y="23807"/>
                        <a:pt x="704088" y="45719"/>
                      </a:cubicBezTo>
                      <a:cubicBezTo>
                        <a:pt x="578310" y="73581"/>
                        <a:pt x="458228" y="32799"/>
                        <a:pt x="366126" y="45719"/>
                      </a:cubicBezTo>
                      <a:cubicBezTo>
                        <a:pt x="274024" y="58639"/>
                        <a:pt x="120417" y="35032"/>
                        <a:pt x="0" y="45719"/>
                      </a:cubicBezTo>
                      <a:cubicBezTo>
                        <a:pt x="-952" y="34222"/>
                        <a:pt x="4435" y="13202"/>
                        <a:pt x="0" y="0"/>
                      </a:cubicBezTo>
                      <a:close/>
                    </a:path>
                    <a:path w="704088" h="45719" stroke="0" extrusionOk="0">
                      <a:moveTo>
                        <a:pt x="0" y="0"/>
                      </a:moveTo>
                      <a:cubicBezTo>
                        <a:pt x="99237" y="-15311"/>
                        <a:pt x="226000" y="30322"/>
                        <a:pt x="337962" y="0"/>
                      </a:cubicBezTo>
                      <a:cubicBezTo>
                        <a:pt x="449924" y="-30322"/>
                        <a:pt x="523598" y="17536"/>
                        <a:pt x="704088" y="0"/>
                      </a:cubicBezTo>
                      <a:cubicBezTo>
                        <a:pt x="706478" y="11852"/>
                        <a:pt x="700312" y="36156"/>
                        <a:pt x="704088" y="45719"/>
                      </a:cubicBezTo>
                      <a:cubicBezTo>
                        <a:pt x="610611" y="74105"/>
                        <a:pt x="524713" y="42612"/>
                        <a:pt x="366126" y="45719"/>
                      </a:cubicBezTo>
                      <a:cubicBezTo>
                        <a:pt x="207539" y="48826"/>
                        <a:pt x="89202" y="24317"/>
                        <a:pt x="0" y="45719"/>
                      </a:cubicBezTo>
                      <a:cubicBezTo>
                        <a:pt x="-1284" y="29758"/>
                        <a:pt x="383" y="19666"/>
                        <a:pt x="0" y="0"/>
                      </a:cubicBezTo>
                      <a:close/>
                    </a:path>
                  </a:pathLst>
                </a:custGeom>
                <a:ln>
                  <a:solidFill>
                    <a:schemeClr val="accent6"/>
                  </a:solidFill>
                  <a:extLst>
                    <a:ext uri="{C807C97D-BFC1-408E-A445-0C87EB9F89A2}">
                      <ask:lineSketchStyleProps xmlns:ask="http://schemas.microsoft.com/office/drawing/2018/sketchyshapes" sd="3619630165">
                        <a:prstGeom prst="rect">
                          <a:avLst/>
                        </a:prstGeom>
                        <ask:type>
                          <ask:lineSketchScribble/>
                        </ask:type>
                      </ask:lineSketchStyleProps>
                    </a:ext>
                  </a:extLst>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EA567500-55F2-8012-8DD2-D40CC2F79D54}"/>
                    </a:ext>
                  </a:extLst>
                </p:cNvPr>
                <p:cNvSpPr/>
                <p:nvPr/>
              </p:nvSpPr>
              <p:spPr>
                <a:xfrm>
                  <a:off x="1920726" y="3228111"/>
                  <a:ext cx="704088" cy="45719"/>
                </a:xfrm>
                <a:custGeom>
                  <a:avLst/>
                  <a:gdLst>
                    <a:gd name="csX0" fmla="*/ 0 w 704088"/>
                    <a:gd name="csY0" fmla="*/ 0 h 45719"/>
                    <a:gd name="csX1" fmla="*/ 352044 w 704088"/>
                    <a:gd name="csY1" fmla="*/ 0 h 45719"/>
                    <a:gd name="csX2" fmla="*/ 704088 w 704088"/>
                    <a:gd name="csY2" fmla="*/ 0 h 45719"/>
                    <a:gd name="csX3" fmla="*/ 704088 w 704088"/>
                    <a:gd name="csY3" fmla="*/ 45719 h 45719"/>
                    <a:gd name="csX4" fmla="*/ 366126 w 704088"/>
                    <a:gd name="csY4" fmla="*/ 45719 h 45719"/>
                    <a:gd name="csX5" fmla="*/ 0 w 704088"/>
                    <a:gd name="csY5" fmla="*/ 45719 h 45719"/>
                    <a:gd name="csX6" fmla="*/ 0 w 704088"/>
                    <a:gd name="csY6" fmla="*/ 0 h 457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04088" h="45719" fill="none" extrusionOk="0">
                      <a:moveTo>
                        <a:pt x="0" y="0"/>
                      </a:moveTo>
                      <a:cubicBezTo>
                        <a:pt x="114188" y="-28921"/>
                        <a:pt x="242446" y="30775"/>
                        <a:pt x="352044" y="0"/>
                      </a:cubicBezTo>
                      <a:cubicBezTo>
                        <a:pt x="461642" y="-30775"/>
                        <a:pt x="602862" y="40763"/>
                        <a:pt x="704088" y="0"/>
                      </a:cubicBezTo>
                      <a:cubicBezTo>
                        <a:pt x="707881" y="20736"/>
                        <a:pt x="703187" y="23807"/>
                        <a:pt x="704088" y="45719"/>
                      </a:cubicBezTo>
                      <a:cubicBezTo>
                        <a:pt x="578310" y="73581"/>
                        <a:pt x="458228" y="32799"/>
                        <a:pt x="366126" y="45719"/>
                      </a:cubicBezTo>
                      <a:cubicBezTo>
                        <a:pt x="274024" y="58639"/>
                        <a:pt x="120417" y="35032"/>
                        <a:pt x="0" y="45719"/>
                      </a:cubicBezTo>
                      <a:cubicBezTo>
                        <a:pt x="-952" y="34222"/>
                        <a:pt x="4435" y="13202"/>
                        <a:pt x="0" y="0"/>
                      </a:cubicBezTo>
                      <a:close/>
                    </a:path>
                    <a:path w="704088" h="45719" stroke="0" extrusionOk="0">
                      <a:moveTo>
                        <a:pt x="0" y="0"/>
                      </a:moveTo>
                      <a:cubicBezTo>
                        <a:pt x="99237" y="-15311"/>
                        <a:pt x="226000" y="30322"/>
                        <a:pt x="337962" y="0"/>
                      </a:cubicBezTo>
                      <a:cubicBezTo>
                        <a:pt x="449924" y="-30322"/>
                        <a:pt x="523598" y="17536"/>
                        <a:pt x="704088" y="0"/>
                      </a:cubicBezTo>
                      <a:cubicBezTo>
                        <a:pt x="706478" y="11852"/>
                        <a:pt x="700312" y="36156"/>
                        <a:pt x="704088" y="45719"/>
                      </a:cubicBezTo>
                      <a:cubicBezTo>
                        <a:pt x="610611" y="74105"/>
                        <a:pt x="524713" y="42612"/>
                        <a:pt x="366126" y="45719"/>
                      </a:cubicBezTo>
                      <a:cubicBezTo>
                        <a:pt x="207539" y="48826"/>
                        <a:pt x="89202" y="24317"/>
                        <a:pt x="0" y="45719"/>
                      </a:cubicBezTo>
                      <a:cubicBezTo>
                        <a:pt x="-1284" y="29758"/>
                        <a:pt x="383" y="19666"/>
                        <a:pt x="0" y="0"/>
                      </a:cubicBezTo>
                      <a:close/>
                    </a:path>
                  </a:pathLst>
                </a:custGeom>
                <a:ln>
                  <a:solidFill>
                    <a:schemeClr val="accent6"/>
                  </a:solidFill>
                  <a:extLst>
                    <a:ext uri="{C807C97D-BFC1-408E-A445-0C87EB9F89A2}">
                      <ask:lineSketchStyleProps xmlns:ask="http://schemas.microsoft.com/office/drawing/2018/sketchyshapes" sd="3619630165">
                        <a:prstGeom prst="rect">
                          <a:avLst/>
                        </a:prstGeom>
                        <ask:type>
                          <ask:lineSketchScribble/>
                        </ask:type>
                      </ask:lineSketchStyleProps>
                    </a:ext>
                  </a:extLst>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EBF7E4DD-0930-13B1-BC88-F46EDC450100}"/>
                    </a:ext>
                  </a:extLst>
                </p:cNvPr>
                <p:cNvSpPr/>
                <p:nvPr/>
              </p:nvSpPr>
              <p:spPr>
                <a:xfrm>
                  <a:off x="1600200" y="3401013"/>
                  <a:ext cx="1024614" cy="45719"/>
                </a:xfrm>
                <a:custGeom>
                  <a:avLst/>
                  <a:gdLst>
                    <a:gd name="csX0" fmla="*/ 0 w 1024614"/>
                    <a:gd name="csY0" fmla="*/ 0 h 45719"/>
                    <a:gd name="csX1" fmla="*/ 512307 w 1024614"/>
                    <a:gd name="csY1" fmla="*/ 0 h 45719"/>
                    <a:gd name="csX2" fmla="*/ 1024614 w 1024614"/>
                    <a:gd name="csY2" fmla="*/ 0 h 45719"/>
                    <a:gd name="csX3" fmla="*/ 1024614 w 1024614"/>
                    <a:gd name="csY3" fmla="*/ 45719 h 45719"/>
                    <a:gd name="csX4" fmla="*/ 532799 w 1024614"/>
                    <a:gd name="csY4" fmla="*/ 45719 h 45719"/>
                    <a:gd name="csX5" fmla="*/ 0 w 1024614"/>
                    <a:gd name="csY5" fmla="*/ 45719 h 45719"/>
                    <a:gd name="csX6" fmla="*/ 0 w 1024614"/>
                    <a:gd name="csY6" fmla="*/ 0 h 457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24614" h="45719" fill="none" extrusionOk="0">
                      <a:moveTo>
                        <a:pt x="0" y="0"/>
                      </a:moveTo>
                      <a:cubicBezTo>
                        <a:pt x="106967" y="-41024"/>
                        <a:pt x="403095" y="56973"/>
                        <a:pt x="512307" y="0"/>
                      </a:cubicBezTo>
                      <a:cubicBezTo>
                        <a:pt x="621519" y="-56973"/>
                        <a:pt x="800056" y="20853"/>
                        <a:pt x="1024614" y="0"/>
                      </a:cubicBezTo>
                      <a:cubicBezTo>
                        <a:pt x="1028407" y="20736"/>
                        <a:pt x="1023713" y="23807"/>
                        <a:pt x="1024614" y="45719"/>
                      </a:cubicBezTo>
                      <a:cubicBezTo>
                        <a:pt x="806747" y="76215"/>
                        <a:pt x="647516" y="30709"/>
                        <a:pt x="532799" y="45719"/>
                      </a:cubicBezTo>
                      <a:cubicBezTo>
                        <a:pt x="418082" y="60729"/>
                        <a:pt x="146382" y="22915"/>
                        <a:pt x="0" y="45719"/>
                      </a:cubicBezTo>
                      <a:cubicBezTo>
                        <a:pt x="-952" y="34222"/>
                        <a:pt x="4435" y="13202"/>
                        <a:pt x="0" y="0"/>
                      </a:cubicBezTo>
                      <a:close/>
                    </a:path>
                    <a:path w="1024614" h="45719" stroke="0" extrusionOk="0">
                      <a:moveTo>
                        <a:pt x="0" y="0"/>
                      </a:moveTo>
                      <a:cubicBezTo>
                        <a:pt x="122065" y="-33996"/>
                        <a:pt x="345482" y="58181"/>
                        <a:pt x="491815" y="0"/>
                      </a:cubicBezTo>
                      <a:cubicBezTo>
                        <a:pt x="638149" y="-58181"/>
                        <a:pt x="831704" y="30849"/>
                        <a:pt x="1024614" y="0"/>
                      </a:cubicBezTo>
                      <a:cubicBezTo>
                        <a:pt x="1027004" y="11852"/>
                        <a:pt x="1020838" y="36156"/>
                        <a:pt x="1024614" y="45719"/>
                      </a:cubicBezTo>
                      <a:cubicBezTo>
                        <a:pt x="923204" y="65880"/>
                        <a:pt x="678656" y="37363"/>
                        <a:pt x="532799" y="45719"/>
                      </a:cubicBezTo>
                      <a:cubicBezTo>
                        <a:pt x="386942" y="54075"/>
                        <a:pt x="254555" y="10879"/>
                        <a:pt x="0" y="45719"/>
                      </a:cubicBezTo>
                      <a:cubicBezTo>
                        <a:pt x="-1284" y="29758"/>
                        <a:pt x="383" y="19666"/>
                        <a:pt x="0" y="0"/>
                      </a:cubicBezTo>
                      <a:close/>
                    </a:path>
                  </a:pathLst>
                </a:custGeom>
                <a:ln>
                  <a:solidFill>
                    <a:schemeClr val="accent6"/>
                  </a:solidFill>
                  <a:extLst>
                    <a:ext uri="{C807C97D-BFC1-408E-A445-0C87EB9F89A2}">
                      <ask:lineSketchStyleProps xmlns:ask="http://schemas.microsoft.com/office/drawing/2018/sketchyshapes" sd="3619630165">
                        <a:prstGeom prst="rect">
                          <a:avLst/>
                        </a:prstGeom>
                        <ask:type>
                          <ask:lineSketchScribble/>
                        </ask:type>
                      </ask:lineSketchStyleProps>
                    </a:ext>
                  </a:extLst>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ACD68DFB-565B-8B7D-E836-3E3CA504DB29}"/>
                    </a:ext>
                  </a:extLst>
                </p:cNvPr>
                <p:cNvSpPr/>
                <p:nvPr/>
              </p:nvSpPr>
              <p:spPr>
                <a:xfrm>
                  <a:off x="1578312" y="3585678"/>
                  <a:ext cx="1024614" cy="57649"/>
                </a:xfrm>
                <a:custGeom>
                  <a:avLst/>
                  <a:gdLst>
                    <a:gd name="csX0" fmla="*/ 0 w 1024614"/>
                    <a:gd name="csY0" fmla="*/ 0 h 57649"/>
                    <a:gd name="csX1" fmla="*/ 512307 w 1024614"/>
                    <a:gd name="csY1" fmla="*/ 0 h 57649"/>
                    <a:gd name="csX2" fmla="*/ 1024614 w 1024614"/>
                    <a:gd name="csY2" fmla="*/ 0 h 57649"/>
                    <a:gd name="csX3" fmla="*/ 1024614 w 1024614"/>
                    <a:gd name="csY3" fmla="*/ 57649 h 57649"/>
                    <a:gd name="csX4" fmla="*/ 532799 w 1024614"/>
                    <a:gd name="csY4" fmla="*/ 57649 h 57649"/>
                    <a:gd name="csX5" fmla="*/ 0 w 1024614"/>
                    <a:gd name="csY5" fmla="*/ 57649 h 57649"/>
                    <a:gd name="csX6" fmla="*/ 0 w 1024614"/>
                    <a:gd name="csY6" fmla="*/ 0 h 5764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24614" h="57649" fill="none" extrusionOk="0">
                      <a:moveTo>
                        <a:pt x="0" y="0"/>
                      </a:moveTo>
                      <a:cubicBezTo>
                        <a:pt x="106967" y="-41024"/>
                        <a:pt x="403095" y="56973"/>
                        <a:pt x="512307" y="0"/>
                      </a:cubicBezTo>
                      <a:cubicBezTo>
                        <a:pt x="621519" y="-56973"/>
                        <a:pt x="800056" y="20853"/>
                        <a:pt x="1024614" y="0"/>
                      </a:cubicBezTo>
                      <a:cubicBezTo>
                        <a:pt x="1029437" y="20731"/>
                        <a:pt x="1023558" y="34086"/>
                        <a:pt x="1024614" y="57649"/>
                      </a:cubicBezTo>
                      <a:cubicBezTo>
                        <a:pt x="806747" y="88145"/>
                        <a:pt x="647516" y="42639"/>
                        <a:pt x="532799" y="57649"/>
                      </a:cubicBezTo>
                      <a:cubicBezTo>
                        <a:pt x="418082" y="72659"/>
                        <a:pt x="146382" y="34845"/>
                        <a:pt x="0" y="57649"/>
                      </a:cubicBezTo>
                      <a:cubicBezTo>
                        <a:pt x="-3842" y="42732"/>
                        <a:pt x="3306" y="23032"/>
                        <a:pt x="0" y="0"/>
                      </a:cubicBezTo>
                      <a:close/>
                    </a:path>
                    <a:path w="1024614" h="57649" stroke="0" extrusionOk="0">
                      <a:moveTo>
                        <a:pt x="0" y="0"/>
                      </a:moveTo>
                      <a:cubicBezTo>
                        <a:pt x="122065" y="-33996"/>
                        <a:pt x="345482" y="58181"/>
                        <a:pt x="491815" y="0"/>
                      </a:cubicBezTo>
                      <a:cubicBezTo>
                        <a:pt x="638149" y="-58181"/>
                        <a:pt x="831704" y="30849"/>
                        <a:pt x="1024614" y="0"/>
                      </a:cubicBezTo>
                      <a:cubicBezTo>
                        <a:pt x="1031076" y="18268"/>
                        <a:pt x="1021185" y="45784"/>
                        <a:pt x="1024614" y="57649"/>
                      </a:cubicBezTo>
                      <a:cubicBezTo>
                        <a:pt x="923204" y="77810"/>
                        <a:pt x="678656" y="49293"/>
                        <a:pt x="532799" y="57649"/>
                      </a:cubicBezTo>
                      <a:cubicBezTo>
                        <a:pt x="386942" y="66005"/>
                        <a:pt x="254555" y="22809"/>
                        <a:pt x="0" y="57649"/>
                      </a:cubicBezTo>
                      <a:cubicBezTo>
                        <a:pt x="-5981" y="37028"/>
                        <a:pt x="2318" y="22530"/>
                        <a:pt x="0" y="0"/>
                      </a:cubicBezTo>
                      <a:close/>
                    </a:path>
                  </a:pathLst>
                </a:custGeom>
                <a:ln>
                  <a:solidFill>
                    <a:schemeClr val="accent6"/>
                  </a:solidFill>
                  <a:extLst>
                    <a:ext uri="{C807C97D-BFC1-408E-A445-0C87EB9F89A2}">
                      <ask:lineSketchStyleProps xmlns:ask="http://schemas.microsoft.com/office/drawing/2018/sketchyshapes" sd="3619630165">
                        <a:prstGeom prst="rect">
                          <a:avLst/>
                        </a:prstGeom>
                        <ask:type>
                          <ask:lineSketchScribble/>
                        </ask:type>
                      </ask:lineSketchStyleProps>
                    </a:ext>
                  </a:extLst>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EBC78117-4D57-0BB9-F93D-0636D3CD8D0D}"/>
                  </a:ext>
                </a:extLst>
              </p:cNvPr>
              <p:cNvGrpSpPr/>
              <p:nvPr/>
            </p:nvGrpSpPr>
            <p:grpSpPr>
              <a:xfrm>
                <a:off x="4508473" y="3787733"/>
                <a:ext cx="1485763" cy="909239"/>
                <a:chOff x="3861167" y="2193568"/>
                <a:chExt cx="2319116" cy="1419225"/>
              </a:xfrm>
            </p:grpSpPr>
            <p:pic>
              <p:nvPicPr>
                <p:cNvPr id="17" name="Picture 3" descr="A yellow and white logo&#10;&#10;AI-generated content may be incorrect.">
                  <a:extLst>
                    <a:ext uri="{FF2B5EF4-FFF2-40B4-BE49-F238E27FC236}">
                      <a16:creationId xmlns:a16="http://schemas.microsoft.com/office/drawing/2014/main" id="{DEAB6226-55E6-126F-DC83-B7F4C8828A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9656" y="2193568"/>
                  <a:ext cx="1419226" cy="1419225"/>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35D02409-43C1-5919-499A-71C31580EB4B}"/>
                    </a:ext>
                  </a:extLst>
                </p:cNvPr>
                <p:cNvSpPr txBox="1"/>
                <p:nvPr/>
              </p:nvSpPr>
              <p:spPr>
                <a:xfrm rot="19159025">
                  <a:off x="3861167" y="2783781"/>
                  <a:ext cx="2319116" cy="384702"/>
                </a:xfrm>
                <a:prstGeom prst="rect">
                  <a:avLst/>
                </a:prstGeom>
                <a:noFill/>
              </p:spPr>
              <p:txBody>
                <a:bodyPr wrap="square" rtlCol="0">
                  <a:spAutoFit/>
                </a:bodyPr>
                <a:lstStyle/>
                <a:p>
                  <a:pPr algn="ctr"/>
                  <a:r>
                    <a:rPr lang="en-US" sz="1400" b="1" dirty="0">
                      <a:solidFill>
                        <a:schemeClr val="bg1">
                          <a:lumMod val="50000"/>
                        </a:schemeClr>
                      </a:solidFill>
                      <a:latin typeface="Aptos" panose="020B0004020202020204" pitchFamily="34" charset="0"/>
                    </a:rPr>
                    <a:t>DO NOT COPY</a:t>
                  </a:r>
                </a:p>
              </p:txBody>
            </p:sp>
          </p:grpSp>
        </p:grpSp>
      </p:grpSp>
      <p:sp>
        <p:nvSpPr>
          <p:cNvPr id="56" name="Arrow: Curved Right 55">
            <a:extLst>
              <a:ext uri="{FF2B5EF4-FFF2-40B4-BE49-F238E27FC236}">
                <a16:creationId xmlns:a16="http://schemas.microsoft.com/office/drawing/2014/main" id="{19701E3F-2006-61E6-353D-386C4A3DB968}"/>
              </a:ext>
            </a:extLst>
          </p:cNvPr>
          <p:cNvSpPr/>
          <p:nvPr/>
        </p:nvSpPr>
        <p:spPr>
          <a:xfrm rot="16200000">
            <a:off x="2697873" y="4192199"/>
            <a:ext cx="840241" cy="2598726"/>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5" name="Arrow: Curved Right 54">
            <a:extLst>
              <a:ext uri="{FF2B5EF4-FFF2-40B4-BE49-F238E27FC236}">
                <a16:creationId xmlns:a16="http://schemas.microsoft.com/office/drawing/2014/main" id="{BC0DD42B-AB0C-50A5-20E5-5376FBFB9894}"/>
              </a:ext>
            </a:extLst>
          </p:cNvPr>
          <p:cNvSpPr/>
          <p:nvPr/>
        </p:nvSpPr>
        <p:spPr>
          <a:xfrm rot="16200000">
            <a:off x="8688312" y="4037128"/>
            <a:ext cx="840241" cy="2598726"/>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nvGrpSpPr>
          <p:cNvPr id="57" name="Group 56">
            <a:extLst>
              <a:ext uri="{FF2B5EF4-FFF2-40B4-BE49-F238E27FC236}">
                <a16:creationId xmlns:a16="http://schemas.microsoft.com/office/drawing/2014/main" id="{C6D5A523-6A41-5AE4-BFEF-628FB9D5FF15}"/>
              </a:ext>
            </a:extLst>
          </p:cNvPr>
          <p:cNvGrpSpPr/>
          <p:nvPr/>
        </p:nvGrpSpPr>
        <p:grpSpPr>
          <a:xfrm>
            <a:off x="9513435" y="1713547"/>
            <a:ext cx="2425383" cy="3063878"/>
            <a:chOff x="6892703" y="1886042"/>
            <a:chExt cx="2425383" cy="3063878"/>
          </a:xfrm>
        </p:grpSpPr>
        <p:grpSp>
          <p:nvGrpSpPr>
            <p:cNvPr id="58" name="Group 57">
              <a:extLst>
                <a:ext uri="{FF2B5EF4-FFF2-40B4-BE49-F238E27FC236}">
                  <a16:creationId xmlns:a16="http://schemas.microsoft.com/office/drawing/2014/main" id="{B767C76C-B558-0857-A280-123A0AFBB123}"/>
                </a:ext>
              </a:extLst>
            </p:cNvPr>
            <p:cNvGrpSpPr/>
            <p:nvPr/>
          </p:nvGrpSpPr>
          <p:grpSpPr>
            <a:xfrm>
              <a:off x="6965242" y="1931761"/>
              <a:ext cx="2352844" cy="3018159"/>
              <a:chOff x="6965242" y="1931761"/>
              <a:chExt cx="2352844" cy="3018159"/>
            </a:xfrm>
          </p:grpSpPr>
          <p:sp>
            <p:nvSpPr>
              <p:cNvPr id="67" name="Rectangle 66">
                <a:extLst>
                  <a:ext uri="{FF2B5EF4-FFF2-40B4-BE49-F238E27FC236}">
                    <a16:creationId xmlns:a16="http://schemas.microsoft.com/office/drawing/2014/main" id="{78BDD1D6-C8CA-6376-3B34-F1F1E97394FC}"/>
                  </a:ext>
                </a:extLst>
              </p:cNvPr>
              <p:cNvSpPr/>
              <p:nvPr/>
            </p:nvSpPr>
            <p:spPr>
              <a:xfrm>
                <a:off x="7022942" y="1987264"/>
                <a:ext cx="2295144" cy="29626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8" name="Rectangle 67">
                <a:extLst>
                  <a:ext uri="{FF2B5EF4-FFF2-40B4-BE49-F238E27FC236}">
                    <a16:creationId xmlns:a16="http://schemas.microsoft.com/office/drawing/2014/main" id="{F18656AB-E4B7-308C-FDA5-2D2390F29EF6}"/>
                  </a:ext>
                </a:extLst>
              </p:cNvPr>
              <p:cNvSpPr/>
              <p:nvPr/>
            </p:nvSpPr>
            <p:spPr>
              <a:xfrm>
                <a:off x="6965242" y="1931761"/>
                <a:ext cx="2295144" cy="29626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grpSp>
          <p:nvGrpSpPr>
            <p:cNvPr id="59" name="Group 58">
              <a:extLst>
                <a:ext uri="{FF2B5EF4-FFF2-40B4-BE49-F238E27FC236}">
                  <a16:creationId xmlns:a16="http://schemas.microsoft.com/office/drawing/2014/main" id="{603B3B97-592A-8D11-D2D4-B9B18308987A}"/>
                </a:ext>
              </a:extLst>
            </p:cNvPr>
            <p:cNvGrpSpPr/>
            <p:nvPr/>
          </p:nvGrpSpPr>
          <p:grpSpPr>
            <a:xfrm>
              <a:off x="6892703" y="1886042"/>
              <a:ext cx="2295144" cy="2962656"/>
              <a:chOff x="585216" y="1947672"/>
              <a:chExt cx="2295144" cy="2962656"/>
            </a:xfrm>
          </p:grpSpPr>
          <p:sp>
            <p:nvSpPr>
              <p:cNvPr id="60" name="Rectangle 59">
                <a:extLst>
                  <a:ext uri="{FF2B5EF4-FFF2-40B4-BE49-F238E27FC236}">
                    <a16:creationId xmlns:a16="http://schemas.microsoft.com/office/drawing/2014/main" id="{D765B34D-8982-B88B-08DD-9B77B00AA21C}"/>
                  </a:ext>
                </a:extLst>
              </p:cNvPr>
              <p:cNvSpPr/>
              <p:nvPr/>
            </p:nvSpPr>
            <p:spPr>
              <a:xfrm>
                <a:off x="585216" y="1947672"/>
                <a:ext cx="2295144" cy="29626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1" name="TextBox 60">
                <a:extLst>
                  <a:ext uri="{FF2B5EF4-FFF2-40B4-BE49-F238E27FC236}">
                    <a16:creationId xmlns:a16="http://schemas.microsoft.com/office/drawing/2014/main" id="{D0297F3C-413E-C91D-CF9A-7C9D1EEC14F3}"/>
                  </a:ext>
                </a:extLst>
              </p:cNvPr>
              <p:cNvSpPr txBox="1"/>
              <p:nvPr/>
            </p:nvSpPr>
            <p:spPr>
              <a:xfrm>
                <a:off x="820398" y="2011680"/>
                <a:ext cx="1804416" cy="646331"/>
              </a:xfrm>
              <a:prstGeom prst="rect">
                <a:avLst/>
              </a:prstGeom>
              <a:noFill/>
            </p:spPr>
            <p:txBody>
              <a:bodyPr wrap="square" rtlCol="0">
                <a:spAutoFit/>
              </a:bodyPr>
              <a:lstStyle/>
              <a:p>
                <a:pPr algn="ctr"/>
                <a:r>
                  <a:rPr lang="en-US" dirty="0"/>
                  <a:t>Non-DLC Listed</a:t>
                </a:r>
              </a:p>
              <a:p>
                <a:pPr algn="ctr"/>
                <a:r>
                  <a:rPr lang="en-US" dirty="0"/>
                  <a:t>Violator</a:t>
                </a:r>
              </a:p>
            </p:txBody>
          </p:sp>
          <p:pic>
            <p:nvPicPr>
              <p:cNvPr id="62" name="Picture 61">
                <a:extLst>
                  <a:ext uri="{FF2B5EF4-FFF2-40B4-BE49-F238E27FC236}">
                    <a16:creationId xmlns:a16="http://schemas.microsoft.com/office/drawing/2014/main" id="{64DF3A74-688B-A16E-F55B-B92BC0C15CEC}"/>
                  </a:ext>
                </a:extLst>
              </p:cNvPr>
              <p:cNvPicPr>
                <a:picLocks noChangeAspect="1"/>
              </p:cNvPicPr>
              <p:nvPr/>
            </p:nvPicPr>
            <p:blipFill>
              <a:blip r:embed="rId4"/>
              <a:srcRect t="5245"/>
              <a:stretch>
                <a:fillRect/>
              </a:stretch>
            </p:blipFill>
            <p:spPr>
              <a:xfrm>
                <a:off x="673043" y="2914995"/>
                <a:ext cx="1132284" cy="660904"/>
              </a:xfrm>
              <a:prstGeom prst="rect">
                <a:avLst/>
              </a:prstGeom>
            </p:spPr>
          </p:pic>
          <p:sp>
            <p:nvSpPr>
              <p:cNvPr id="63" name="Rectangle 62">
                <a:extLst>
                  <a:ext uri="{FF2B5EF4-FFF2-40B4-BE49-F238E27FC236}">
                    <a16:creationId xmlns:a16="http://schemas.microsoft.com/office/drawing/2014/main" id="{737937BD-B677-BA6C-A4D4-208C448D0925}"/>
                  </a:ext>
                </a:extLst>
              </p:cNvPr>
              <p:cNvSpPr/>
              <p:nvPr/>
            </p:nvSpPr>
            <p:spPr>
              <a:xfrm>
                <a:off x="1920726" y="3043446"/>
                <a:ext cx="704088" cy="45719"/>
              </a:xfrm>
              <a:custGeom>
                <a:avLst/>
                <a:gdLst>
                  <a:gd name="csX0" fmla="*/ 0 w 704088"/>
                  <a:gd name="csY0" fmla="*/ 0 h 45719"/>
                  <a:gd name="csX1" fmla="*/ 352044 w 704088"/>
                  <a:gd name="csY1" fmla="*/ 0 h 45719"/>
                  <a:gd name="csX2" fmla="*/ 704088 w 704088"/>
                  <a:gd name="csY2" fmla="*/ 0 h 45719"/>
                  <a:gd name="csX3" fmla="*/ 704088 w 704088"/>
                  <a:gd name="csY3" fmla="*/ 45719 h 45719"/>
                  <a:gd name="csX4" fmla="*/ 366126 w 704088"/>
                  <a:gd name="csY4" fmla="*/ 45719 h 45719"/>
                  <a:gd name="csX5" fmla="*/ 0 w 704088"/>
                  <a:gd name="csY5" fmla="*/ 45719 h 45719"/>
                  <a:gd name="csX6" fmla="*/ 0 w 704088"/>
                  <a:gd name="csY6" fmla="*/ 0 h 457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04088" h="45719" fill="none" extrusionOk="0">
                    <a:moveTo>
                      <a:pt x="0" y="0"/>
                    </a:moveTo>
                    <a:cubicBezTo>
                      <a:pt x="114188" y="-28921"/>
                      <a:pt x="242446" y="30775"/>
                      <a:pt x="352044" y="0"/>
                    </a:cubicBezTo>
                    <a:cubicBezTo>
                      <a:pt x="461642" y="-30775"/>
                      <a:pt x="602862" y="40763"/>
                      <a:pt x="704088" y="0"/>
                    </a:cubicBezTo>
                    <a:cubicBezTo>
                      <a:pt x="707881" y="20736"/>
                      <a:pt x="703187" y="23807"/>
                      <a:pt x="704088" y="45719"/>
                    </a:cubicBezTo>
                    <a:cubicBezTo>
                      <a:pt x="578310" y="73581"/>
                      <a:pt x="458228" y="32799"/>
                      <a:pt x="366126" y="45719"/>
                    </a:cubicBezTo>
                    <a:cubicBezTo>
                      <a:pt x="274024" y="58639"/>
                      <a:pt x="120417" y="35032"/>
                      <a:pt x="0" y="45719"/>
                    </a:cubicBezTo>
                    <a:cubicBezTo>
                      <a:pt x="-952" y="34222"/>
                      <a:pt x="4435" y="13202"/>
                      <a:pt x="0" y="0"/>
                    </a:cubicBezTo>
                    <a:close/>
                  </a:path>
                  <a:path w="704088" h="45719" stroke="0" extrusionOk="0">
                    <a:moveTo>
                      <a:pt x="0" y="0"/>
                    </a:moveTo>
                    <a:cubicBezTo>
                      <a:pt x="99237" y="-15311"/>
                      <a:pt x="226000" y="30322"/>
                      <a:pt x="337962" y="0"/>
                    </a:cubicBezTo>
                    <a:cubicBezTo>
                      <a:pt x="449924" y="-30322"/>
                      <a:pt x="523598" y="17536"/>
                      <a:pt x="704088" y="0"/>
                    </a:cubicBezTo>
                    <a:cubicBezTo>
                      <a:pt x="706478" y="11852"/>
                      <a:pt x="700312" y="36156"/>
                      <a:pt x="704088" y="45719"/>
                    </a:cubicBezTo>
                    <a:cubicBezTo>
                      <a:pt x="610611" y="74105"/>
                      <a:pt x="524713" y="42612"/>
                      <a:pt x="366126" y="45719"/>
                    </a:cubicBezTo>
                    <a:cubicBezTo>
                      <a:pt x="207539" y="48826"/>
                      <a:pt x="89202" y="24317"/>
                      <a:pt x="0" y="45719"/>
                    </a:cubicBezTo>
                    <a:cubicBezTo>
                      <a:pt x="-1284" y="29758"/>
                      <a:pt x="383" y="19666"/>
                      <a:pt x="0" y="0"/>
                    </a:cubicBezTo>
                    <a:close/>
                  </a:path>
                </a:pathLst>
              </a:custGeom>
              <a:ln>
                <a:solidFill>
                  <a:schemeClr val="accent6"/>
                </a:solidFill>
                <a:extLst>
                  <a:ext uri="{C807C97D-BFC1-408E-A445-0C87EB9F89A2}">
                    <ask:lineSketchStyleProps xmlns:ask="http://schemas.microsoft.com/office/drawing/2018/sketchyshapes" sd="3619630165">
                      <a:prstGeom prst="rect">
                        <a:avLst/>
                      </a:prstGeom>
                      <ask:type>
                        <ask:lineSketchScribble/>
                      </ask:type>
                    </ask:lineSketchStyleProps>
                  </a:ext>
                </a:extLst>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3764E8F8-8398-FEFC-5DCD-E7FFDD2A0409}"/>
                  </a:ext>
                </a:extLst>
              </p:cNvPr>
              <p:cNvSpPr/>
              <p:nvPr/>
            </p:nvSpPr>
            <p:spPr>
              <a:xfrm>
                <a:off x="1920726" y="3228111"/>
                <a:ext cx="704088" cy="45719"/>
              </a:xfrm>
              <a:custGeom>
                <a:avLst/>
                <a:gdLst>
                  <a:gd name="csX0" fmla="*/ 0 w 704088"/>
                  <a:gd name="csY0" fmla="*/ 0 h 45719"/>
                  <a:gd name="csX1" fmla="*/ 352044 w 704088"/>
                  <a:gd name="csY1" fmla="*/ 0 h 45719"/>
                  <a:gd name="csX2" fmla="*/ 704088 w 704088"/>
                  <a:gd name="csY2" fmla="*/ 0 h 45719"/>
                  <a:gd name="csX3" fmla="*/ 704088 w 704088"/>
                  <a:gd name="csY3" fmla="*/ 45719 h 45719"/>
                  <a:gd name="csX4" fmla="*/ 366126 w 704088"/>
                  <a:gd name="csY4" fmla="*/ 45719 h 45719"/>
                  <a:gd name="csX5" fmla="*/ 0 w 704088"/>
                  <a:gd name="csY5" fmla="*/ 45719 h 45719"/>
                  <a:gd name="csX6" fmla="*/ 0 w 704088"/>
                  <a:gd name="csY6" fmla="*/ 0 h 457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04088" h="45719" fill="none" extrusionOk="0">
                    <a:moveTo>
                      <a:pt x="0" y="0"/>
                    </a:moveTo>
                    <a:cubicBezTo>
                      <a:pt x="114188" y="-28921"/>
                      <a:pt x="242446" y="30775"/>
                      <a:pt x="352044" y="0"/>
                    </a:cubicBezTo>
                    <a:cubicBezTo>
                      <a:pt x="461642" y="-30775"/>
                      <a:pt x="602862" y="40763"/>
                      <a:pt x="704088" y="0"/>
                    </a:cubicBezTo>
                    <a:cubicBezTo>
                      <a:pt x="707881" y="20736"/>
                      <a:pt x="703187" y="23807"/>
                      <a:pt x="704088" y="45719"/>
                    </a:cubicBezTo>
                    <a:cubicBezTo>
                      <a:pt x="578310" y="73581"/>
                      <a:pt x="458228" y="32799"/>
                      <a:pt x="366126" y="45719"/>
                    </a:cubicBezTo>
                    <a:cubicBezTo>
                      <a:pt x="274024" y="58639"/>
                      <a:pt x="120417" y="35032"/>
                      <a:pt x="0" y="45719"/>
                    </a:cubicBezTo>
                    <a:cubicBezTo>
                      <a:pt x="-952" y="34222"/>
                      <a:pt x="4435" y="13202"/>
                      <a:pt x="0" y="0"/>
                    </a:cubicBezTo>
                    <a:close/>
                  </a:path>
                  <a:path w="704088" h="45719" stroke="0" extrusionOk="0">
                    <a:moveTo>
                      <a:pt x="0" y="0"/>
                    </a:moveTo>
                    <a:cubicBezTo>
                      <a:pt x="99237" y="-15311"/>
                      <a:pt x="226000" y="30322"/>
                      <a:pt x="337962" y="0"/>
                    </a:cubicBezTo>
                    <a:cubicBezTo>
                      <a:pt x="449924" y="-30322"/>
                      <a:pt x="523598" y="17536"/>
                      <a:pt x="704088" y="0"/>
                    </a:cubicBezTo>
                    <a:cubicBezTo>
                      <a:pt x="706478" y="11852"/>
                      <a:pt x="700312" y="36156"/>
                      <a:pt x="704088" y="45719"/>
                    </a:cubicBezTo>
                    <a:cubicBezTo>
                      <a:pt x="610611" y="74105"/>
                      <a:pt x="524713" y="42612"/>
                      <a:pt x="366126" y="45719"/>
                    </a:cubicBezTo>
                    <a:cubicBezTo>
                      <a:pt x="207539" y="48826"/>
                      <a:pt x="89202" y="24317"/>
                      <a:pt x="0" y="45719"/>
                    </a:cubicBezTo>
                    <a:cubicBezTo>
                      <a:pt x="-1284" y="29758"/>
                      <a:pt x="383" y="19666"/>
                      <a:pt x="0" y="0"/>
                    </a:cubicBezTo>
                    <a:close/>
                  </a:path>
                </a:pathLst>
              </a:custGeom>
              <a:ln>
                <a:solidFill>
                  <a:schemeClr val="accent6"/>
                </a:solidFill>
                <a:extLst>
                  <a:ext uri="{C807C97D-BFC1-408E-A445-0C87EB9F89A2}">
                    <ask:lineSketchStyleProps xmlns:ask="http://schemas.microsoft.com/office/drawing/2018/sketchyshapes" sd="3619630165">
                      <a:prstGeom prst="rect">
                        <a:avLst/>
                      </a:prstGeom>
                      <ask:type>
                        <ask:lineSketchScribble/>
                      </ask:type>
                    </ask:lineSketchStyleProps>
                  </a:ext>
                </a:extLst>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8F73210A-4FFE-0089-FF1A-9261E4A319F2}"/>
                  </a:ext>
                </a:extLst>
              </p:cNvPr>
              <p:cNvSpPr/>
              <p:nvPr/>
            </p:nvSpPr>
            <p:spPr>
              <a:xfrm>
                <a:off x="1600200" y="3401013"/>
                <a:ext cx="1024614" cy="45719"/>
              </a:xfrm>
              <a:custGeom>
                <a:avLst/>
                <a:gdLst>
                  <a:gd name="csX0" fmla="*/ 0 w 1024614"/>
                  <a:gd name="csY0" fmla="*/ 0 h 45719"/>
                  <a:gd name="csX1" fmla="*/ 512307 w 1024614"/>
                  <a:gd name="csY1" fmla="*/ 0 h 45719"/>
                  <a:gd name="csX2" fmla="*/ 1024614 w 1024614"/>
                  <a:gd name="csY2" fmla="*/ 0 h 45719"/>
                  <a:gd name="csX3" fmla="*/ 1024614 w 1024614"/>
                  <a:gd name="csY3" fmla="*/ 45719 h 45719"/>
                  <a:gd name="csX4" fmla="*/ 532799 w 1024614"/>
                  <a:gd name="csY4" fmla="*/ 45719 h 45719"/>
                  <a:gd name="csX5" fmla="*/ 0 w 1024614"/>
                  <a:gd name="csY5" fmla="*/ 45719 h 45719"/>
                  <a:gd name="csX6" fmla="*/ 0 w 1024614"/>
                  <a:gd name="csY6" fmla="*/ 0 h 457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24614" h="45719" fill="none" extrusionOk="0">
                    <a:moveTo>
                      <a:pt x="0" y="0"/>
                    </a:moveTo>
                    <a:cubicBezTo>
                      <a:pt x="106967" y="-41024"/>
                      <a:pt x="403095" y="56973"/>
                      <a:pt x="512307" y="0"/>
                    </a:cubicBezTo>
                    <a:cubicBezTo>
                      <a:pt x="621519" y="-56973"/>
                      <a:pt x="800056" y="20853"/>
                      <a:pt x="1024614" y="0"/>
                    </a:cubicBezTo>
                    <a:cubicBezTo>
                      <a:pt x="1028407" y="20736"/>
                      <a:pt x="1023713" y="23807"/>
                      <a:pt x="1024614" y="45719"/>
                    </a:cubicBezTo>
                    <a:cubicBezTo>
                      <a:pt x="806747" y="76215"/>
                      <a:pt x="647516" y="30709"/>
                      <a:pt x="532799" y="45719"/>
                    </a:cubicBezTo>
                    <a:cubicBezTo>
                      <a:pt x="418082" y="60729"/>
                      <a:pt x="146382" y="22915"/>
                      <a:pt x="0" y="45719"/>
                    </a:cubicBezTo>
                    <a:cubicBezTo>
                      <a:pt x="-952" y="34222"/>
                      <a:pt x="4435" y="13202"/>
                      <a:pt x="0" y="0"/>
                    </a:cubicBezTo>
                    <a:close/>
                  </a:path>
                  <a:path w="1024614" h="45719" stroke="0" extrusionOk="0">
                    <a:moveTo>
                      <a:pt x="0" y="0"/>
                    </a:moveTo>
                    <a:cubicBezTo>
                      <a:pt x="122065" y="-33996"/>
                      <a:pt x="345482" y="58181"/>
                      <a:pt x="491815" y="0"/>
                    </a:cubicBezTo>
                    <a:cubicBezTo>
                      <a:pt x="638149" y="-58181"/>
                      <a:pt x="831704" y="30849"/>
                      <a:pt x="1024614" y="0"/>
                    </a:cubicBezTo>
                    <a:cubicBezTo>
                      <a:pt x="1027004" y="11852"/>
                      <a:pt x="1020838" y="36156"/>
                      <a:pt x="1024614" y="45719"/>
                    </a:cubicBezTo>
                    <a:cubicBezTo>
                      <a:pt x="923204" y="65880"/>
                      <a:pt x="678656" y="37363"/>
                      <a:pt x="532799" y="45719"/>
                    </a:cubicBezTo>
                    <a:cubicBezTo>
                      <a:pt x="386942" y="54075"/>
                      <a:pt x="254555" y="10879"/>
                      <a:pt x="0" y="45719"/>
                    </a:cubicBezTo>
                    <a:cubicBezTo>
                      <a:pt x="-1284" y="29758"/>
                      <a:pt x="383" y="19666"/>
                      <a:pt x="0" y="0"/>
                    </a:cubicBezTo>
                    <a:close/>
                  </a:path>
                </a:pathLst>
              </a:custGeom>
              <a:ln>
                <a:solidFill>
                  <a:schemeClr val="accent6"/>
                </a:solidFill>
                <a:extLst>
                  <a:ext uri="{C807C97D-BFC1-408E-A445-0C87EB9F89A2}">
                    <ask:lineSketchStyleProps xmlns:ask="http://schemas.microsoft.com/office/drawing/2018/sketchyshapes" sd="3619630165">
                      <a:prstGeom prst="rect">
                        <a:avLst/>
                      </a:prstGeom>
                      <ask:type>
                        <ask:lineSketchScribble/>
                      </ask:type>
                    </ask:lineSketchStyleProps>
                  </a:ext>
                </a:extLst>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3152547B-E17F-6B3F-964E-49D1B602F670}"/>
                  </a:ext>
                </a:extLst>
              </p:cNvPr>
              <p:cNvSpPr/>
              <p:nvPr/>
            </p:nvSpPr>
            <p:spPr>
              <a:xfrm>
                <a:off x="1578312" y="3585678"/>
                <a:ext cx="1024614" cy="57649"/>
              </a:xfrm>
              <a:custGeom>
                <a:avLst/>
                <a:gdLst>
                  <a:gd name="csX0" fmla="*/ 0 w 1024614"/>
                  <a:gd name="csY0" fmla="*/ 0 h 57649"/>
                  <a:gd name="csX1" fmla="*/ 512307 w 1024614"/>
                  <a:gd name="csY1" fmla="*/ 0 h 57649"/>
                  <a:gd name="csX2" fmla="*/ 1024614 w 1024614"/>
                  <a:gd name="csY2" fmla="*/ 0 h 57649"/>
                  <a:gd name="csX3" fmla="*/ 1024614 w 1024614"/>
                  <a:gd name="csY3" fmla="*/ 57649 h 57649"/>
                  <a:gd name="csX4" fmla="*/ 532799 w 1024614"/>
                  <a:gd name="csY4" fmla="*/ 57649 h 57649"/>
                  <a:gd name="csX5" fmla="*/ 0 w 1024614"/>
                  <a:gd name="csY5" fmla="*/ 57649 h 57649"/>
                  <a:gd name="csX6" fmla="*/ 0 w 1024614"/>
                  <a:gd name="csY6" fmla="*/ 0 h 5764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24614" h="57649" fill="none" extrusionOk="0">
                    <a:moveTo>
                      <a:pt x="0" y="0"/>
                    </a:moveTo>
                    <a:cubicBezTo>
                      <a:pt x="106967" y="-41024"/>
                      <a:pt x="403095" y="56973"/>
                      <a:pt x="512307" y="0"/>
                    </a:cubicBezTo>
                    <a:cubicBezTo>
                      <a:pt x="621519" y="-56973"/>
                      <a:pt x="800056" y="20853"/>
                      <a:pt x="1024614" y="0"/>
                    </a:cubicBezTo>
                    <a:cubicBezTo>
                      <a:pt x="1029437" y="20731"/>
                      <a:pt x="1023558" y="34086"/>
                      <a:pt x="1024614" y="57649"/>
                    </a:cubicBezTo>
                    <a:cubicBezTo>
                      <a:pt x="806747" y="88145"/>
                      <a:pt x="647516" y="42639"/>
                      <a:pt x="532799" y="57649"/>
                    </a:cubicBezTo>
                    <a:cubicBezTo>
                      <a:pt x="418082" y="72659"/>
                      <a:pt x="146382" y="34845"/>
                      <a:pt x="0" y="57649"/>
                    </a:cubicBezTo>
                    <a:cubicBezTo>
                      <a:pt x="-3842" y="42732"/>
                      <a:pt x="3306" y="23032"/>
                      <a:pt x="0" y="0"/>
                    </a:cubicBezTo>
                    <a:close/>
                  </a:path>
                  <a:path w="1024614" h="57649" stroke="0" extrusionOk="0">
                    <a:moveTo>
                      <a:pt x="0" y="0"/>
                    </a:moveTo>
                    <a:cubicBezTo>
                      <a:pt x="122065" y="-33996"/>
                      <a:pt x="345482" y="58181"/>
                      <a:pt x="491815" y="0"/>
                    </a:cubicBezTo>
                    <a:cubicBezTo>
                      <a:pt x="638149" y="-58181"/>
                      <a:pt x="831704" y="30849"/>
                      <a:pt x="1024614" y="0"/>
                    </a:cubicBezTo>
                    <a:cubicBezTo>
                      <a:pt x="1031076" y="18268"/>
                      <a:pt x="1021185" y="45784"/>
                      <a:pt x="1024614" y="57649"/>
                    </a:cubicBezTo>
                    <a:cubicBezTo>
                      <a:pt x="923204" y="77810"/>
                      <a:pt x="678656" y="49293"/>
                      <a:pt x="532799" y="57649"/>
                    </a:cubicBezTo>
                    <a:cubicBezTo>
                      <a:pt x="386942" y="66005"/>
                      <a:pt x="254555" y="22809"/>
                      <a:pt x="0" y="57649"/>
                    </a:cubicBezTo>
                    <a:cubicBezTo>
                      <a:pt x="-5981" y="37028"/>
                      <a:pt x="2318" y="22530"/>
                      <a:pt x="0" y="0"/>
                    </a:cubicBezTo>
                    <a:close/>
                  </a:path>
                </a:pathLst>
              </a:custGeom>
              <a:ln>
                <a:solidFill>
                  <a:schemeClr val="accent6"/>
                </a:solidFill>
                <a:extLst>
                  <a:ext uri="{C807C97D-BFC1-408E-A445-0C87EB9F89A2}">
                    <ask:lineSketchStyleProps xmlns:ask="http://schemas.microsoft.com/office/drawing/2018/sketchyshapes" sd="3619630165">
                      <a:prstGeom prst="rect">
                        <a:avLst/>
                      </a:prstGeom>
                      <ask:type>
                        <ask:lineSketchScribble/>
                      </ask:type>
                    </ask:lineSketchStyleProps>
                  </a:ext>
                </a:extLst>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grpSp>
      </p:grpSp>
      <p:grpSp>
        <p:nvGrpSpPr>
          <p:cNvPr id="69" name="Group 68">
            <a:extLst>
              <a:ext uri="{FF2B5EF4-FFF2-40B4-BE49-F238E27FC236}">
                <a16:creationId xmlns:a16="http://schemas.microsoft.com/office/drawing/2014/main" id="{9125AA32-FBB2-9C44-BCCB-36978C37BB5E}"/>
              </a:ext>
            </a:extLst>
          </p:cNvPr>
          <p:cNvGrpSpPr/>
          <p:nvPr/>
        </p:nvGrpSpPr>
        <p:grpSpPr>
          <a:xfrm>
            <a:off x="6693487" y="1718675"/>
            <a:ext cx="2425383" cy="3089737"/>
            <a:chOff x="2560320" y="1914029"/>
            <a:chExt cx="2425383" cy="3089737"/>
          </a:xfrm>
        </p:grpSpPr>
        <p:grpSp>
          <p:nvGrpSpPr>
            <p:cNvPr id="70" name="Group 69">
              <a:extLst>
                <a:ext uri="{FF2B5EF4-FFF2-40B4-BE49-F238E27FC236}">
                  <a16:creationId xmlns:a16="http://schemas.microsoft.com/office/drawing/2014/main" id="{06879DEB-08AF-018C-065E-23C7E3AFCE7D}"/>
                </a:ext>
              </a:extLst>
            </p:cNvPr>
            <p:cNvGrpSpPr/>
            <p:nvPr/>
          </p:nvGrpSpPr>
          <p:grpSpPr>
            <a:xfrm>
              <a:off x="2560320" y="1914029"/>
              <a:ext cx="2425383" cy="3089737"/>
              <a:chOff x="2560320" y="1914029"/>
              <a:chExt cx="2425383" cy="3089737"/>
            </a:xfrm>
          </p:grpSpPr>
          <p:sp>
            <p:nvSpPr>
              <p:cNvPr id="74" name="Rectangle 73">
                <a:extLst>
                  <a:ext uri="{FF2B5EF4-FFF2-40B4-BE49-F238E27FC236}">
                    <a16:creationId xmlns:a16="http://schemas.microsoft.com/office/drawing/2014/main" id="{1BFCC1ED-5298-D965-593E-2DDAE7F6B87D}"/>
                  </a:ext>
                </a:extLst>
              </p:cNvPr>
              <p:cNvSpPr/>
              <p:nvPr/>
            </p:nvSpPr>
            <p:spPr>
              <a:xfrm>
                <a:off x="2690559" y="2041110"/>
                <a:ext cx="2295144" cy="29626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5" name="Rectangle 74">
                <a:extLst>
                  <a:ext uri="{FF2B5EF4-FFF2-40B4-BE49-F238E27FC236}">
                    <a16:creationId xmlns:a16="http://schemas.microsoft.com/office/drawing/2014/main" id="{96AABE56-1816-8CF6-034B-9839EADEF2BD}"/>
                  </a:ext>
                </a:extLst>
              </p:cNvPr>
              <p:cNvSpPr/>
              <p:nvPr/>
            </p:nvSpPr>
            <p:spPr>
              <a:xfrm>
                <a:off x="2632859" y="1985607"/>
                <a:ext cx="2295144" cy="29626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nvGrpSpPr>
              <p:cNvPr id="76" name="Group 75">
                <a:extLst>
                  <a:ext uri="{FF2B5EF4-FFF2-40B4-BE49-F238E27FC236}">
                    <a16:creationId xmlns:a16="http://schemas.microsoft.com/office/drawing/2014/main" id="{E777756C-ED09-89E5-F507-5E8838CEC43A}"/>
                  </a:ext>
                </a:extLst>
              </p:cNvPr>
              <p:cNvGrpSpPr/>
              <p:nvPr/>
            </p:nvGrpSpPr>
            <p:grpSpPr>
              <a:xfrm>
                <a:off x="2560320" y="1914029"/>
                <a:ext cx="2295144" cy="2962656"/>
                <a:chOff x="585216" y="1947672"/>
                <a:chExt cx="2295144" cy="2962656"/>
              </a:xfrm>
            </p:grpSpPr>
            <p:sp>
              <p:nvSpPr>
                <p:cNvPr id="77" name="Rectangle 76">
                  <a:extLst>
                    <a:ext uri="{FF2B5EF4-FFF2-40B4-BE49-F238E27FC236}">
                      <a16:creationId xmlns:a16="http://schemas.microsoft.com/office/drawing/2014/main" id="{A5DC3B8A-F917-CD3D-5B02-2C547FB48DA5}"/>
                    </a:ext>
                  </a:extLst>
                </p:cNvPr>
                <p:cNvSpPr/>
                <p:nvPr/>
              </p:nvSpPr>
              <p:spPr>
                <a:xfrm>
                  <a:off x="585216" y="1947672"/>
                  <a:ext cx="2295144" cy="29626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8" name="TextBox 77">
                  <a:extLst>
                    <a:ext uri="{FF2B5EF4-FFF2-40B4-BE49-F238E27FC236}">
                      <a16:creationId xmlns:a16="http://schemas.microsoft.com/office/drawing/2014/main" id="{15C4852A-429F-AD1F-36FF-CDCCD55AF1F1}"/>
                    </a:ext>
                  </a:extLst>
                </p:cNvPr>
                <p:cNvSpPr txBox="1"/>
                <p:nvPr/>
              </p:nvSpPr>
              <p:spPr>
                <a:xfrm>
                  <a:off x="820398" y="2011680"/>
                  <a:ext cx="1804416" cy="646331"/>
                </a:xfrm>
                <a:prstGeom prst="rect">
                  <a:avLst/>
                </a:prstGeom>
                <a:noFill/>
              </p:spPr>
              <p:txBody>
                <a:bodyPr wrap="square" rtlCol="0">
                  <a:spAutoFit/>
                </a:bodyPr>
                <a:lstStyle/>
                <a:p>
                  <a:pPr algn="ctr"/>
                  <a:r>
                    <a:rPr lang="en-US" dirty="0"/>
                    <a:t>Non-DLC Listed</a:t>
                  </a:r>
                </a:p>
                <a:p>
                  <a:pPr algn="ctr"/>
                  <a:r>
                    <a:rPr lang="en-US" dirty="0"/>
                    <a:t>Violator</a:t>
                  </a:r>
                </a:p>
              </p:txBody>
            </p:sp>
            <p:pic>
              <p:nvPicPr>
                <p:cNvPr id="79" name="Picture 78">
                  <a:extLst>
                    <a:ext uri="{FF2B5EF4-FFF2-40B4-BE49-F238E27FC236}">
                      <a16:creationId xmlns:a16="http://schemas.microsoft.com/office/drawing/2014/main" id="{D6606B18-8BE1-4E53-586F-7C602B3B12F9}"/>
                    </a:ext>
                  </a:extLst>
                </p:cNvPr>
                <p:cNvPicPr>
                  <a:picLocks noChangeAspect="1"/>
                </p:cNvPicPr>
                <p:nvPr/>
              </p:nvPicPr>
              <p:blipFill>
                <a:blip r:embed="rId4"/>
                <a:srcRect t="5245"/>
                <a:stretch>
                  <a:fillRect/>
                </a:stretch>
              </p:blipFill>
              <p:spPr>
                <a:xfrm>
                  <a:off x="673043" y="2914995"/>
                  <a:ext cx="1132284" cy="660904"/>
                </a:xfrm>
                <a:prstGeom prst="rect">
                  <a:avLst/>
                </a:prstGeom>
              </p:spPr>
            </p:pic>
            <p:sp>
              <p:nvSpPr>
                <p:cNvPr id="80" name="Rectangle 79">
                  <a:extLst>
                    <a:ext uri="{FF2B5EF4-FFF2-40B4-BE49-F238E27FC236}">
                      <a16:creationId xmlns:a16="http://schemas.microsoft.com/office/drawing/2014/main" id="{1D27A99C-6859-E8A7-B87A-5545D52C69C3}"/>
                    </a:ext>
                  </a:extLst>
                </p:cNvPr>
                <p:cNvSpPr/>
                <p:nvPr/>
              </p:nvSpPr>
              <p:spPr>
                <a:xfrm>
                  <a:off x="1920726" y="3043446"/>
                  <a:ext cx="704088" cy="45719"/>
                </a:xfrm>
                <a:custGeom>
                  <a:avLst/>
                  <a:gdLst>
                    <a:gd name="csX0" fmla="*/ 0 w 704088"/>
                    <a:gd name="csY0" fmla="*/ 0 h 45719"/>
                    <a:gd name="csX1" fmla="*/ 352044 w 704088"/>
                    <a:gd name="csY1" fmla="*/ 0 h 45719"/>
                    <a:gd name="csX2" fmla="*/ 704088 w 704088"/>
                    <a:gd name="csY2" fmla="*/ 0 h 45719"/>
                    <a:gd name="csX3" fmla="*/ 704088 w 704088"/>
                    <a:gd name="csY3" fmla="*/ 45719 h 45719"/>
                    <a:gd name="csX4" fmla="*/ 366126 w 704088"/>
                    <a:gd name="csY4" fmla="*/ 45719 h 45719"/>
                    <a:gd name="csX5" fmla="*/ 0 w 704088"/>
                    <a:gd name="csY5" fmla="*/ 45719 h 45719"/>
                    <a:gd name="csX6" fmla="*/ 0 w 704088"/>
                    <a:gd name="csY6" fmla="*/ 0 h 457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04088" h="45719" fill="none" extrusionOk="0">
                      <a:moveTo>
                        <a:pt x="0" y="0"/>
                      </a:moveTo>
                      <a:cubicBezTo>
                        <a:pt x="114188" y="-28921"/>
                        <a:pt x="242446" y="30775"/>
                        <a:pt x="352044" y="0"/>
                      </a:cubicBezTo>
                      <a:cubicBezTo>
                        <a:pt x="461642" y="-30775"/>
                        <a:pt x="602862" y="40763"/>
                        <a:pt x="704088" y="0"/>
                      </a:cubicBezTo>
                      <a:cubicBezTo>
                        <a:pt x="707881" y="20736"/>
                        <a:pt x="703187" y="23807"/>
                        <a:pt x="704088" y="45719"/>
                      </a:cubicBezTo>
                      <a:cubicBezTo>
                        <a:pt x="578310" y="73581"/>
                        <a:pt x="458228" y="32799"/>
                        <a:pt x="366126" y="45719"/>
                      </a:cubicBezTo>
                      <a:cubicBezTo>
                        <a:pt x="274024" y="58639"/>
                        <a:pt x="120417" y="35032"/>
                        <a:pt x="0" y="45719"/>
                      </a:cubicBezTo>
                      <a:cubicBezTo>
                        <a:pt x="-952" y="34222"/>
                        <a:pt x="4435" y="13202"/>
                        <a:pt x="0" y="0"/>
                      </a:cubicBezTo>
                      <a:close/>
                    </a:path>
                    <a:path w="704088" h="45719" stroke="0" extrusionOk="0">
                      <a:moveTo>
                        <a:pt x="0" y="0"/>
                      </a:moveTo>
                      <a:cubicBezTo>
                        <a:pt x="99237" y="-15311"/>
                        <a:pt x="226000" y="30322"/>
                        <a:pt x="337962" y="0"/>
                      </a:cubicBezTo>
                      <a:cubicBezTo>
                        <a:pt x="449924" y="-30322"/>
                        <a:pt x="523598" y="17536"/>
                        <a:pt x="704088" y="0"/>
                      </a:cubicBezTo>
                      <a:cubicBezTo>
                        <a:pt x="706478" y="11852"/>
                        <a:pt x="700312" y="36156"/>
                        <a:pt x="704088" y="45719"/>
                      </a:cubicBezTo>
                      <a:cubicBezTo>
                        <a:pt x="610611" y="74105"/>
                        <a:pt x="524713" y="42612"/>
                        <a:pt x="366126" y="45719"/>
                      </a:cubicBezTo>
                      <a:cubicBezTo>
                        <a:pt x="207539" y="48826"/>
                        <a:pt x="89202" y="24317"/>
                        <a:pt x="0" y="45719"/>
                      </a:cubicBezTo>
                      <a:cubicBezTo>
                        <a:pt x="-1284" y="29758"/>
                        <a:pt x="383" y="19666"/>
                        <a:pt x="0" y="0"/>
                      </a:cubicBezTo>
                      <a:close/>
                    </a:path>
                  </a:pathLst>
                </a:custGeom>
                <a:ln>
                  <a:solidFill>
                    <a:schemeClr val="accent6"/>
                  </a:solidFill>
                  <a:extLst>
                    <a:ext uri="{C807C97D-BFC1-408E-A445-0C87EB9F89A2}">
                      <ask:lineSketchStyleProps xmlns:ask="http://schemas.microsoft.com/office/drawing/2018/sketchyshapes" sd="3619630165">
                        <a:prstGeom prst="rect">
                          <a:avLst/>
                        </a:prstGeom>
                        <ask:type>
                          <ask:lineSketchScribble/>
                        </ask:type>
                      </ask:lineSketchStyleProps>
                    </a:ext>
                  </a:extLst>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A689D432-001E-5149-A104-96922D2F1F41}"/>
                    </a:ext>
                  </a:extLst>
                </p:cNvPr>
                <p:cNvSpPr/>
                <p:nvPr/>
              </p:nvSpPr>
              <p:spPr>
                <a:xfrm>
                  <a:off x="1920726" y="3228111"/>
                  <a:ext cx="704088" cy="45719"/>
                </a:xfrm>
                <a:custGeom>
                  <a:avLst/>
                  <a:gdLst>
                    <a:gd name="csX0" fmla="*/ 0 w 704088"/>
                    <a:gd name="csY0" fmla="*/ 0 h 45719"/>
                    <a:gd name="csX1" fmla="*/ 352044 w 704088"/>
                    <a:gd name="csY1" fmla="*/ 0 h 45719"/>
                    <a:gd name="csX2" fmla="*/ 704088 w 704088"/>
                    <a:gd name="csY2" fmla="*/ 0 h 45719"/>
                    <a:gd name="csX3" fmla="*/ 704088 w 704088"/>
                    <a:gd name="csY3" fmla="*/ 45719 h 45719"/>
                    <a:gd name="csX4" fmla="*/ 366126 w 704088"/>
                    <a:gd name="csY4" fmla="*/ 45719 h 45719"/>
                    <a:gd name="csX5" fmla="*/ 0 w 704088"/>
                    <a:gd name="csY5" fmla="*/ 45719 h 45719"/>
                    <a:gd name="csX6" fmla="*/ 0 w 704088"/>
                    <a:gd name="csY6" fmla="*/ 0 h 457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04088" h="45719" fill="none" extrusionOk="0">
                      <a:moveTo>
                        <a:pt x="0" y="0"/>
                      </a:moveTo>
                      <a:cubicBezTo>
                        <a:pt x="114188" y="-28921"/>
                        <a:pt x="242446" y="30775"/>
                        <a:pt x="352044" y="0"/>
                      </a:cubicBezTo>
                      <a:cubicBezTo>
                        <a:pt x="461642" y="-30775"/>
                        <a:pt x="602862" y="40763"/>
                        <a:pt x="704088" y="0"/>
                      </a:cubicBezTo>
                      <a:cubicBezTo>
                        <a:pt x="707881" y="20736"/>
                        <a:pt x="703187" y="23807"/>
                        <a:pt x="704088" y="45719"/>
                      </a:cubicBezTo>
                      <a:cubicBezTo>
                        <a:pt x="578310" y="73581"/>
                        <a:pt x="458228" y="32799"/>
                        <a:pt x="366126" y="45719"/>
                      </a:cubicBezTo>
                      <a:cubicBezTo>
                        <a:pt x="274024" y="58639"/>
                        <a:pt x="120417" y="35032"/>
                        <a:pt x="0" y="45719"/>
                      </a:cubicBezTo>
                      <a:cubicBezTo>
                        <a:pt x="-952" y="34222"/>
                        <a:pt x="4435" y="13202"/>
                        <a:pt x="0" y="0"/>
                      </a:cubicBezTo>
                      <a:close/>
                    </a:path>
                    <a:path w="704088" h="45719" stroke="0" extrusionOk="0">
                      <a:moveTo>
                        <a:pt x="0" y="0"/>
                      </a:moveTo>
                      <a:cubicBezTo>
                        <a:pt x="99237" y="-15311"/>
                        <a:pt x="226000" y="30322"/>
                        <a:pt x="337962" y="0"/>
                      </a:cubicBezTo>
                      <a:cubicBezTo>
                        <a:pt x="449924" y="-30322"/>
                        <a:pt x="523598" y="17536"/>
                        <a:pt x="704088" y="0"/>
                      </a:cubicBezTo>
                      <a:cubicBezTo>
                        <a:pt x="706478" y="11852"/>
                        <a:pt x="700312" y="36156"/>
                        <a:pt x="704088" y="45719"/>
                      </a:cubicBezTo>
                      <a:cubicBezTo>
                        <a:pt x="610611" y="74105"/>
                        <a:pt x="524713" y="42612"/>
                        <a:pt x="366126" y="45719"/>
                      </a:cubicBezTo>
                      <a:cubicBezTo>
                        <a:pt x="207539" y="48826"/>
                        <a:pt x="89202" y="24317"/>
                        <a:pt x="0" y="45719"/>
                      </a:cubicBezTo>
                      <a:cubicBezTo>
                        <a:pt x="-1284" y="29758"/>
                        <a:pt x="383" y="19666"/>
                        <a:pt x="0" y="0"/>
                      </a:cubicBezTo>
                      <a:close/>
                    </a:path>
                  </a:pathLst>
                </a:custGeom>
                <a:ln>
                  <a:solidFill>
                    <a:schemeClr val="accent6"/>
                  </a:solidFill>
                  <a:extLst>
                    <a:ext uri="{C807C97D-BFC1-408E-A445-0C87EB9F89A2}">
                      <ask:lineSketchStyleProps xmlns:ask="http://schemas.microsoft.com/office/drawing/2018/sketchyshapes" sd="3619630165">
                        <a:prstGeom prst="rect">
                          <a:avLst/>
                        </a:prstGeom>
                        <ask:type>
                          <ask:lineSketchScribble/>
                        </ask:type>
                      </ask:lineSketchStyleProps>
                    </a:ext>
                  </a:extLst>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3CA994A5-4932-5F0A-CE7F-169E43BDFF72}"/>
                    </a:ext>
                  </a:extLst>
                </p:cNvPr>
                <p:cNvSpPr/>
                <p:nvPr/>
              </p:nvSpPr>
              <p:spPr>
                <a:xfrm>
                  <a:off x="1600200" y="3401013"/>
                  <a:ext cx="1024614" cy="45719"/>
                </a:xfrm>
                <a:custGeom>
                  <a:avLst/>
                  <a:gdLst>
                    <a:gd name="csX0" fmla="*/ 0 w 1024614"/>
                    <a:gd name="csY0" fmla="*/ 0 h 45719"/>
                    <a:gd name="csX1" fmla="*/ 512307 w 1024614"/>
                    <a:gd name="csY1" fmla="*/ 0 h 45719"/>
                    <a:gd name="csX2" fmla="*/ 1024614 w 1024614"/>
                    <a:gd name="csY2" fmla="*/ 0 h 45719"/>
                    <a:gd name="csX3" fmla="*/ 1024614 w 1024614"/>
                    <a:gd name="csY3" fmla="*/ 45719 h 45719"/>
                    <a:gd name="csX4" fmla="*/ 532799 w 1024614"/>
                    <a:gd name="csY4" fmla="*/ 45719 h 45719"/>
                    <a:gd name="csX5" fmla="*/ 0 w 1024614"/>
                    <a:gd name="csY5" fmla="*/ 45719 h 45719"/>
                    <a:gd name="csX6" fmla="*/ 0 w 1024614"/>
                    <a:gd name="csY6" fmla="*/ 0 h 457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24614" h="45719" fill="none" extrusionOk="0">
                      <a:moveTo>
                        <a:pt x="0" y="0"/>
                      </a:moveTo>
                      <a:cubicBezTo>
                        <a:pt x="106967" y="-41024"/>
                        <a:pt x="403095" y="56973"/>
                        <a:pt x="512307" y="0"/>
                      </a:cubicBezTo>
                      <a:cubicBezTo>
                        <a:pt x="621519" y="-56973"/>
                        <a:pt x="800056" y="20853"/>
                        <a:pt x="1024614" y="0"/>
                      </a:cubicBezTo>
                      <a:cubicBezTo>
                        <a:pt x="1028407" y="20736"/>
                        <a:pt x="1023713" y="23807"/>
                        <a:pt x="1024614" y="45719"/>
                      </a:cubicBezTo>
                      <a:cubicBezTo>
                        <a:pt x="806747" y="76215"/>
                        <a:pt x="647516" y="30709"/>
                        <a:pt x="532799" y="45719"/>
                      </a:cubicBezTo>
                      <a:cubicBezTo>
                        <a:pt x="418082" y="60729"/>
                        <a:pt x="146382" y="22915"/>
                        <a:pt x="0" y="45719"/>
                      </a:cubicBezTo>
                      <a:cubicBezTo>
                        <a:pt x="-952" y="34222"/>
                        <a:pt x="4435" y="13202"/>
                        <a:pt x="0" y="0"/>
                      </a:cubicBezTo>
                      <a:close/>
                    </a:path>
                    <a:path w="1024614" h="45719" stroke="0" extrusionOk="0">
                      <a:moveTo>
                        <a:pt x="0" y="0"/>
                      </a:moveTo>
                      <a:cubicBezTo>
                        <a:pt x="122065" y="-33996"/>
                        <a:pt x="345482" y="58181"/>
                        <a:pt x="491815" y="0"/>
                      </a:cubicBezTo>
                      <a:cubicBezTo>
                        <a:pt x="638149" y="-58181"/>
                        <a:pt x="831704" y="30849"/>
                        <a:pt x="1024614" y="0"/>
                      </a:cubicBezTo>
                      <a:cubicBezTo>
                        <a:pt x="1027004" y="11852"/>
                        <a:pt x="1020838" y="36156"/>
                        <a:pt x="1024614" y="45719"/>
                      </a:cubicBezTo>
                      <a:cubicBezTo>
                        <a:pt x="923204" y="65880"/>
                        <a:pt x="678656" y="37363"/>
                        <a:pt x="532799" y="45719"/>
                      </a:cubicBezTo>
                      <a:cubicBezTo>
                        <a:pt x="386942" y="54075"/>
                        <a:pt x="254555" y="10879"/>
                        <a:pt x="0" y="45719"/>
                      </a:cubicBezTo>
                      <a:cubicBezTo>
                        <a:pt x="-1284" y="29758"/>
                        <a:pt x="383" y="19666"/>
                        <a:pt x="0" y="0"/>
                      </a:cubicBezTo>
                      <a:close/>
                    </a:path>
                  </a:pathLst>
                </a:custGeom>
                <a:ln>
                  <a:solidFill>
                    <a:schemeClr val="accent6"/>
                  </a:solidFill>
                  <a:extLst>
                    <a:ext uri="{C807C97D-BFC1-408E-A445-0C87EB9F89A2}">
                      <ask:lineSketchStyleProps xmlns:ask="http://schemas.microsoft.com/office/drawing/2018/sketchyshapes" sd="3619630165">
                        <a:prstGeom prst="rect">
                          <a:avLst/>
                        </a:prstGeom>
                        <ask:type>
                          <ask:lineSketchScribble/>
                        </ask:type>
                      </ask:lineSketchStyleProps>
                    </a:ext>
                  </a:extLst>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00F08112-0B54-905C-9923-7766639F10F9}"/>
                    </a:ext>
                  </a:extLst>
                </p:cNvPr>
                <p:cNvSpPr/>
                <p:nvPr/>
              </p:nvSpPr>
              <p:spPr>
                <a:xfrm>
                  <a:off x="1578312" y="3585678"/>
                  <a:ext cx="1024614" cy="57649"/>
                </a:xfrm>
                <a:custGeom>
                  <a:avLst/>
                  <a:gdLst>
                    <a:gd name="csX0" fmla="*/ 0 w 1024614"/>
                    <a:gd name="csY0" fmla="*/ 0 h 57649"/>
                    <a:gd name="csX1" fmla="*/ 512307 w 1024614"/>
                    <a:gd name="csY1" fmla="*/ 0 h 57649"/>
                    <a:gd name="csX2" fmla="*/ 1024614 w 1024614"/>
                    <a:gd name="csY2" fmla="*/ 0 h 57649"/>
                    <a:gd name="csX3" fmla="*/ 1024614 w 1024614"/>
                    <a:gd name="csY3" fmla="*/ 57649 h 57649"/>
                    <a:gd name="csX4" fmla="*/ 532799 w 1024614"/>
                    <a:gd name="csY4" fmla="*/ 57649 h 57649"/>
                    <a:gd name="csX5" fmla="*/ 0 w 1024614"/>
                    <a:gd name="csY5" fmla="*/ 57649 h 57649"/>
                    <a:gd name="csX6" fmla="*/ 0 w 1024614"/>
                    <a:gd name="csY6" fmla="*/ 0 h 5764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24614" h="57649" fill="none" extrusionOk="0">
                      <a:moveTo>
                        <a:pt x="0" y="0"/>
                      </a:moveTo>
                      <a:cubicBezTo>
                        <a:pt x="106967" y="-41024"/>
                        <a:pt x="403095" y="56973"/>
                        <a:pt x="512307" y="0"/>
                      </a:cubicBezTo>
                      <a:cubicBezTo>
                        <a:pt x="621519" y="-56973"/>
                        <a:pt x="800056" y="20853"/>
                        <a:pt x="1024614" y="0"/>
                      </a:cubicBezTo>
                      <a:cubicBezTo>
                        <a:pt x="1029437" y="20731"/>
                        <a:pt x="1023558" y="34086"/>
                        <a:pt x="1024614" y="57649"/>
                      </a:cubicBezTo>
                      <a:cubicBezTo>
                        <a:pt x="806747" y="88145"/>
                        <a:pt x="647516" y="42639"/>
                        <a:pt x="532799" y="57649"/>
                      </a:cubicBezTo>
                      <a:cubicBezTo>
                        <a:pt x="418082" y="72659"/>
                        <a:pt x="146382" y="34845"/>
                        <a:pt x="0" y="57649"/>
                      </a:cubicBezTo>
                      <a:cubicBezTo>
                        <a:pt x="-3842" y="42732"/>
                        <a:pt x="3306" y="23032"/>
                        <a:pt x="0" y="0"/>
                      </a:cubicBezTo>
                      <a:close/>
                    </a:path>
                    <a:path w="1024614" h="57649" stroke="0" extrusionOk="0">
                      <a:moveTo>
                        <a:pt x="0" y="0"/>
                      </a:moveTo>
                      <a:cubicBezTo>
                        <a:pt x="122065" y="-33996"/>
                        <a:pt x="345482" y="58181"/>
                        <a:pt x="491815" y="0"/>
                      </a:cubicBezTo>
                      <a:cubicBezTo>
                        <a:pt x="638149" y="-58181"/>
                        <a:pt x="831704" y="30849"/>
                        <a:pt x="1024614" y="0"/>
                      </a:cubicBezTo>
                      <a:cubicBezTo>
                        <a:pt x="1031076" y="18268"/>
                        <a:pt x="1021185" y="45784"/>
                        <a:pt x="1024614" y="57649"/>
                      </a:cubicBezTo>
                      <a:cubicBezTo>
                        <a:pt x="923204" y="77810"/>
                        <a:pt x="678656" y="49293"/>
                        <a:pt x="532799" y="57649"/>
                      </a:cubicBezTo>
                      <a:cubicBezTo>
                        <a:pt x="386942" y="66005"/>
                        <a:pt x="254555" y="22809"/>
                        <a:pt x="0" y="57649"/>
                      </a:cubicBezTo>
                      <a:cubicBezTo>
                        <a:pt x="-5981" y="37028"/>
                        <a:pt x="2318" y="22530"/>
                        <a:pt x="0" y="0"/>
                      </a:cubicBezTo>
                      <a:close/>
                    </a:path>
                  </a:pathLst>
                </a:custGeom>
                <a:ln>
                  <a:solidFill>
                    <a:schemeClr val="accent6"/>
                  </a:solidFill>
                  <a:extLst>
                    <a:ext uri="{C807C97D-BFC1-408E-A445-0C87EB9F89A2}">
                      <ask:lineSketchStyleProps xmlns:ask="http://schemas.microsoft.com/office/drawing/2018/sketchyshapes" sd="3619630165">
                        <a:prstGeom prst="rect">
                          <a:avLst/>
                        </a:prstGeom>
                        <ask:type>
                          <ask:lineSketchScribble/>
                        </ask:type>
                      </ask:lineSketchStyleProps>
                    </a:ext>
                  </a:extLst>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grpSp>
        </p:grpSp>
        <p:grpSp>
          <p:nvGrpSpPr>
            <p:cNvPr id="71" name="Group 70">
              <a:extLst>
                <a:ext uri="{FF2B5EF4-FFF2-40B4-BE49-F238E27FC236}">
                  <a16:creationId xmlns:a16="http://schemas.microsoft.com/office/drawing/2014/main" id="{428CBD79-11B3-5073-20A4-B532280AF5C4}"/>
                </a:ext>
              </a:extLst>
            </p:cNvPr>
            <p:cNvGrpSpPr/>
            <p:nvPr/>
          </p:nvGrpSpPr>
          <p:grpSpPr>
            <a:xfrm>
              <a:off x="2923725" y="3807394"/>
              <a:ext cx="1485763" cy="909239"/>
              <a:chOff x="-3037022" y="2267941"/>
              <a:chExt cx="2319116" cy="1419225"/>
            </a:xfrm>
          </p:grpSpPr>
          <p:pic>
            <p:nvPicPr>
              <p:cNvPr id="72" name="Picture 3" descr="A yellow and white logo&#10;&#10;AI-generated content may be incorrect.">
                <a:extLst>
                  <a:ext uri="{FF2B5EF4-FFF2-40B4-BE49-F238E27FC236}">
                    <a16:creationId xmlns:a16="http://schemas.microsoft.com/office/drawing/2014/main" id="{655863C2-0AC4-85FB-9666-71B7EF678C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8532" y="2267941"/>
                <a:ext cx="1419226" cy="1419225"/>
              </a:xfrm>
              <a:prstGeom prst="rect">
                <a:avLst/>
              </a:prstGeom>
              <a:noFill/>
              <a:extLst>
                <a:ext uri="{909E8E84-426E-40DD-AFC4-6F175D3DCCD1}">
                  <a14:hiddenFill xmlns:a14="http://schemas.microsoft.com/office/drawing/2010/main">
                    <a:solidFill>
                      <a:srgbClr val="FFFFFF"/>
                    </a:solidFill>
                  </a14:hiddenFill>
                </a:ext>
              </a:extLst>
            </p:spPr>
          </p:pic>
          <p:sp>
            <p:nvSpPr>
              <p:cNvPr id="73" name="TextBox 72">
                <a:extLst>
                  <a:ext uri="{FF2B5EF4-FFF2-40B4-BE49-F238E27FC236}">
                    <a16:creationId xmlns:a16="http://schemas.microsoft.com/office/drawing/2014/main" id="{48706FB9-7F68-7DE1-9CE2-EDC8DCCF4DC0}"/>
                  </a:ext>
                </a:extLst>
              </p:cNvPr>
              <p:cNvSpPr txBox="1"/>
              <p:nvPr/>
            </p:nvSpPr>
            <p:spPr>
              <a:xfrm rot="19159025">
                <a:off x="-3037022" y="2858154"/>
                <a:ext cx="2319116" cy="384702"/>
              </a:xfrm>
              <a:prstGeom prst="rect">
                <a:avLst/>
              </a:prstGeom>
              <a:noFill/>
            </p:spPr>
            <p:txBody>
              <a:bodyPr wrap="square" rtlCol="0">
                <a:spAutoFit/>
              </a:bodyPr>
              <a:lstStyle/>
              <a:p>
                <a:pPr algn="ctr"/>
                <a:r>
                  <a:rPr lang="en-US" sz="1400" b="1" dirty="0">
                    <a:solidFill>
                      <a:schemeClr val="bg1">
                        <a:lumMod val="50000"/>
                      </a:schemeClr>
                    </a:solidFill>
                    <a:latin typeface="Aptos" panose="020B0004020202020204" pitchFamily="34" charset="0"/>
                  </a:rPr>
                  <a:t>DO NOT COPY</a:t>
                </a:r>
              </a:p>
            </p:txBody>
          </p:sp>
        </p:grpSp>
      </p:grpSp>
      <p:cxnSp>
        <p:nvCxnSpPr>
          <p:cNvPr id="85" name="Straight Connector 84">
            <a:extLst>
              <a:ext uri="{FF2B5EF4-FFF2-40B4-BE49-F238E27FC236}">
                <a16:creationId xmlns:a16="http://schemas.microsoft.com/office/drawing/2014/main" id="{43668C44-6F3E-F05B-DF97-FD1B95DE8183}"/>
              </a:ext>
            </a:extLst>
          </p:cNvPr>
          <p:cNvCxnSpPr>
            <a:cxnSpLocks/>
          </p:cNvCxnSpPr>
          <p:nvPr/>
        </p:nvCxnSpPr>
        <p:spPr>
          <a:xfrm>
            <a:off x="6245158" y="1585589"/>
            <a:ext cx="0" cy="4581747"/>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15456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DC317A-5EB7-C364-DD53-13594951EF6E}"/>
              </a:ext>
            </a:extLst>
          </p:cNvPr>
          <p:cNvSpPr>
            <a:spLocks noGrp="1"/>
          </p:cNvSpPr>
          <p:nvPr>
            <p:ph type="sldNum" sz="quarter" idx="12"/>
          </p:nvPr>
        </p:nvSpPr>
        <p:spPr/>
        <p:txBody>
          <a:bodyPr/>
          <a:lstStyle/>
          <a:p>
            <a:fld id="{9F6BE9D6-2AEA-4830-9DC0-68870D768C48}" type="slidenum">
              <a:rPr lang="en-US" smtClean="0"/>
              <a:pPr/>
              <a:t>44</a:t>
            </a:fld>
            <a:endParaRPr lang="en-US" dirty="0"/>
          </a:p>
        </p:txBody>
      </p:sp>
      <p:sp>
        <p:nvSpPr>
          <p:cNvPr id="3" name="Title 2">
            <a:extLst>
              <a:ext uri="{FF2B5EF4-FFF2-40B4-BE49-F238E27FC236}">
                <a16:creationId xmlns:a16="http://schemas.microsoft.com/office/drawing/2014/main" id="{F4D71208-2D8F-BBDA-5DA4-976D568872B3}"/>
              </a:ext>
            </a:extLst>
          </p:cNvPr>
          <p:cNvSpPr>
            <a:spLocks noGrp="1"/>
          </p:cNvSpPr>
          <p:nvPr>
            <p:ph type="title"/>
          </p:nvPr>
        </p:nvSpPr>
        <p:spPr/>
        <p:txBody>
          <a:bodyPr/>
          <a:lstStyle/>
          <a:p>
            <a:r>
              <a:rPr lang="en-US" dirty="0"/>
              <a:t>Outcome: Assist with an application</a:t>
            </a:r>
          </a:p>
        </p:txBody>
      </p:sp>
      <p:pic>
        <p:nvPicPr>
          <p:cNvPr id="5" name="Picture 4">
            <a:extLst>
              <a:ext uri="{FF2B5EF4-FFF2-40B4-BE49-F238E27FC236}">
                <a16:creationId xmlns:a16="http://schemas.microsoft.com/office/drawing/2014/main" id="{A5BAF619-C866-432E-8358-BC9C82D325D4}"/>
              </a:ext>
            </a:extLst>
          </p:cNvPr>
          <p:cNvPicPr>
            <a:picLocks noChangeAspect="1"/>
          </p:cNvPicPr>
          <p:nvPr/>
        </p:nvPicPr>
        <p:blipFill>
          <a:blip r:embed="rId2"/>
          <a:stretch>
            <a:fillRect/>
          </a:stretch>
        </p:blipFill>
        <p:spPr>
          <a:xfrm>
            <a:off x="2775909" y="1690688"/>
            <a:ext cx="6996996" cy="2555544"/>
          </a:xfrm>
          <a:prstGeom prst="rect">
            <a:avLst/>
          </a:prstGeom>
          <a:ln>
            <a:solidFill>
              <a:schemeClr val="accent6"/>
            </a:solidFill>
          </a:ln>
        </p:spPr>
      </p:pic>
      <p:sp>
        <p:nvSpPr>
          <p:cNvPr id="8" name="TextBox 7">
            <a:extLst>
              <a:ext uri="{FF2B5EF4-FFF2-40B4-BE49-F238E27FC236}">
                <a16:creationId xmlns:a16="http://schemas.microsoft.com/office/drawing/2014/main" id="{1D5C36FE-67F5-FFB2-2FD2-2ED71D15903A}"/>
              </a:ext>
            </a:extLst>
          </p:cNvPr>
          <p:cNvSpPr txBox="1"/>
          <p:nvPr/>
        </p:nvSpPr>
        <p:spPr>
          <a:xfrm>
            <a:off x="1195012" y="5047489"/>
            <a:ext cx="3161792" cy="369332"/>
          </a:xfrm>
          <a:prstGeom prst="rect">
            <a:avLst/>
          </a:prstGeom>
          <a:noFill/>
        </p:spPr>
        <p:txBody>
          <a:bodyPr wrap="square" rtlCol="0">
            <a:spAutoFit/>
          </a:bodyPr>
          <a:lstStyle/>
          <a:p>
            <a:pPr algn="ctr"/>
            <a:r>
              <a:rPr lang="en-US" b="1" dirty="0"/>
              <a:t>New Product Application</a:t>
            </a:r>
          </a:p>
        </p:txBody>
      </p:sp>
      <p:sp>
        <p:nvSpPr>
          <p:cNvPr id="12" name="TextBox 11">
            <a:extLst>
              <a:ext uri="{FF2B5EF4-FFF2-40B4-BE49-F238E27FC236}">
                <a16:creationId xmlns:a16="http://schemas.microsoft.com/office/drawing/2014/main" id="{5BBE725A-4DCC-C162-1444-29FE62F257E5}"/>
              </a:ext>
            </a:extLst>
          </p:cNvPr>
          <p:cNvSpPr txBox="1"/>
          <p:nvPr/>
        </p:nvSpPr>
        <p:spPr>
          <a:xfrm>
            <a:off x="4693510" y="5047488"/>
            <a:ext cx="3161792" cy="369332"/>
          </a:xfrm>
          <a:prstGeom prst="rect">
            <a:avLst/>
          </a:prstGeom>
          <a:noFill/>
        </p:spPr>
        <p:txBody>
          <a:bodyPr wrap="square" rtlCol="0">
            <a:spAutoFit/>
          </a:bodyPr>
          <a:lstStyle/>
          <a:p>
            <a:pPr algn="ctr"/>
            <a:r>
              <a:rPr lang="en-US" b="1" dirty="0"/>
              <a:t>Update Application</a:t>
            </a:r>
          </a:p>
        </p:txBody>
      </p:sp>
      <p:sp>
        <p:nvSpPr>
          <p:cNvPr id="14" name="TextBox 13">
            <a:extLst>
              <a:ext uri="{FF2B5EF4-FFF2-40B4-BE49-F238E27FC236}">
                <a16:creationId xmlns:a16="http://schemas.microsoft.com/office/drawing/2014/main" id="{ED8C5CCD-0DD0-B3D6-8D5C-F97681AC8996}"/>
              </a:ext>
            </a:extLst>
          </p:cNvPr>
          <p:cNvSpPr txBox="1"/>
          <p:nvPr/>
        </p:nvSpPr>
        <p:spPr>
          <a:xfrm>
            <a:off x="8192008" y="5047488"/>
            <a:ext cx="3161792" cy="369332"/>
          </a:xfrm>
          <a:prstGeom prst="rect">
            <a:avLst/>
          </a:prstGeom>
          <a:noFill/>
        </p:spPr>
        <p:txBody>
          <a:bodyPr wrap="square" rtlCol="0">
            <a:spAutoFit/>
          </a:bodyPr>
          <a:lstStyle/>
          <a:p>
            <a:pPr algn="ctr"/>
            <a:r>
              <a:rPr lang="en-US" b="1" dirty="0"/>
              <a:t>Private Label Application</a:t>
            </a:r>
          </a:p>
        </p:txBody>
      </p:sp>
      <p:cxnSp>
        <p:nvCxnSpPr>
          <p:cNvPr id="20" name="Connector: Elbow 19">
            <a:extLst>
              <a:ext uri="{FF2B5EF4-FFF2-40B4-BE49-F238E27FC236}">
                <a16:creationId xmlns:a16="http://schemas.microsoft.com/office/drawing/2014/main" id="{C666539B-291C-7B93-D452-BE66D1525AA4}"/>
              </a:ext>
            </a:extLst>
          </p:cNvPr>
          <p:cNvCxnSpPr>
            <a:stCxn id="5" idx="2"/>
            <a:endCxn id="8" idx="0"/>
          </p:cNvCxnSpPr>
          <p:nvPr/>
        </p:nvCxnSpPr>
        <p:spPr>
          <a:xfrm rot="5400000">
            <a:off x="4124530" y="2897611"/>
            <a:ext cx="801257" cy="3498499"/>
          </a:xfrm>
          <a:prstGeom prst="bentConnector3">
            <a:avLst/>
          </a:prstGeom>
          <a:ln w="571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B6CA0B04-A40E-C526-06FB-A6450F70BED8}"/>
              </a:ext>
            </a:extLst>
          </p:cNvPr>
          <p:cNvCxnSpPr>
            <a:cxnSpLocks/>
            <a:stCxn id="5" idx="2"/>
            <a:endCxn id="14" idx="0"/>
          </p:cNvCxnSpPr>
          <p:nvPr/>
        </p:nvCxnSpPr>
        <p:spPr>
          <a:xfrm rot="16200000" flipH="1">
            <a:off x="7623027" y="2897611"/>
            <a:ext cx="801256" cy="3498497"/>
          </a:xfrm>
          <a:prstGeom prst="bentConnector3">
            <a:avLst>
              <a:gd name="adj1" fmla="val 50000"/>
            </a:avLst>
          </a:prstGeom>
          <a:ln w="571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7D634ECC-1267-24D6-7625-D16789211EE5}"/>
              </a:ext>
            </a:extLst>
          </p:cNvPr>
          <p:cNvCxnSpPr>
            <a:stCxn id="5" idx="2"/>
            <a:endCxn id="12" idx="0"/>
          </p:cNvCxnSpPr>
          <p:nvPr/>
        </p:nvCxnSpPr>
        <p:spPr>
          <a:xfrm flipH="1">
            <a:off x="6274406" y="4246232"/>
            <a:ext cx="1" cy="801256"/>
          </a:xfrm>
          <a:prstGeom prst="straightConnector1">
            <a:avLst/>
          </a:prstGeom>
          <a:ln w="571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3CC8B1C0-8D9A-417F-EC15-C37782C1D714}"/>
              </a:ext>
            </a:extLst>
          </p:cNvPr>
          <p:cNvSpPr txBox="1"/>
          <p:nvPr/>
        </p:nvSpPr>
        <p:spPr>
          <a:xfrm>
            <a:off x="1145221" y="5416820"/>
            <a:ext cx="3261374" cy="369332"/>
          </a:xfrm>
          <a:prstGeom prst="rect">
            <a:avLst/>
          </a:prstGeom>
          <a:noFill/>
        </p:spPr>
        <p:txBody>
          <a:bodyPr wrap="square" rtlCol="0">
            <a:spAutoFit/>
          </a:bodyPr>
          <a:lstStyle/>
          <a:p>
            <a:pPr algn="ctr"/>
            <a:r>
              <a:rPr lang="en-US" dirty="0"/>
              <a:t>Non-listed OEMs</a:t>
            </a:r>
          </a:p>
        </p:txBody>
      </p:sp>
      <p:sp>
        <p:nvSpPr>
          <p:cNvPr id="11" name="TextBox 10">
            <a:extLst>
              <a:ext uri="{FF2B5EF4-FFF2-40B4-BE49-F238E27FC236}">
                <a16:creationId xmlns:a16="http://schemas.microsoft.com/office/drawing/2014/main" id="{D5E006F6-11F7-0E75-36E9-315F2E914DF2}"/>
              </a:ext>
            </a:extLst>
          </p:cNvPr>
          <p:cNvSpPr txBox="1"/>
          <p:nvPr/>
        </p:nvSpPr>
        <p:spPr>
          <a:xfrm>
            <a:off x="4643719" y="5416819"/>
            <a:ext cx="3261374" cy="646331"/>
          </a:xfrm>
          <a:prstGeom prst="rect">
            <a:avLst/>
          </a:prstGeom>
          <a:noFill/>
        </p:spPr>
        <p:txBody>
          <a:bodyPr wrap="square" rtlCol="0">
            <a:spAutoFit/>
          </a:bodyPr>
          <a:lstStyle/>
          <a:p>
            <a:pPr algn="ctr"/>
            <a:r>
              <a:rPr lang="en-US" dirty="0"/>
              <a:t>Adding brands, adding products to families</a:t>
            </a:r>
          </a:p>
        </p:txBody>
      </p:sp>
      <p:sp>
        <p:nvSpPr>
          <p:cNvPr id="15" name="TextBox 14">
            <a:extLst>
              <a:ext uri="{FF2B5EF4-FFF2-40B4-BE49-F238E27FC236}">
                <a16:creationId xmlns:a16="http://schemas.microsoft.com/office/drawing/2014/main" id="{1965CB83-A8A2-2F21-0A21-A4DA576263C1}"/>
              </a:ext>
            </a:extLst>
          </p:cNvPr>
          <p:cNvSpPr txBox="1"/>
          <p:nvPr/>
        </p:nvSpPr>
        <p:spPr>
          <a:xfrm>
            <a:off x="8092426" y="5387079"/>
            <a:ext cx="3261374" cy="923330"/>
          </a:xfrm>
          <a:prstGeom prst="rect">
            <a:avLst/>
          </a:prstGeom>
          <a:noFill/>
        </p:spPr>
        <p:txBody>
          <a:bodyPr wrap="square" rtlCol="0">
            <a:spAutoFit/>
          </a:bodyPr>
          <a:lstStyle/>
          <a:p>
            <a:pPr algn="ctr"/>
            <a:r>
              <a:rPr lang="en-US" dirty="0"/>
              <a:t>Listing privately labeled products if identical OEM products are already listed</a:t>
            </a:r>
          </a:p>
        </p:txBody>
      </p:sp>
    </p:spTree>
    <p:extLst>
      <p:ext uri="{BB962C8B-B14F-4D97-AF65-F5344CB8AC3E}">
        <p14:creationId xmlns:p14="http://schemas.microsoft.com/office/powerpoint/2010/main" val="8075637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C817A-4E00-103B-16B0-9E44BAEA6CD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8A93AA-7D9A-A00E-B81A-A95860FB8F2C}"/>
              </a:ext>
            </a:extLst>
          </p:cNvPr>
          <p:cNvSpPr>
            <a:spLocks noGrp="1"/>
          </p:cNvSpPr>
          <p:nvPr>
            <p:ph type="sldNum" sz="quarter" idx="12"/>
          </p:nvPr>
        </p:nvSpPr>
        <p:spPr/>
        <p:txBody>
          <a:bodyPr/>
          <a:lstStyle/>
          <a:p>
            <a:fld id="{9F6BE9D6-2AEA-4830-9DC0-68870D768C48}" type="slidenum">
              <a:rPr lang="en-US" smtClean="0"/>
              <a:pPr/>
              <a:t>45</a:t>
            </a:fld>
            <a:endParaRPr lang="en-US" dirty="0"/>
          </a:p>
        </p:txBody>
      </p:sp>
      <p:sp>
        <p:nvSpPr>
          <p:cNvPr id="3" name="Title 2">
            <a:extLst>
              <a:ext uri="{FF2B5EF4-FFF2-40B4-BE49-F238E27FC236}">
                <a16:creationId xmlns:a16="http://schemas.microsoft.com/office/drawing/2014/main" id="{8088505C-367A-00F4-83EF-E449F60244F2}"/>
              </a:ext>
            </a:extLst>
          </p:cNvPr>
          <p:cNvSpPr>
            <a:spLocks noGrp="1"/>
          </p:cNvSpPr>
          <p:nvPr>
            <p:ph type="title"/>
          </p:nvPr>
        </p:nvSpPr>
        <p:spPr/>
        <p:txBody>
          <a:bodyPr/>
          <a:lstStyle/>
          <a:p>
            <a:r>
              <a:rPr lang="en-US" dirty="0"/>
              <a:t>Outcome: Delist, suspension, or hold (rare cases)</a:t>
            </a:r>
          </a:p>
        </p:txBody>
      </p:sp>
      <p:pic>
        <p:nvPicPr>
          <p:cNvPr id="6" name="Picture 5">
            <a:extLst>
              <a:ext uri="{FF2B5EF4-FFF2-40B4-BE49-F238E27FC236}">
                <a16:creationId xmlns:a16="http://schemas.microsoft.com/office/drawing/2014/main" id="{E15199B0-1903-5FD4-8681-4F09B8E4913B}"/>
              </a:ext>
            </a:extLst>
          </p:cNvPr>
          <p:cNvPicPr>
            <a:picLocks noChangeAspect="1"/>
          </p:cNvPicPr>
          <p:nvPr/>
        </p:nvPicPr>
        <p:blipFill>
          <a:blip r:embed="rId2"/>
          <a:srcRect l="1334" t="5245"/>
          <a:stretch>
            <a:fillRect/>
          </a:stretch>
        </p:blipFill>
        <p:spPr>
          <a:xfrm>
            <a:off x="1115798" y="1690688"/>
            <a:ext cx="1997053" cy="1181424"/>
          </a:xfrm>
          <a:prstGeom prst="rect">
            <a:avLst/>
          </a:prstGeom>
        </p:spPr>
      </p:pic>
      <p:sp>
        <p:nvSpPr>
          <p:cNvPr id="9" name="TextBox 8">
            <a:extLst>
              <a:ext uri="{FF2B5EF4-FFF2-40B4-BE49-F238E27FC236}">
                <a16:creationId xmlns:a16="http://schemas.microsoft.com/office/drawing/2014/main" id="{417F9A5E-60F1-64EC-A649-FC04F017EF00}"/>
              </a:ext>
            </a:extLst>
          </p:cNvPr>
          <p:cNvSpPr txBox="1"/>
          <p:nvPr/>
        </p:nvSpPr>
        <p:spPr>
          <a:xfrm>
            <a:off x="3343072" y="1815053"/>
            <a:ext cx="4241259" cy="923330"/>
          </a:xfrm>
          <a:prstGeom prst="rect">
            <a:avLst/>
          </a:prstGeom>
          <a:noFill/>
        </p:spPr>
        <p:txBody>
          <a:bodyPr wrap="square" rtlCol="0">
            <a:spAutoFit/>
          </a:bodyPr>
          <a:lstStyle/>
          <a:p>
            <a:r>
              <a:rPr lang="en-US" dirty="0"/>
              <a:t>Products are delisted from the QPL and will require a new product application to be re-listed</a:t>
            </a:r>
          </a:p>
        </p:txBody>
      </p:sp>
      <p:pic>
        <p:nvPicPr>
          <p:cNvPr id="11" name="Graphic 10" descr="Building with solid fill">
            <a:extLst>
              <a:ext uri="{FF2B5EF4-FFF2-40B4-BE49-F238E27FC236}">
                <a16:creationId xmlns:a16="http://schemas.microsoft.com/office/drawing/2014/main" id="{9F0E5F08-1ACA-A94C-07FA-BD1E8B08224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79459" y="3174016"/>
            <a:ext cx="1181424" cy="1181424"/>
          </a:xfrm>
          <a:prstGeom prst="rect">
            <a:avLst/>
          </a:prstGeom>
        </p:spPr>
      </p:pic>
      <p:sp>
        <p:nvSpPr>
          <p:cNvPr id="17" name="TextBox 16">
            <a:extLst>
              <a:ext uri="{FF2B5EF4-FFF2-40B4-BE49-F238E27FC236}">
                <a16:creationId xmlns:a16="http://schemas.microsoft.com/office/drawing/2014/main" id="{7E6B24C6-3696-2A67-39B6-F87FE11E5BDA}"/>
              </a:ext>
            </a:extLst>
          </p:cNvPr>
          <p:cNvSpPr txBox="1"/>
          <p:nvPr/>
        </p:nvSpPr>
        <p:spPr>
          <a:xfrm>
            <a:off x="3343072" y="3517920"/>
            <a:ext cx="4241259" cy="646331"/>
          </a:xfrm>
          <a:prstGeom prst="rect">
            <a:avLst/>
          </a:prstGeom>
          <a:noFill/>
        </p:spPr>
        <p:txBody>
          <a:bodyPr wrap="square" rtlCol="0">
            <a:spAutoFit/>
          </a:bodyPr>
          <a:lstStyle/>
          <a:p>
            <a:r>
              <a:rPr lang="en-US" dirty="0"/>
              <a:t>Offending company is suspended from applying for DLC qualification</a:t>
            </a:r>
          </a:p>
        </p:txBody>
      </p:sp>
      <p:sp>
        <p:nvSpPr>
          <p:cNvPr id="23" name="TextBox 22">
            <a:extLst>
              <a:ext uri="{FF2B5EF4-FFF2-40B4-BE49-F238E27FC236}">
                <a16:creationId xmlns:a16="http://schemas.microsoft.com/office/drawing/2014/main" id="{69E54778-92E1-B556-EADC-56853B3C6B7B}"/>
              </a:ext>
            </a:extLst>
          </p:cNvPr>
          <p:cNvSpPr txBox="1"/>
          <p:nvPr/>
        </p:nvSpPr>
        <p:spPr>
          <a:xfrm>
            <a:off x="3343071" y="5043933"/>
            <a:ext cx="4241259" cy="646331"/>
          </a:xfrm>
          <a:prstGeom prst="rect">
            <a:avLst/>
          </a:prstGeom>
          <a:noFill/>
        </p:spPr>
        <p:txBody>
          <a:bodyPr wrap="square" rtlCol="0">
            <a:spAutoFit/>
          </a:bodyPr>
          <a:lstStyle/>
          <a:p>
            <a:r>
              <a:rPr lang="en-US" dirty="0"/>
              <a:t>Pending applications are placed on hold until the matter is resolved</a:t>
            </a:r>
          </a:p>
        </p:txBody>
      </p:sp>
      <p:pic>
        <p:nvPicPr>
          <p:cNvPr id="27" name="Graphic 26" descr="Building Brick Wall outline">
            <a:extLst>
              <a:ext uri="{FF2B5EF4-FFF2-40B4-BE49-F238E27FC236}">
                <a16:creationId xmlns:a16="http://schemas.microsoft.com/office/drawing/2014/main" id="{5F3085C1-57EF-43A9-BDBA-DDE0D72C24E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9460" y="4657344"/>
            <a:ext cx="1181423" cy="1181423"/>
          </a:xfrm>
          <a:prstGeom prst="rect">
            <a:avLst/>
          </a:prstGeom>
        </p:spPr>
      </p:pic>
    </p:spTree>
    <p:extLst>
      <p:ext uri="{BB962C8B-B14F-4D97-AF65-F5344CB8AC3E}">
        <p14:creationId xmlns:p14="http://schemas.microsoft.com/office/powerpoint/2010/main" val="1171037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7" grpId="0"/>
      <p:bldP spid="2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B10305-0E55-EC7D-C33E-2B9D6CA90914}"/>
              </a:ext>
            </a:extLst>
          </p:cNvPr>
          <p:cNvSpPr>
            <a:spLocks noGrp="1"/>
          </p:cNvSpPr>
          <p:nvPr>
            <p:ph type="sldNum" sz="quarter" idx="12"/>
          </p:nvPr>
        </p:nvSpPr>
        <p:spPr/>
        <p:txBody>
          <a:bodyPr/>
          <a:lstStyle/>
          <a:p>
            <a:fld id="{9F6BE9D6-2AEA-4830-9DC0-68870D768C48}" type="slidenum">
              <a:rPr lang="en-US" smtClean="0"/>
              <a:pPr/>
              <a:t>46</a:t>
            </a:fld>
            <a:endParaRPr lang="en-US" dirty="0"/>
          </a:p>
        </p:txBody>
      </p:sp>
      <p:sp>
        <p:nvSpPr>
          <p:cNvPr id="3" name="Title 2">
            <a:extLst>
              <a:ext uri="{FF2B5EF4-FFF2-40B4-BE49-F238E27FC236}">
                <a16:creationId xmlns:a16="http://schemas.microsoft.com/office/drawing/2014/main" id="{B2D97077-66E2-70CE-0CCB-125E33898A09}"/>
              </a:ext>
            </a:extLst>
          </p:cNvPr>
          <p:cNvSpPr>
            <a:spLocks noGrp="1"/>
          </p:cNvSpPr>
          <p:nvPr>
            <p:ph type="title"/>
          </p:nvPr>
        </p:nvSpPr>
        <p:spPr/>
        <p:txBody>
          <a:bodyPr/>
          <a:lstStyle/>
          <a:p>
            <a:r>
              <a:rPr lang="en-US" dirty="0"/>
              <a:t>Outcome: Posting public notices</a:t>
            </a:r>
          </a:p>
        </p:txBody>
      </p:sp>
      <p:pic>
        <p:nvPicPr>
          <p:cNvPr id="5" name="Picture 4">
            <a:extLst>
              <a:ext uri="{FF2B5EF4-FFF2-40B4-BE49-F238E27FC236}">
                <a16:creationId xmlns:a16="http://schemas.microsoft.com/office/drawing/2014/main" id="{F05AC029-B844-D5D8-7721-41AAC52C9817}"/>
              </a:ext>
            </a:extLst>
          </p:cNvPr>
          <p:cNvPicPr>
            <a:picLocks noChangeAspect="1"/>
          </p:cNvPicPr>
          <p:nvPr/>
        </p:nvPicPr>
        <p:blipFill>
          <a:blip r:embed="rId2"/>
          <a:stretch>
            <a:fillRect/>
          </a:stretch>
        </p:blipFill>
        <p:spPr>
          <a:xfrm>
            <a:off x="2626280" y="1545833"/>
            <a:ext cx="6269483" cy="4105943"/>
          </a:xfrm>
          <a:prstGeom prst="rect">
            <a:avLst/>
          </a:prstGeom>
          <a:ln>
            <a:solidFill>
              <a:schemeClr val="accent6"/>
            </a:solidFill>
          </a:ln>
        </p:spPr>
      </p:pic>
    </p:spTree>
    <p:extLst>
      <p:ext uri="{BB962C8B-B14F-4D97-AF65-F5344CB8AC3E}">
        <p14:creationId xmlns:p14="http://schemas.microsoft.com/office/powerpoint/2010/main" val="39655258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80F9F-855C-A5F6-1073-C91EE23B89D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6E3352-E5F5-2A3B-9E1D-A218BB075FE5}"/>
              </a:ext>
            </a:extLst>
          </p:cNvPr>
          <p:cNvSpPr>
            <a:spLocks noGrp="1"/>
          </p:cNvSpPr>
          <p:nvPr>
            <p:ph type="sldNum" sz="quarter" idx="12"/>
          </p:nvPr>
        </p:nvSpPr>
        <p:spPr/>
        <p:txBody>
          <a:bodyPr/>
          <a:lstStyle/>
          <a:p>
            <a:fld id="{9F6BE9D6-2AEA-4830-9DC0-68870D768C48}" type="slidenum">
              <a:rPr lang="en-US" smtClean="0"/>
              <a:pPr/>
              <a:t>47</a:t>
            </a:fld>
            <a:endParaRPr lang="en-US" dirty="0"/>
          </a:p>
        </p:txBody>
      </p:sp>
      <p:sp>
        <p:nvSpPr>
          <p:cNvPr id="3" name="Title 2">
            <a:extLst>
              <a:ext uri="{FF2B5EF4-FFF2-40B4-BE49-F238E27FC236}">
                <a16:creationId xmlns:a16="http://schemas.microsoft.com/office/drawing/2014/main" id="{BAAB43B5-41BA-0D74-A9E6-A7F9AC4C2988}"/>
              </a:ext>
            </a:extLst>
          </p:cNvPr>
          <p:cNvSpPr>
            <a:spLocks noGrp="1"/>
          </p:cNvSpPr>
          <p:nvPr>
            <p:ph type="title"/>
          </p:nvPr>
        </p:nvSpPr>
        <p:spPr/>
        <p:txBody>
          <a:bodyPr/>
          <a:lstStyle/>
          <a:p>
            <a:r>
              <a:rPr lang="en-US" dirty="0"/>
              <a:t>Outcome: Report and permanently remove Amazon listings</a:t>
            </a:r>
          </a:p>
        </p:txBody>
      </p:sp>
      <p:pic>
        <p:nvPicPr>
          <p:cNvPr id="18" name="Picture 17">
            <a:extLst>
              <a:ext uri="{FF2B5EF4-FFF2-40B4-BE49-F238E27FC236}">
                <a16:creationId xmlns:a16="http://schemas.microsoft.com/office/drawing/2014/main" id="{9B49C122-3EBD-CA0E-316D-0385E14752F4}"/>
              </a:ext>
            </a:extLst>
          </p:cNvPr>
          <p:cNvPicPr>
            <a:picLocks noChangeAspect="1"/>
          </p:cNvPicPr>
          <p:nvPr/>
        </p:nvPicPr>
        <p:blipFill>
          <a:blip r:embed="rId3"/>
          <a:stretch>
            <a:fillRect/>
          </a:stretch>
        </p:blipFill>
        <p:spPr>
          <a:xfrm>
            <a:off x="917257" y="1669521"/>
            <a:ext cx="6118771" cy="4226782"/>
          </a:xfrm>
          <a:prstGeom prst="rect">
            <a:avLst/>
          </a:prstGeom>
          <a:ln>
            <a:solidFill>
              <a:schemeClr val="accent6"/>
            </a:solidFill>
          </a:ln>
        </p:spPr>
      </p:pic>
      <p:grpSp>
        <p:nvGrpSpPr>
          <p:cNvPr id="24" name="Group 23">
            <a:extLst>
              <a:ext uri="{FF2B5EF4-FFF2-40B4-BE49-F238E27FC236}">
                <a16:creationId xmlns:a16="http://schemas.microsoft.com/office/drawing/2014/main" id="{AF4E2D93-2C7F-5B34-DFDE-6805385B99DC}"/>
              </a:ext>
            </a:extLst>
          </p:cNvPr>
          <p:cNvGrpSpPr/>
          <p:nvPr/>
        </p:nvGrpSpPr>
        <p:grpSpPr>
          <a:xfrm>
            <a:off x="7115085" y="1669521"/>
            <a:ext cx="4784636" cy="4126174"/>
            <a:chOff x="6753521" y="1654283"/>
            <a:chExt cx="4499695" cy="3880447"/>
          </a:xfrm>
        </p:grpSpPr>
        <p:pic>
          <p:nvPicPr>
            <p:cNvPr id="20" name="Picture 19">
              <a:extLst>
                <a:ext uri="{FF2B5EF4-FFF2-40B4-BE49-F238E27FC236}">
                  <a16:creationId xmlns:a16="http://schemas.microsoft.com/office/drawing/2014/main" id="{5F916BD0-8835-40A3-AC06-34345E4111CD}"/>
                </a:ext>
              </a:extLst>
            </p:cNvPr>
            <p:cNvPicPr>
              <a:picLocks noChangeAspect="1"/>
            </p:cNvPicPr>
            <p:nvPr/>
          </p:nvPicPr>
          <p:blipFill>
            <a:blip r:embed="rId4"/>
            <a:srcRect b="10694"/>
            <a:stretch>
              <a:fillRect/>
            </a:stretch>
          </p:blipFill>
          <p:spPr>
            <a:xfrm>
              <a:off x="6753521" y="1654283"/>
              <a:ext cx="4499695" cy="3880447"/>
            </a:xfrm>
            <a:prstGeom prst="rect">
              <a:avLst/>
            </a:prstGeom>
            <a:ln>
              <a:solidFill>
                <a:schemeClr val="accent6"/>
              </a:solidFill>
            </a:ln>
          </p:spPr>
        </p:pic>
        <p:sp>
          <p:nvSpPr>
            <p:cNvPr id="21" name="Rectangle 20">
              <a:extLst>
                <a:ext uri="{FF2B5EF4-FFF2-40B4-BE49-F238E27FC236}">
                  <a16:creationId xmlns:a16="http://schemas.microsoft.com/office/drawing/2014/main" id="{0F509D85-9766-CC9F-7536-C236547BA6D0}"/>
                </a:ext>
              </a:extLst>
            </p:cNvPr>
            <p:cNvSpPr/>
            <p:nvPr/>
          </p:nvSpPr>
          <p:spPr>
            <a:xfrm>
              <a:off x="7046976" y="4023360"/>
              <a:ext cx="1097280" cy="52425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Rounded Corners 22">
            <a:extLst>
              <a:ext uri="{FF2B5EF4-FFF2-40B4-BE49-F238E27FC236}">
                <a16:creationId xmlns:a16="http://schemas.microsoft.com/office/drawing/2014/main" id="{82D0104A-08EE-7B5E-6D4D-0485A50BE015}"/>
              </a:ext>
            </a:extLst>
          </p:cNvPr>
          <p:cNvSpPr/>
          <p:nvPr/>
        </p:nvSpPr>
        <p:spPr>
          <a:xfrm>
            <a:off x="2864633" y="4825914"/>
            <a:ext cx="6294569" cy="1439660"/>
          </a:xfrm>
          <a:prstGeom prst="roundRect">
            <a:avLst/>
          </a:prstGeom>
          <a:solidFill>
            <a:srgbClr val="00B0F0"/>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2800" b="1" dirty="0">
                <a:solidFill>
                  <a:schemeClr val="bg1"/>
                </a:solidFill>
              </a:rPr>
              <a:t>211 listings removed &amp;</a:t>
            </a:r>
          </a:p>
          <a:p>
            <a:pPr algn="ctr"/>
            <a:r>
              <a:rPr lang="en-US" sz="2800" b="1" dirty="0">
                <a:solidFill>
                  <a:schemeClr val="bg1"/>
                </a:solidFill>
              </a:rPr>
              <a:t>306 corrected during recent pilot</a:t>
            </a:r>
          </a:p>
        </p:txBody>
      </p:sp>
    </p:spTree>
    <p:extLst>
      <p:ext uri="{BB962C8B-B14F-4D97-AF65-F5344CB8AC3E}">
        <p14:creationId xmlns:p14="http://schemas.microsoft.com/office/powerpoint/2010/main" val="2918649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07705D-4C02-1A20-4781-CA2F32482E3E}"/>
              </a:ext>
            </a:extLst>
          </p:cNvPr>
          <p:cNvSpPr>
            <a:spLocks noGrp="1"/>
          </p:cNvSpPr>
          <p:nvPr>
            <p:ph type="sldNum" sz="quarter" idx="12"/>
          </p:nvPr>
        </p:nvSpPr>
        <p:spPr/>
        <p:txBody>
          <a:bodyPr/>
          <a:lstStyle/>
          <a:p>
            <a:fld id="{9F6BE9D6-2AEA-4830-9DC0-68870D768C48}" type="slidenum">
              <a:rPr lang="en-US" smtClean="0"/>
              <a:pPr/>
              <a:t>48</a:t>
            </a:fld>
            <a:endParaRPr lang="en-US" dirty="0"/>
          </a:p>
        </p:txBody>
      </p:sp>
      <p:sp>
        <p:nvSpPr>
          <p:cNvPr id="3" name="Title 2">
            <a:extLst>
              <a:ext uri="{FF2B5EF4-FFF2-40B4-BE49-F238E27FC236}">
                <a16:creationId xmlns:a16="http://schemas.microsoft.com/office/drawing/2014/main" id="{11E0BA8E-1F72-3C19-1941-A99447BC4EE4}"/>
              </a:ext>
            </a:extLst>
          </p:cNvPr>
          <p:cNvSpPr>
            <a:spLocks noGrp="1"/>
          </p:cNvSpPr>
          <p:nvPr>
            <p:ph type="title"/>
          </p:nvPr>
        </p:nvSpPr>
        <p:spPr/>
        <p:txBody>
          <a:bodyPr/>
          <a:lstStyle/>
          <a:p>
            <a:r>
              <a:rPr lang="en-US" dirty="0"/>
              <a:t>How can you help enforce DLC logo compliance?</a:t>
            </a:r>
          </a:p>
        </p:txBody>
      </p:sp>
      <p:pic>
        <p:nvPicPr>
          <p:cNvPr id="5" name="Picture 4">
            <a:extLst>
              <a:ext uri="{FF2B5EF4-FFF2-40B4-BE49-F238E27FC236}">
                <a16:creationId xmlns:a16="http://schemas.microsoft.com/office/drawing/2014/main" id="{3A518D5D-5131-95B8-0751-E3D6D6A6538C}"/>
              </a:ext>
            </a:extLst>
          </p:cNvPr>
          <p:cNvPicPr>
            <a:picLocks noChangeAspect="1"/>
          </p:cNvPicPr>
          <p:nvPr/>
        </p:nvPicPr>
        <p:blipFill>
          <a:blip r:embed="rId2"/>
          <a:stretch>
            <a:fillRect/>
          </a:stretch>
        </p:blipFill>
        <p:spPr>
          <a:xfrm>
            <a:off x="3092261" y="1586125"/>
            <a:ext cx="6007478" cy="3922428"/>
          </a:xfrm>
          <a:prstGeom prst="rect">
            <a:avLst/>
          </a:prstGeom>
          <a:ln>
            <a:solidFill>
              <a:schemeClr val="accent6"/>
            </a:solidFill>
          </a:ln>
        </p:spPr>
      </p:pic>
      <p:sp>
        <p:nvSpPr>
          <p:cNvPr id="6" name="TextBox 5">
            <a:extLst>
              <a:ext uri="{FF2B5EF4-FFF2-40B4-BE49-F238E27FC236}">
                <a16:creationId xmlns:a16="http://schemas.microsoft.com/office/drawing/2014/main" id="{8DFB2CA9-FE40-A37D-46A8-83A1392B0C14}"/>
              </a:ext>
            </a:extLst>
          </p:cNvPr>
          <p:cNvSpPr txBox="1"/>
          <p:nvPr/>
        </p:nvSpPr>
        <p:spPr>
          <a:xfrm>
            <a:off x="0" y="5508553"/>
            <a:ext cx="12192000" cy="523220"/>
          </a:xfrm>
          <a:prstGeom prst="rect">
            <a:avLst/>
          </a:prstGeom>
          <a:noFill/>
        </p:spPr>
        <p:txBody>
          <a:bodyPr wrap="square" rtlCol="0">
            <a:spAutoFit/>
          </a:bodyPr>
          <a:lstStyle/>
          <a:p>
            <a:pPr algn="ctr"/>
            <a:r>
              <a:rPr lang="en-US" sz="2800" b="1" dirty="0"/>
              <a:t>designlights.org/report-logo-misuse</a:t>
            </a:r>
          </a:p>
        </p:txBody>
      </p:sp>
    </p:spTree>
    <p:extLst>
      <p:ext uri="{BB962C8B-B14F-4D97-AF65-F5344CB8AC3E}">
        <p14:creationId xmlns:p14="http://schemas.microsoft.com/office/powerpoint/2010/main" val="29612571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90594-CC25-BA04-72E4-F7A9DBEC445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838533-6452-9DED-2601-F69BDF1862FD}"/>
              </a:ext>
            </a:extLst>
          </p:cNvPr>
          <p:cNvSpPr>
            <a:spLocks noGrp="1"/>
          </p:cNvSpPr>
          <p:nvPr>
            <p:ph type="sldNum" sz="quarter" idx="12"/>
          </p:nvPr>
        </p:nvSpPr>
        <p:spPr/>
        <p:txBody>
          <a:bodyPr/>
          <a:lstStyle/>
          <a:p>
            <a:fld id="{9F6BE9D6-2AEA-4830-9DC0-68870D768C48}" type="slidenum">
              <a:rPr lang="en-US" smtClean="0"/>
              <a:pPr/>
              <a:t>49</a:t>
            </a:fld>
            <a:endParaRPr lang="en-US" dirty="0"/>
          </a:p>
        </p:txBody>
      </p:sp>
      <p:sp>
        <p:nvSpPr>
          <p:cNvPr id="3" name="Text Placeholder 2">
            <a:extLst>
              <a:ext uri="{FF2B5EF4-FFF2-40B4-BE49-F238E27FC236}">
                <a16:creationId xmlns:a16="http://schemas.microsoft.com/office/drawing/2014/main" id="{A4954F2D-5B56-9B58-1C93-C4443D4D1DD3}"/>
              </a:ext>
            </a:extLst>
          </p:cNvPr>
          <p:cNvSpPr>
            <a:spLocks noGrp="1"/>
          </p:cNvSpPr>
          <p:nvPr>
            <p:ph type="body" sz="quarter" idx="13"/>
          </p:nvPr>
        </p:nvSpPr>
        <p:spPr/>
        <p:txBody>
          <a:bodyPr/>
          <a:lstStyle/>
          <a:p>
            <a:r>
              <a:rPr lang="en-US" dirty="0"/>
              <a:t>Best Practices for </a:t>
            </a:r>
            <a:r>
              <a:rPr lang="en-US" dirty="0">
                <a:latin typeface="Aptos" panose="020B0004020202020204" pitchFamily="34" charset="0"/>
              </a:rPr>
              <a:t>Best Practices Verifying Qualification</a:t>
            </a:r>
          </a:p>
        </p:txBody>
      </p:sp>
    </p:spTree>
    <p:extLst>
      <p:ext uri="{BB962C8B-B14F-4D97-AF65-F5344CB8AC3E}">
        <p14:creationId xmlns:p14="http://schemas.microsoft.com/office/powerpoint/2010/main" val="1367843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7609363-5E5E-122E-12E3-BA74117600CD}"/>
              </a:ext>
            </a:extLst>
          </p:cNvPr>
          <p:cNvSpPr>
            <a:spLocks noGrp="1"/>
          </p:cNvSpPr>
          <p:nvPr>
            <p:ph type="sldNum" sz="quarter" idx="12"/>
          </p:nvPr>
        </p:nvSpPr>
        <p:spPr/>
        <p:txBody>
          <a:bodyPr/>
          <a:lstStyle/>
          <a:p>
            <a:fld id="{9F6BE9D6-2AEA-4830-9DC0-68870D768C48}" type="slidenum">
              <a:rPr lang="en-US" smtClean="0"/>
              <a:pPr/>
              <a:t>5</a:t>
            </a:fld>
            <a:endParaRPr lang="en-US"/>
          </a:p>
        </p:txBody>
      </p:sp>
      <p:pic>
        <p:nvPicPr>
          <p:cNvPr id="4" name="Picture 3">
            <a:extLst>
              <a:ext uri="{FF2B5EF4-FFF2-40B4-BE49-F238E27FC236}">
                <a16:creationId xmlns:a16="http://schemas.microsoft.com/office/drawing/2014/main" id="{E429267B-7BEA-93F9-A557-1E1EB7A05E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6E18FC36-6E0A-08AE-F402-1684F9889E9D}"/>
              </a:ext>
            </a:extLst>
          </p:cNvPr>
          <p:cNvSpPr txBox="1"/>
          <p:nvPr/>
        </p:nvSpPr>
        <p:spPr>
          <a:xfrm>
            <a:off x="0" y="5653712"/>
            <a:ext cx="12191999" cy="523220"/>
          </a:xfrm>
          <a:prstGeom prst="rect">
            <a:avLst/>
          </a:prstGeom>
          <a:noFill/>
        </p:spPr>
        <p:txBody>
          <a:bodyPr wrap="square" rtlCol="0">
            <a:spAutoFit/>
          </a:bodyPr>
          <a:lstStyle/>
          <a:p>
            <a:pPr algn="ctr"/>
            <a:r>
              <a:rPr lang="en-US" sz="2800" b="1" spc="200">
                <a:solidFill>
                  <a:schemeClr val="bg1"/>
                </a:solidFill>
                <a:latin typeface="Aptos" panose="020B0004020202020204" pitchFamily="34" charset="0"/>
              </a:rPr>
              <a:t>EARLY BIRD PRICING ENDS JULY 31ST</a:t>
            </a:r>
          </a:p>
        </p:txBody>
      </p:sp>
      <p:sp>
        <p:nvSpPr>
          <p:cNvPr id="6" name="TextBox 5">
            <a:extLst>
              <a:ext uri="{FF2B5EF4-FFF2-40B4-BE49-F238E27FC236}">
                <a16:creationId xmlns:a16="http://schemas.microsoft.com/office/drawing/2014/main" id="{256DE583-4ECE-882B-BE01-28FB7C6352B4}"/>
              </a:ext>
            </a:extLst>
          </p:cNvPr>
          <p:cNvSpPr txBox="1"/>
          <p:nvPr/>
        </p:nvSpPr>
        <p:spPr>
          <a:xfrm>
            <a:off x="0" y="6152252"/>
            <a:ext cx="12192000" cy="369332"/>
          </a:xfrm>
          <a:prstGeom prst="rect">
            <a:avLst/>
          </a:prstGeom>
          <a:noFill/>
        </p:spPr>
        <p:txBody>
          <a:bodyPr wrap="square" rtlCol="0">
            <a:spAutoFit/>
          </a:bodyPr>
          <a:lstStyle/>
          <a:p>
            <a:pPr algn="ctr"/>
            <a:r>
              <a:rPr lang="en-US" b="1" spc="200">
                <a:solidFill>
                  <a:schemeClr val="bg1"/>
                </a:solidFill>
                <a:latin typeface="Aptos" panose="020B0004020202020204" pitchFamily="34" charset="0"/>
              </a:rPr>
              <a:t>EARLY BIRD: $600	STANDARD: $750</a:t>
            </a:r>
          </a:p>
        </p:txBody>
      </p:sp>
    </p:spTree>
    <p:extLst>
      <p:ext uri="{BB962C8B-B14F-4D97-AF65-F5344CB8AC3E}">
        <p14:creationId xmlns:p14="http://schemas.microsoft.com/office/powerpoint/2010/main" val="42456612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D20C62-192C-40C9-7D9E-E57DAB66F153}"/>
              </a:ext>
            </a:extLst>
          </p:cNvPr>
          <p:cNvSpPr>
            <a:spLocks noGrp="1"/>
          </p:cNvSpPr>
          <p:nvPr>
            <p:ph type="sldNum" sz="quarter" idx="12"/>
          </p:nvPr>
        </p:nvSpPr>
        <p:spPr/>
        <p:txBody>
          <a:bodyPr/>
          <a:lstStyle/>
          <a:p>
            <a:fld id="{9F6BE9D6-2AEA-4830-9DC0-68870D768C48}" type="slidenum">
              <a:rPr lang="en-US" smtClean="0"/>
              <a:pPr/>
              <a:t>50</a:t>
            </a:fld>
            <a:endParaRPr lang="en-US" dirty="0"/>
          </a:p>
        </p:txBody>
      </p:sp>
      <p:sp>
        <p:nvSpPr>
          <p:cNvPr id="3" name="Title 2">
            <a:extLst>
              <a:ext uri="{FF2B5EF4-FFF2-40B4-BE49-F238E27FC236}">
                <a16:creationId xmlns:a16="http://schemas.microsoft.com/office/drawing/2014/main" id="{CE0B5D5D-D8AF-77B9-76BD-8F63D7CBC565}"/>
              </a:ext>
            </a:extLst>
          </p:cNvPr>
          <p:cNvSpPr>
            <a:spLocks noGrp="1"/>
          </p:cNvSpPr>
          <p:nvPr>
            <p:ph type="title"/>
          </p:nvPr>
        </p:nvSpPr>
        <p:spPr/>
        <p:txBody>
          <a:bodyPr/>
          <a:lstStyle/>
          <a:p>
            <a:r>
              <a:rPr lang="en-US" dirty="0"/>
              <a:t>Best practices for manufacturers</a:t>
            </a:r>
          </a:p>
        </p:txBody>
      </p:sp>
      <p:sp>
        <p:nvSpPr>
          <p:cNvPr id="5" name="TextBox 4">
            <a:extLst>
              <a:ext uri="{FF2B5EF4-FFF2-40B4-BE49-F238E27FC236}">
                <a16:creationId xmlns:a16="http://schemas.microsoft.com/office/drawing/2014/main" id="{2D97FD57-F982-138E-029C-AB3BD012B78D}"/>
              </a:ext>
            </a:extLst>
          </p:cNvPr>
          <p:cNvSpPr txBox="1"/>
          <p:nvPr/>
        </p:nvSpPr>
        <p:spPr>
          <a:xfrm>
            <a:off x="5910072" y="1939077"/>
            <a:ext cx="5443728" cy="3785652"/>
          </a:xfrm>
          <a:prstGeom prst="rect">
            <a:avLst/>
          </a:prstGeom>
          <a:noFill/>
        </p:spPr>
        <p:txBody>
          <a:bodyPr wrap="square">
            <a:spAutoFit/>
          </a:bodyPr>
          <a:lstStyle/>
          <a:p>
            <a:pPr marL="171450" indent="-171450">
              <a:buFont typeface="Arial" panose="020B0604020202020204" pitchFamily="34" charset="0"/>
              <a:buChar char="•"/>
            </a:pPr>
            <a:r>
              <a:rPr lang="en-US" sz="2000" dirty="0">
                <a:solidFill>
                  <a:srgbClr val="000000"/>
                </a:solidFill>
                <a:latin typeface="Aptos" panose="020B0004020202020204" pitchFamily="34" charset="0"/>
              </a:rPr>
              <a:t>Communicate to your private labelers that they are required to obtain their own DLC qualification </a:t>
            </a:r>
          </a:p>
          <a:p>
            <a:pPr marL="171450" indent="-171450">
              <a:buFont typeface="Arial" panose="020B0604020202020204" pitchFamily="34" charset="0"/>
              <a:buChar char="•"/>
            </a:pPr>
            <a:endParaRPr lang="en-US" sz="2000" b="0" i="0" u="none" strike="noStrike" baseline="0" dirty="0">
              <a:solidFill>
                <a:srgbClr val="000000"/>
              </a:solidFill>
              <a:latin typeface="Aptos" panose="020B0004020202020204" pitchFamily="34" charset="0"/>
            </a:endParaRPr>
          </a:p>
          <a:p>
            <a:pPr marL="171450" indent="-171450">
              <a:buFont typeface="Arial" panose="020B0604020202020204" pitchFamily="34" charset="0"/>
              <a:buChar char="•"/>
            </a:pPr>
            <a:r>
              <a:rPr lang="en-US" sz="2000" b="0" i="0" u="none" strike="noStrike" baseline="0" dirty="0">
                <a:solidFill>
                  <a:srgbClr val="000000"/>
                </a:solidFill>
                <a:latin typeface="Aptos" panose="020B0004020202020204" pitchFamily="34" charset="0"/>
              </a:rPr>
              <a:t>Ensure that all marketed model numbers align with QPL listings </a:t>
            </a:r>
          </a:p>
          <a:p>
            <a:pPr marL="171450" indent="-171450">
              <a:buFont typeface="Arial" panose="020B0604020202020204" pitchFamily="34" charset="0"/>
              <a:buChar char="•"/>
            </a:pPr>
            <a:endParaRPr lang="en-US" sz="2000" b="0" i="0" u="none" strike="noStrike" baseline="0" dirty="0">
              <a:solidFill>
                <a:srgbClr val="000000"/>
              </a:solidFill>
              <a:latin typeface="Aptos" panose="020B0004020202020204" pitchFamily="34" charset="0"/>
            </a:endParaRPr>
          </a:p>
          <a:p>
            <a:pPr marL="171450" indent="-171450">
              <a:buFont typeface="Arial" panose="020B0604020202020204" pitchFamily="34" charset="0"/>
              <a:buChar char="•"/>
            </a:pPr>
            <a:r>
              <a:rPr lang="en-US" sz="2000" b="0" i="0" u="none" strike="noStrike" baseline="0" dirty="0">
                <a:solidFill>
                  <a:srgbClr val="000000"/>
                </a:solidFill>
                <a:latin typeface="Aptos" panose="020B0004020202020204" pitchFamily="34" charset="0"/>
              </a:rPr>
              <a:t>Clearly indicate which variations are qualified </a:t>
            </a:r>
          </a:p>
          <a:p>
            <a:endParaRPr lang="en-US" sz="2000" b="0" i="0" u="none" strike="noStrike" baseline="0" dirty="0">
              <a:solidFill>
                <a:srgbClr val="000000"/>
              </a:solidFill>
              <a:latin typeface="Aptos" panose="020B0004020202020204" pitchFamily="34" charset="0"/>
            </a:endParaRPr>
          </a:p>
          <a:p>
            <a:pPr marL="171450" indent="-171450">
              <a:buFont typeface="Arial" panose="020B0604020202020204" pitchFamily="34" charset="0"/>
              <a:buChar char="•"/>
            </a:pPr>
            <a:r>
              <a:rPr lang="en-US" sz="2000" b="0" i="0" u="none" strike="noStrike" baseline="0" dirty="0">
                <a:solidFill>
                  <a:srgbClr val="000000"/>
                </a:solidFill>
                <a:latin typeface="Aptos" panose="020B0004020202020204" pitchFamily="34" charset="0"/>
              </a:rPr>
              <a:t>Use only official, current DLC logo files</a:t>
            </a:r>
          </a:p>
          <a:p>
            <a:pPr marL="171450" indent="-171450">
              <a:buFont typeface="Arial" panose="020B0604020202020204" pitchFamily="34" charset="0"/>
              <a:buChar char="•"/>
            </a:pPr>
            <a:endParaRPr lang="en-US" sz="2000" b="0" i="0" u="none" strike="noStrike" baseline="0" dirty="0">
              <a:solidFill>
                <a:srgbClr val="000000"/>
              </a:solidFill>
              <a:latin typeface="Aptos" panose="020B0004020202020204" pitchFamily="34" charset="0"/>
            </a:endParaRPr>
          </a:p>
          <a:p>
            <a:pPr marL="171450" indent="-171450">
              <a:buFont typeface="Arial" panose="020B0604020202020204" pitchFamily="34" charset="0"/>
              <a:buChar char="•"/>
            </a:pPr>
            <a:r>
              <a:rPr lang="en-US" sz="2000" dirty="0">
                <a:solidFill>
                  <a:srgbClr val="000000"/>
                </a:solidFill>
                <a:latin typeface="Aptos" panose="020B0004020202020204" pitchFamily="34" charset="0"/>
              </a:rPr>
              <a:t>Include DLC product IDs on your spec sheet</a:t>
            </a:r>
            <a:endParaRPr lang="en-US" sz="2000" b="0" i="0" u="none" strike="noStrike" baseline="0" dirty="0">
              <a:solidFill>
                <a:srgbClr val="000000"/>
              </a:solidFill>
              <a:latin typeface="Aptos" panose="020B0004020202020204" pitchFamily="34" charset="0"/>
            </a:endParaRPr>
          </a:p>
        </p:txBody>
      </p:sp>
      <p:pic>
        <p:nvPicPr>
          <p:cNvPr id="7" name="Picture 6">
            <a:extLst>
              <a:ext uri="{FF2B5EF4-FFF2-40B4-BE49-F238E27FC236}">
                <a16:creationId xmlns:a16="http://schemas.microsoft.com/office/drawing/2014/main" id="{085DBF71-B287-F924-01B6-3A143E7100C3}"/>
              </a:ext>
            </a:extLst>
          </p:cNvPr>
          <p:cNvPicPr>
            <a:picLocks noChangeAspect="1"/>
          </p:cNvPicPr>
          <p:nvPr/>
        </p:nvPicPr>
        <p:blipFill>
          <a:blip r:embed="rId2"/>
          <a:stretch>
            <a:fillRect/>
          </a:stretch>
        </p:blipFill>
        <p:spPr>
          <a:xfrm>
            <a:off x="838200" y="1939077"/>
            <a:ext cx="4600611" cy="2979845"/>
          </a:xfrm>
          <a:prstGeom prst="roundRect">
            <a:avLst/>
          </a:prstGeom>
          <a:ln>
            <a:solidFill>
              <a:schemeClr val="accent6"/>
            </a:solidFill>
          </a:ln>
        </p:spPr>
      </p:pic>
    </p:spTree>
    <p:extLst>
      <p:ext uri="{BB962C8B-B14F-4D97-AF65-F5344CB8AC3E}">
        <p14:creationId xmlns:p14="http://schemas.microsoft.com/office/powerpoint/2010/main" val="25660153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38137-88E3-B83D-8E7A-6FB9F9B0D71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7A70EF-97E6-86E8-9EE9-C692B4BB7C4A}"/>
              </a:ext>
            </a:extLst>
          </p:cNvPr>
          <p:cNvSpPr>
            <a:spLocks noGrp="1"/>
          </p:cNvSpPr>
          <p:nvPr>
            <p:ph type="sldNum" sz="quarter" idx="12"/>
          </p:nvPr>
        </p:nvSpPr>
        <p:spPr/>
        <p:txBody>
          <a:bodyPr/>
          <a:lstStyle/>
          <a:p>
            <a:fld id="{9F6BE9D6-2AEA-4830-9DC0-68870D768C48}" type="slidenum">
              <a:rPr lang="en-US" smtClean="0"/>
              <a:pPr/>
              <a:t>51</a:t>
            </a:fld>
            <a:endParaRPr lang="en-US" dirty="0"/>
          </a:p>
        </p:txBody>
      </p:sp>
      <p:sp>
        <p:nvSpPr>
          <p:cNvPr id="3" name="Title 2">
            <a:extLst>
              <a:ext uri="{FF2B5EF4-FFF2-40B4-BE49-F238E27FC236}">
                <a16:creationId xmlns:a16="http://schemas.microsoft.com/office/drawing/2014/main" id="{9A310F5B-249D-4EB2-3A0E-9589C5E8AFAF}"/>
              </a:ext>
            </a:extLst>
          </p:cNvPr>
          <p:cNvSpPr>
            <a:spLocks noGrp="1"/>
          </p:cNvSpPr>
          <p:nvPr>
            <p:ph type="title"/>
          </p:nvPr>
        </p:nvSpPr>
        <p:spPr/>
        <p:txBody>
          <a:bodyPr/>
          <a:lstStyle/>
          <a:p>
            <a:r>
              <a:rPr lang="en-US" dirty="0"/>
              <a:t>Best practices for distributors</a:t>
            </a:r>
          </a:p>
        </p:txBody>
      </p:sp>
      <p:sp>
        <p:nvSpPr>
          <p:cNvPr id="5" name="TextBox 4">
            <a:extLst>
              <a:ext uri="{FF2B5EF4-FFF2-40B4-BE49-F238E27FC236}">
                <a16:creationId xmlns:a16="http://schemas.microsoft.com/office/drawing/2014/main" id="{C91589CE-3717-345F-9682-23FFE997F64D}"/>
              </a:ext>
            </a:extLst>
          </p:cNvPr>
          <p:cNvSpPr txBox="1"/>
          <p:nvPr/>
        </p:nvSpPr>
        <p:spPr>
          <a:xfrm>
            <a:off x="5833872" y="1842276"/>
            <a:ext cx="6094476" cy="2862322"/>
          </a:xfrm>
          <a:prstGeom prst="rect">
            <a:avLst/>
          </a:prstGeom>
          <a:noFill/>
        </p:spPr>
        <p:txBody>
          <a:bodyPr wrap="square">
            <a:spAutoFit/>
          </a:bodyPr>
          <a:lstStyle/>
          <a:p>
            <a:pPr marL="171450" indent="-171450">
              <a:buFont typeface="Arial" panose="020B0604020202020204" pitchFamily="34" charset="0"/>
              <a:buChar char="•"/>
            </a:pPr>
            <a:r>
              <a:rPr lang="en-US" sz="2000" i="0" u="none" strike="noStrike" baseline="0" dirty="0">
                <a:solidFill>
                  <a:srgbClr val="000000"/>
                </a:solidFill>
                <a:latin typeface="Aptos" panose="020B0004020202020204" pitchFamily="34" charset="0"/>
              </a:rPr>
              <a:t>Verify DLC qualification claims on the QPL before selling or purchasing products </a:t>
            </a:r>
          </a:p>
          <a:p>
            <a:pPr marL="171450" indent="-171450">
              <a:buFont typeface="Arial" panose="020B0604020202020204" pitchFamily="34" charset="0"/>
              <a:buChar char="•"/>
            </a:pPr>
            <a:endParaRPr lang="en-US" sz="2000" i="0" u="none" strike="noStrike" baseline="0" dirty="0">
              <a:solidFill>
                <a:srgbClr val="000000"/>
              </a:solidFill>
              <a:latin typeface="Aptos" panose="020B0004020202020204" pitchFamily="34" charset="0"/>
            </a:endParaRPr>
          </a:p>
          <a:p>
            <a:pPr marL="171450" indent="-171450">
              <a:buFont typeface="Arial" panose="020B0604020202020204" pitchFamily="34" charset="0"/>
              <a:buChar char="•"/>
            </a:pPr>
            <a:r>
              <a:rPr lang="en-US" sz="2000" i="0" u="none" strike="noStrike" baseline="0" dirty="0">
                <a:solidFill>
                  <a:srgbClr val="000000"/>
                </a:solidFill>
                <a:latin typeface="Aptos" panose="020B0004020202020204" pitchFamily="34" charset="0"/>
              </a:rPr>
              <a:t>Request DLC Product IDs when in doubt </a:t>
            </a:r>
          </a:p>
          <a:p>
            <a:pPr marL="171450" indent="-171450">
              <a:buFont typeface="Arial" panose="020B0604020202020204" pitchFamily="34" charset="0"/>
              <a:buChar char="•"/>
            </a:pPr>
            <a:endParaRPr lang="en-US" sz="2000" i="0" u="none" strike="noStrike" baseline="0" dirty="0">
              <a:solidFill>
                <a:srgbClr val="000000"/>
              </a:solidFill>
              <a:latin typeface="Aptos" panose="020B0004020202020204" pitchFamily="34" charset="0"/>
            </a:endParaRPr>
          </a:p>
          <a:p>
            <a:pPr marL="171450" indent="-171450">
              <a:buFont typeface="Arial" panose="020B0604020202020204" pitchFamily="34" charset="0"/>
              <a:buChar char="•"/>
            </a:pPr>
            <a:r>
              <a:rPr lang="en-US" sz="2000" i="0" u="none" strike="noStrike" baseline="0" dirty="0">
                <a:solidFill>
                  <a:srgbClr val="000000"/>
                </a:solidFill>
                <a:latin typeface="Aptos" panose="020B0004020202020204" pitchFamily="34" charset="0"/>
              </a:rPr>
              <a:t>Clearly identify which variations are qualified </a:t>
            </a:r>
          </a:p>
          <a:p>
            <a:pPr marL="171450" indent="-171450">
              <a:buFont typeface="Arial" panose="020B0604020202020204" pitchFamily="34" charset="0"/>
              <a:buChar char="•"/>
            </a:pPr>
            <a:endParaRPr lang="en-US" sz="2000" i="0" u="none" strike="noStrike" baseline="0" dirty="0">
              <a:solidFill>
                <a:srgbClr val="000000"/>
              </a:solidFill>
              <a:latin typeface="Aptos" panose="020B0004020202020204" pitchFamily="34" charset="0"/>
            </a:endParaRPr>
          </a:p>
          <a:p>
            <a:pPr marL="171450" indent="-171450">
              <a:buFont typeface="Arial" panose="020B0604020202020204" pitchFamily="34" charset="0"/>
              <a:buChar char="•"/>
            </a:pPr>
            <a:r>
              <a:rPr lang="en-US" sz="2000" i="0" u="none" strike="noStrike" baseline="0" dirty="0">
                <a:solidFill>
                  <a:srgbClr val="000000"/>
                </a:solidFill>
                <a:latin typeface="Aptos" panose="020B0004020202020204" pitchFamily="34" charset="0"/>
              </a:rPr>
              <a:t>Display both the manufacturer and brand name to prevent false private label claims </a:t>
            </a:r>
          </a:p>
        </p:txBody>
      </p:sp>
      <p:pic>
        <p:nvPicPr>
          <p:cNvPr id="7" name="Picture 6">
            <a:extLst>
              <a:ext uri="{FF2B5EF4-FFF2-40B4-BE49-F238E27FC236}">
                <a16:creationId xmlns:a16="http://schemas.microsoft.com/office/drawing/2014/main" id="{AE4F3409-C61D-428C-D179-7C0FDB6D4C08}"/>
              </a:ext>
            </a:extLst>
          </p:cNvPr>
          <p:cNvPicPr>
            <a:picLocks noChangeAspect="1"/>
          </p:cNvPicPr>
          <p:nvPr/>
        </p:nvPicPr>
        <p:blipFill>
          <a:blip r:embed="rId2"/>
          <a:stretch>
            <a:fillRect/>
          </a:stretch>
        </p:blipFill>
        <p:spPr>
          <a:xfrm>
            <a:off x="838200" y="1842276"/>
            <a:ext cx="4729907" cy="3173448"/>
          </a:xfrm>
          <a:prstGeom prst="roundRect">
            <a:avLst/>
          </a:prstGeom>
          <a:ln>
            <a:solidFill>
              <a:schemeClr val="accent6"/>
            </a:solidFill>
          </a:ln>
        </p:spPr>
      </p:pic>
    </p:spTree>
    <p:extLst>
      <p:ext uri="{BB962C8B-B14F-4D97-AF65-F5344CB8AC3E}">
        <p14:creationId xmlns:p14="http://schemas.microsoft.com/office/powerpoint/2010/main" val="6086309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82DC2-D26C-44B3-A69E-62834931B5D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40C0F8-E17D-2E51-CF17-EE02A6C1D1D0}"/>
              </a:ext>
            </a:extLst>
          </p:cNvPr>
          <p:cNvSpPr>
            <a:spLocks noGrp="1"/>
          </p:cNvSpPr>
          <p:nvPr>
            <p:ph type="sldNum" sz="quarter" idx="12"/>
          </p:nvPr>
        </p:nvSpPr>
        <p:spPr/>
        <p:txBody>
          <a:bodyPr/>
          <a:lstStyle/>
          <a:p>
            <a:fld id="{9F6BE9D6-2AEA-4830-9DC0-68870D768C48}" type="slidenum">
              <a:rPr lang="en-US" smtClean="0"/>
              <a:pPr/>
              <a:t>52</a:t>
            </a:fld>
            <a:endParaRPr lang="en-US" dirty="0"/>
          </a:p>
        </p:txBody>
      </p:sp>
      <p:sp>
        <p:nvSpPr>
          <p:cNvPr id="3" name="Title 2">
            <a:extLst>
              <a:ext uri="{FF2B5EF4-FFF2-40B4-BE49-F238E27FC236}">
                <a16:creationId xmlns:a16="http://schemas.microsoft.com/office/drawing/2014/main" id="{34F9A01E-7942-04F8-267F-698322298DF6}"/>
              </a:ext>
            </a:extLst>
          </p:cNvPr>
          <p:cNvSpPr>
            <a:spLocks noGrp="1"/>
          </p:cNvSpPr>
          <p:nvPr>
            <p:ph type="title"/>
          </p:nvPr>
        </p:nvSpPr>
        <p:spPr/>
        <p:txBody>
          <a:bodyPr/>
          <a:lstStyle/>
          <a:p>
            <a:r>
              <a:rPr lang="en-US" dirty="0"/>
              <a:t>Best practices for efficiency programs</a:t>
            </a:r>
          </a:p>
        </p:txBody>
      </p:sp>
      <p:sp>
        <p:nvSpPr>
          <p:cNvPr id="5" name="TextBox 4">
            <a:extLst>
              <a:ext uri="{FF2B5EF4-FFF2-40B4-BE49-F238E27FC236}">
                <a16:creationId xmlns:a16="http://schemas.microsoft.com/office/drawing/2014/main" id="{7F2E9E18-A393-E1F1-BF63-A1DC95BDB8EA}"/>
              </a:ext>
            </a:extLst>
          </p:cNvPr>
          <p:cNvSpPr txBox="1"/>
          <p:nvPr/>
        </p:nvSpPr>
        <p:spPr>
          <a:xfrm>
            <a:off x="5965540" y="2126059"/>
            <a:ext cx="5712714" cy="2862322"/>
          </a:xfrm>
          <a:prstGeom prst="rect">
            <a:avLst/>
          </a:prstGeom>
          <a:noFill/>
        </p:spPr>
        <p:txBody>
          <a:bodyPr wrap="square">
            <a:spAutoFit/>
          </a:bodyPr>
          <a:lstStyle/>
          <a:p>
            <a:pPr marL="171450" indent="-171450">
              <a:buFont typeface="Arial" panose="020B0604020202020204" pitchFamily="34" charset="0"/>
              <a:buChar char="•"/>
            </a:pPr>
            <a:r>
              <a:rPr lang="en-US" sz="2000" b="0" i="0" u="none" strike="noStrike" baseline="0" dirty="0">
                <a:solidFill>
                  <a:srgbClr val="000000"/>
                </a:solidFill>
                <a:latin typeface="Aptos" panose="020B0004020202020204" pitchFamily="34" charset="0"/>
              </a:rPr>
              <a:t>Request the DLC Product ID when reviewing incentive submissions </a:t>
            </a:r>
          </a:p>
          <a:p>
            <a:pPr marL="171450" indent="-171450">
              <a:buFont typeface="Arial" panose="020B0604020202020204" pitchFamily="34" charset="0"/>
              <a:buChar char="•"/>
            </a:pPr>
            <a:endParaRPr lang="en-US" sz="2000" b="0" i="0" u="none" strike="noStrike" baseline="0" dirty="0">
              <a:solidFill>
                <a:srgbClr val="000000"/>
              </a:solidFill>
              <a:latin typeface="Aptos" panose="020B0004020202020204" pitchFamily="34" charset="0"/>
            </a:endParaRPr>
          </a:p>
          <a:p>
            <a:pPr marL="171450" indent="-171450">
              <a:buFont typeface="Arial" panose="020B0604020202020204" pitchFamily="34" charset="0"/>
              <a:buChar char="•"/>
            </a:pPr>
            <a:r>
              <a:rPr lang="en-US" sz="2000" b="0" i="0" u="none" strike="noStrike" baseline="0" dirty="0">
                <a:solidFill>
                  <a:srgbClr val="000000"/>
                </a:solidFill>
                <a:latin typeface="Aptos" panose="020B0004020202020204" pitchFamily="34" charset="0"/>
              </a:rPr>
              <a:t>Not rely solely on DLC logo usage and verify DLC qualification status directly through the QPL </a:t>
            </a:r>
          </a:p>
          <a:p>
            <a:pPr marL="171450" indent="-171450">
              <a:buFont typeface="Arial" panose="020B0604020202020204" pitchFamily="34" charset="0"/>
              <a:buChar char="•"/>
            </a:pPr>
            <a:endParaRPr lang="en-US" sz="2000" b="0" i="0" u="none" strike="noStrike" baseline="0" dirty="0">
              <a:solidFill>
                <a:srgbClr val="000000"/>
              </a:solidFill>
              <a:latin typeface="Aptos" panose="020B0004020202020204" pitchFamily="34" charset="0"/>
            </a:endParaRPr>
          </a:p>
          <a:p>
            <a:pPr marL="171450" indent="-171450">
              <a:buFont typeface="Arial" panose="020B0604020202020204" pitchFamily="34" charset="0"/>
              <a:buChar char="•"/>
            </a:pPr>
            <a:r>
              <a:rPr lang="en-US" sz="2000" b="0" i="0" u="none" strike="noStrike" baseline="0" dirty="0">
                <a:solidFill>
                  <a:srgbClr val="000000"/>
                </a:solidFill>
                <a:latin typeface="Aptos" panose="020B0004020202020204" pitchFamily="34" charset="0"/>
              </a:rPr>
              <a:t>Avoid custom reviews of non-DLC listed products by educating trade allies about verifying DLC qualification prior to purchase</a:t>
            </a:r>
          </a:p>
        </p:txBody>
      </p:sp>
      <p:pic>
        <p:nvPicPr>
          <p:cNvPr id="7" name="Picture 6">
            <a:extLst>
              <a:ext uri="{FF2B5EF4-FFF2-40B4-BE49-F238E27FC236}">
                <a16:creationId xmlns:a16="http://schemas.microsoft.com/office/drawing/2014/main" id="{2907A401-17F3-7317-BC8F-25343533EFFC}"/>
              </a:ext>
            </a:extLst>
          </p:cNvPr>
          <p:cNvPicPr>
            <a:picLocks noChangeAspect="1"/>
          </p:cNvPicPr>
          <p:nvPr/>
        </p:nvPicPr>
        <p:blipFill>
          <a:blip r:embed="rId2"/>
          <a:stretch>
            <a:fillRect/>
          </a:stretch>
        </p:blipFill>
        <p:spPr>
          <a:xfrm>
            <a:off x="838200" y="2020280"/>
            <a:ext cx="4725771" cy="3073880"/>
          </a:xfrm>
          <a:prstGeom prst="roundRect">
            <a:avLst/>
          </a:prstGeom>
          <a:ln>
            <a:solidFill>
              <a:schemeClr val="accent6"/>
            </a:solidFill>
          </a:ln>
        </p:spPr>
      </p:pic>
    </p:spTree>
    <p:extLst>
      <p:ext uri="{BB962C8B-B14F-4D97-AF65-F5344CB8AC3E}">
        <p14:creationId xmlns:p14="http://schemas.microsoft.com/office/powerpoint/2010/main" val="28760769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BB19A-6409-669E-9FDB-61FDD9C4DFA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27A200-4EC1-C801-6D06-494DA5C1C772}"/>
              </a:ext>
            </a:extLst>
          </p:cNvPr>
          <p:cNvSpPr>
            <a:spLocks noGrp="1"/>
          </p:cNvSpPr>
          <p:nvPr>
            <p:ph type="sldNum" sz="quarter" idx="12"/>
          </p:nvPr>
        </p:nvSpPr>
        <p:spPr/>
        <p:txBody>
          <a:bodyPr/>
          <a:lstStyle/>
          <a:p>
            <a:fld id="{9F6BE9D6-2AEA-4830-9DC0-68870D768C48}" type="slidenum">
              <a:rPr lang="en-US" smtClean="0"/>
              <a:pPr/>
              <a:t>53</a:t>
            </a:fld>
            <a:endParaRPr lang="en-US" dirty="0"/>
          </a:p>
        </p:txBody>
      </p:sp>
      <p:sp>
        <p:nvSpPr>
          <p:cNvPr id="3" name="Title 2">
            <a:extLst>
              <a:ext uri="{FF2B5EF4-FFF2-40B4-BE49-F238E27FC236}">
                <a16:creationId xmlns:a16="http://schemas.microsoft.com/office/drawing/2014/main" id="{4C78CBB2-99B1-B8B7-DC1E-7B9633505D58}"/>
              </a:ext>
            </a:extLst>
          </p:cNvPr>
          <p:cNvSpPr>
            <a:spLocks noGrp="1"/>
          </p:cNvSpPr>
          <p:nvPr>
            <p:ph type="title"/>
          </p:nvPr>
        </p:nvSpPr>
        <p:spPr/>
        <p:txBody>
          <a:bodyPr/>
          <a:lstStyle/>
          <a:p>
            <a:r>
              <a:rPr lang="en-US" dirty="0"/>
              <a:t>Best practices for specifiers and purchasers</a:t>
            </a:r>
          </a:p>
        </p:txBody>
      </p:sp>
      <p:sp>
        <p:nvSpPr>
          <p:cNvPr id="5" name="TextBox 4">
            <a:extLst>
              <a:ext uri="{FF2B5EF4-FFF2-40B4-BE49-F238E27FC236}">
                <a16:creationId xmlns:a16="http://schemas.microsoft.com/office/drawing/2014/main" id="{28D584E5-0D40-6BA0-0989-7AAB7E6A91B5}"/>
              </a:ext>
            </a:extLst>
          </p:cNvPr>
          <p:cNvSpPr txBox="1"/>
          <p:nvPr/>
        </p:nvSpPr>
        <p:spPr>
          <a:xfrm>
            <a:off x="5845302" y="1895155"/>
            <a:ext cx="5301234" cy="1631216"/>
          </a:xfrm>
          <a:prstGeom prst="rect">
            <a:avLst/>
          </a:prstGeom>
          <a:noFill/>
        </p:spPr>
        <p:txBody>
          <a:bodyPr wrap="square">
            <a:spAutoFit/>
          </a:bodyPr>
          <a:lstStyle/>
          <a:p>
            <a:pPr marL="171450" indent="-171450">
              <a:buFont typeface="Arial" panose="020B0604020202020204" pitchFamily="34" charset="0"/>
              <a:buChar char="•"/>
            </a:pPr>
            <a:r>
              <a:rPr lang="en-US" sz="2000" b="0" i="0" u="none" strike="noStrike" baseline="0" dirty="0">
                <a:solidFill>
                  <a:srgbClr val="000000"/>
                </a:solidFill>
                <a:latin typeface="Aptos" panose="020B0004020202020204" pitchFamily="34" charset="0"/>
              </a:rPr>
              <a:t>Review QPL listing status prior to procurement to avoid losing out on potential incentives</a:t>
            </a:r>
          </a:p>
          <a:p>
            <a:pPr marL="171450" indent="-171450">
              <a:buFont typeface="Arial" panose="020B0604020202020204" pitchFamily="34" charset="0"/>
              <a:buChar char="•"/>
            </a:pPr>
            <a:endParaRPr lang="en-US" sz="2000" b="0" i="0" u="none" strike="noStrike" baseline="0" dirty="0">
              <a:solidFill>
                <a:srgbClr val="000000"/>
              </a:solidFill>
              <a:latin typeface="Aptos" panose="020B0004020202020204" pitchFamily="34" charset="0"/>
            </a:endParaRPr>
          </a:p>
          <a:p>
            <a:pPr marL="171450" indent="-171450">
              <a:buFont typeface="Arial" panose="020B0604020202020204" pitchFamily="34" charset="0"/>
              <a:buChar char="•"/>
            </a:pPr>
            <a:r>
              <a:rPr lang="en-US" sz="2000" dirty="0">
                <a:solidFill>
                  <a:srgbClr val="000000"/>
                </a:solidFill>
                <a:latin typeface="Aptos" panose="020B0004020202020204" pitchFamily="34" charset="0"/>
              </a:rPr>
              <a:t>Request DLC Product IDs when in doubt</a:t>
            </a:r>
            <a:endParaRPr lang="en-US" sz="2000" b="0" i="0" u="none" strike="noStrike" baseline="0" dirty="0">
              <a:solidFill>
                <a:srgbClr val="000000"/>
              </a:solidFill>
              <a:latin typeface="Aptos" panose="020B0004020202020204" pitchFamily="34" charset="0"/>
            </a:endParaRPr>
          </a:p>
        </p:txBody>
      </p:sp>
      <p:pic>
        <p:nvPicPr>
          <p:cNvPr id="7" name="Picture 6">
            <a:extLst>
              <a:ext uri="{FF2B5EF4-FFF2-40B4-BE49-F238E27FC236}">
                <a16:creationId xmlns:a16="http://schemas.microsoft.com/office/drawing/2014/main" id="{86A78488-7B40-9EF4-2CAF-3D9EA36FF63B}"/>
              </a:ext>
            </a:extLst>
          </p:cNvPr>
          <p:cNvPicPr>
            <a:picLocks noChangeAspect="1"/>
          </p:cNvPicPr>
          <p:nvPr/>
        </p:nvPicPr>
        <p:blipFill>
          <a:blip r:embed="rId2"/>
          <a:stretch>
            <a:fillRect/>
          </a:stretch>
        </p:blipFill>
        <p:spPr>
          <a:xfrm>
            <a:off x="838200" y="1895155"/>
            <a:ext cx="4622778" cy="3067689"/>
          </a:xfrm>
          <a:prstGeom prst="roundRect">
            <a:avLst/>
          </a:prstGeom>
          <a:ln>
            <a:solidFill>
              <a:schemeClr val="accent6"/>
            </a:solidFill>
          </a:ln>
        </p:spPr>
      </p:pic>
    </p:spTree>
    <p:extLst>
      <p:ext uri="{BB962C8B-B14F-4D97-AF65-F5344CB8AC3E}">
        <p14:creationId xmlns:p14="http://schemas.microsoft.com/office/powerpoint/2010/main" val="35636132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64ECF-C8BA-AA0F-CE76-A07F667AB95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B38142-94CD-55B1-8F8E-CA1D8247A3EC}"/>
              </a:ext>
            </a:extLst>
          </p:cNvPr>
          <p:cNvSpPr>
            <a:spLocks noGrp="1"/>
          </p:cNvSpPr>
          <p:nvPr>
            <p:ph type="sldNum" sz="quarter" idx="12"/>
          </p:nvPr>
        </p:nvSpPr>
        <p:spPr/>
        <p:txBody>
          <a:bodyPr/>
          <a:lstStyle/>
          <a:p>
            <a:fld id="{9F6BE9D6-2AEA-4830-9DC0-68870D768C48}" type="slidenum">
              <a:rPr lang="en-US" smtClean="0"/>
              <a:pPr/>
              <a:t>54</a:t>
            </a:fld>
            <a:endParaRPr lang="en-US" dirty="0"/>
          </a:p>
        </p:txBody>
      </p:sp>
      <p:sp>
        <p:nvSpPr>
          <p:cNvPr id="3" name="Text Placeholder 2">
            <a:extLst>
              <a:ext uri="{FF2B5EF4-FFF2-40B4-BE49-F238E27FC236}">
                <a16:creationId xmlns:a16="http://schemas.microsoft.com/office/drawing/2014/main" id="{5C134AEA-1AAF-4B64-0FED-50173520BDD7}"/>
              </a:ext>
            </a:extLst>
          </p:cNvPr>
          <p:cNvSpPr>
            <a:spLocks noGrp="1"/>
          </p:cNvSpPr>
          <p:nvPr>
            <p:ph type="body" sz="quarter" idx="13"/>
          </p:nvPr>
        </p:nvSpPr>
        <p:spPr/>
        <p:txBody>
          <a:bodyPr/>
          <a:lstStyle/>
          <a:p>
            <a:r>
              <a:rPr lang="en-US" dirty="0"/>
              <a:t>Live QPL Demonstration</a:t>
            </a:r>
          </a:p>
        </p:txBody>
      </p:sp>
    </p:spTree>
    <p:extLst>
      <p:ext uri="{BB962C8B-B14F-4D97-AF65-F5344CB8AC3E}">
        <p14:creationId xmlns:p14="http://schemas.microsoft.com/office/powerpoint/2010/main" val="22078650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D93227-E5A0-0DCA-9FD5-D340B63DDD7A}"/>
              </a:ext>
            </a:extLst>
          </p:cNvPr>
          <p:cNvSpPr>
            <a:spLocks noGrp="1"/>
          </p:cNvSpPr>
          <p:nvPr>
            <p:ph type="sldNum" sz="quarter" idx="12"/>
          </p:nvPr>
        </p:nvSpPr>
        <p:spPr/>
        <p:txBody>
          <a:bodyPr/>
          <a:lstStyle/>
          <a:p>
            <a:fld id="{9F6BE9D6-2AEA-4830-9DC0-68870D768C48}" type="slidenum">
              <a:rPr lang="en-US" smtClean="0"/>
              <a:pPr/>
              <a:t>55</a:t>
            </a:fld>
            <a:endParaRPr lang="en-US" dirty="0"/>
          </a:p>
        </p:txBody>
      </p:sp>
      <p:sp>
        <p:nvSpPr>
          <p:cNvPr id="3" name="Title 2">
            <a:extLst>
              <a:ext uri="{FF2B5EF4-FFF2-40B4-BE49-F238E27FC236}">
                <a16:creationId xmlns:a16="http://schemas.microsoft.com/office/drawing/2014/main" id="{7AEDF10B-A3D9-31E4-52BF-EF29CBDEB264}"/>
              </a:ext>
            </a:extLst>
          </p:cNvPr>
          <p:cNvSpPr>
            <a:spLocks noGrp="1"/>
          </p:cNvSpPr>
          <p:nvPr>
            <p:ph type="title"/>
          </p:nvPr>
        </p:nvSpPr>
        <p:spPr/>
        <p:txBody>
          <a:bodyPr/>
          <a:lstStyle/>
          <a:p>
            <a:r>
              <a:rPr lang="en-US" dirty="0"/>
              <a:t>Ideal qualification verification process</a:t>
            </a:r>
          </a:p>
        </p:txBody>
      </p:sp>
      <p:sp>
        <p:nvSpPr>
          <p:cNvPr id="9" name="Oval 8">
            <a:extLst>
              <a:ext uri="{FF2B5EF4-FFF2-40B4-BE49-F238E27FC236}">
                <a16:creationId xmlns:a16="http://schemas.microsoft.com/office/drawing/2014/main" id="{96F79267-A0E2-C882-E18D-89E226B2ACF9}"/>
              </a:ext>
            </a:extLst>
          </p:cNvPr>
          <p:cNvSpPr/>
          <p:nvPr/>
        </p:nvSpPr>
        <p:spPr>
          <a:xfrm>
            <a:off x="1412946" y="3129026"/>
            <a:ext cx="899410" cy="89941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dirty="0">
                <a:latin typeface="Aptos" panose="020B0004020202020204" pitchFamily="34" charset="0"/>
              </a:rPr>
              <a:t>1</a:t>
            </a:r>
          </a:p>
        </p:txBody>
      </p:sp>
      <p:sp>
        <p:nvSpPr>
          <p:cNvPr id="11" name="TextBox 10">
            <a:extLst>
              <a:ext uri="{FF2B5EF4-FFF2-40B4-BE49-F238E27FC236}">
                <a16:creationId xmlns:a16="http://schemas.microsoft.com/office/drawing/2014/main" id="{59FC7720-9EF8-4C4F-899E-385AF74C33AB}"/>
              </a:ext>
            </a:extLst>
          </p:cNvPr>
          <p:cNvSpPr txBox="1"/>
          <p:nvPr/>
        </p:nvSpPr>
        <p:spPr>
          <a:xfrm>
            <a:off x="376004" y="4157147"/>
            <a:ext cx="2983043" cy="923330"/>
          </a:xfrm>
          <a:prstGeom prst="rect">
            <a:avLst/>
          </a:prstGeom>
          <a:noFill/>
        </p:spPr>
        <p:txBody>
          <a:bodyPr wrap="square" rtlCol="0">
            <a:spAutoFit/>
          </a:bodyPr>
          <a:lstStyle/>
          <a:p>
            <a:pPr algn="ctr"/>
            <a:r>
              <a:rPr lang="en-US" dirty="0"/>
              <a:t>Search by model number, DLC product ID, DLC Family Code</a:t>
            </a:r>
          </a:p>
        </p:txBody>
      </p:sp>
      <p:cxnSp>
        <p:nvCxnSpPr>
          <p:cNvPr id="18" name="Connector: Elbow 17">
            <a:extLst>
              <a:ext uri="{FF2B5EF4-FFF2-40B4-BE49-F238E27FC236}">
                <a16:creationId xmlns:a16="http://schemas.microsoft.com/office/drawing/2014/main" id="{25C3AF96-01E5-983B-66AE-EE36A1F0F539}"/>
              </a:ext>
            </a:extLst>
          </p:cNvPr>
          <p:cNvCxnSpPr>
            <a:cxnSpLocks/>
          </p:cNvCxnSpPr>
          <p:nvPr/>
        </p:nvCxnSpPr>
        <p:spPr>
          <a:xfrm flipV="1">
            <a:off x="2313980" y="2700853"/>
            <a:ext cx="4547770" cy="925577"/>
          </a:xfrm>
          <a:prstGeom prst="bentConnector3">
            <a:avLst>
              <a:gd name="adj1" fmla="val 50000"/>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3" name="Connector: Elbow 22">
            <a:extLst>
              <a:ext uri="{FF2B5EF4-FFF2-40B4-BE49-F238E27FC236}">
                <a16:creationId xmlns:a16="http://schemas.microsoft.com/office/drawing/2014/main" id="{9C014A66-8FFB-E894-5142-86FE937790B9}"/>
              </a:ext>
            </a:extLst>
          </p:cNvPr>
          <p:cNvCxnSpPr>
            <a:cxnSpLocks/>
          </p:cNvCxnSpPr>
          <p:nvPr/>
        </p:nvCxnSpPr>
        <p:spPr>
          <a:xfrm>
            <a:off x="2317229" y="3598002"/>
            <a:ext cx="4544521" cy="860868"/>
          </a:xfrm>
          <a:prstGeom prst="bentConnector3">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9BDB1702-4D48-6D2E-97BD-0CC54928C777}"/>
              </a:ext>
            </a:extLst>
          </p:cNvPr>
          <p:cNvSpPr/>
          <p:nvPr/>
        </p:nvSpPr>
        <p:spPr>
          <a:xfrm>
            <a:off x="7005400" y="2243174"/>
            <a:ext cx="899410" cy="899410"/>
          </a:xfrm>
          <a:prstGeom prst="ellipse">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dirty="0">
                <a:latin typeface="Aptos" panose="020B0004020202020204" pitchFamily="34" charset="0"/>
              </a:rPr>
              <a:t>2</a:t>
            </a:r>
            <a:r>
              <a:rPr lang="en-US" sz="2000" b="1" dirty="0">
                <a:latin typeface="Aptos" panose="020B0004020202020204" pitchFamily="34" charset="0"/>
              </a:rPr>
              <a:t>a</a:t>
            </a:r>
            <a:endParaRPr lang="en-US" sz="4400" b="1" dirty="0">
              <a:latin typeface="Aptos" panose="020B0004020202020204" pitchFamily="34" charset="0"/>
            </a:endParaRPr>
          </a:p>
        </p:txBody>
      </p:sp>
      <p:sp>
        <p:nvSpPr>
          <p:cNvPr id="26" name="Oval 25">
            <a:extLst>
              <a:ext uri="{FF2B5EF4-FFF2-40B4-BE49-F238E27FC236}">
                <a16:creationId xmlns:a16="http://schemas.microsoft.com/office/drawing/2014/main" id="{8FBEEFA5-D9EC-972D-FAD5-B59EE4DC7ECD}"/>
              </a:ext>
            </a:extLst>
          </p:cNvPr>
          <p:cNvSpPr/>
          <p:nvPr/>
        </p:nvSpPr>
        <p:spPr>
          <a:xfrm>
            <a:off x="7005400" y="4047707"/>
            <a:ext cx="899410" cy="89941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dirty="0">
                <a:latin typeface="Aptos" panose="020B0004020202020204" pitchFamily="34" charset="0"/>
              </a:rPr>
              <a:t>2</a:t>
            </a:r>
            <a:r>
              <a:rPr lang="en-US" sz="2000" b="1" dirty="0">
                <a:latin typeface="Aptos" panose="020B0004020202020204" pitchFamily="34" charset="0"/>
              </a:rPr>
              <a:t>b</a:t>
            </a:r>
            <a:endParaRPr lang="en-US" sz="4400" b="1" dirty="0">
              <a:latin typeface="Aptos" panose="020B0004020202020204" pitchFamily="34" charset="0"/>
            </a:endParaRPr>
          </a:p>
        </p:txBody>
      </p:sp>
      <p:sp>
        <p:nvSpPr>
          <p:cNvPr id="27" name="TextBox 26">
            <a:extLst>
              <a:ext uri="{FF2B5EF4-FFF2-40B4-BE49-F238E27FC236}">
                <a16:creationId xmlns:a16="http://schemas.microsoft.com/office/drawing/2014/main" id="{6D73EA96-1CD9-FFDC-0071-6045EA2F3765}"/>
              </a:ext>
            </a:extLst>
          </p:cNvPr>
          <p:cNvSpPr txBox="1"/>
          <p:nvPr/>
        </p:nvSpPr>
        <p:spPr>
          <a:xfrm>
            <a:off x="8048459" y="2205696"/>
            <a:ext cx="3452242" cy="923330"/>
          </a:xfrm>
          <a:prstGeom prst="rect">
            <a:avLst/>
          </a:prstGeom>
          <a:noFill/>
        </p:spPr>
        <p:txBody>
          <a:bodyPr wrap="square" rtlCol="0">
            <a:spAutoFit/>
          </a:bodyPr>
          <a:lstStyle/>
          <a:p>
            <a:r>
              <a:rPr lang="en-US" dirty="0"/>
              <a:t>The QPL returns a product listing that matches the spec sheet. </a:t>
            </a:r>
            <a:r>
              <a:rPr lang="en-US" b="1" dirty="0">
                <a:solidFill>
                  <a:srgbClr val="00B050"/>
                </a:solidFill>
              </a:rPr>
              <a:t>The product is qualified.</a:t>
            </a:r>
            <a:r>
              <a:rPr lang="en-US" dirty="0"/>
              <a:t> </a:t>
            </a:r>
          </a:p>
        </p:txBody>
      </p:sp>
      <p:sp>
        <p:nvSpPr>
          <p:cNvPr id="36" name="TextBox 35">
            <a:extLst>
              <a:ext uri="{FF2B5EF4-FFF2-40B4-BE49-F238E27FC236}">
                <a16:creationId xmlns:a16="http://schemas.microsoft.com/office/drawing/2014/main" id="{AB4F694A-3826-6655-369E-9EFFE0189CE8}"/>
              </a:ext>
            </a:extLst>
          </p:cNvPr>
          <p:cNvSpPr txBox="1"/>
          <p:nvPr/>
        </p:nvSpPr>
        <p:spPr>
          <a:xfrm>
            <a:off x="8048459" y="4028436"/>
            <a:ext cx="3767537" cy="923330"/>
          </a:xfrm>
          <a:prstGeom prst="rect">
            <a:avLst/>
          </a:prstGeom>
          <a:noFill/>
        </p:spPr>
        <p:txBody>
          <a:bodyPr wrap="square" rtlCol="0">
            <a:spAutoFit/>
          </a:bodyPr>
          <a:lstStyle/>
          <a:p>
            <a:r>
              <a:rPr lang="en-US" dirty="0"/>
              <a:t>The QPL returns a product listing that does not match the spec sheet.</a:t>
            </a:r>
          </a:p>
          <a:p>
            <a:r>
              <a:rPr lang="en-US" b="1" dirty="0">
                <a:solidFill>
                  <a:srgbClr val="FF0000"/>
                </a:solidFill>
              </a:rPr>
              <a:t>The product is not qualified.</a:t>
            </a:r>
          </a:p>
        </p:txBody>
      </p:sp>
    </p:spTree>
    <p:extLst>
      <p:ext uri="{BB962C8B-B14F-4D97-AF65-F5344CB8AC3E}">
        <p14:creationId xmlns:p14="http://schemas.microsoft.com/office/powerpoint/2010/main" val="14159660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E5FC4-8781-73BC-39DF-17575A9A52B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EE14A20-AF29-B802-1242-04011222C5B0}"/>
              </a:ext>
            </a:extLst>
          </p:cNvPr>
          <p:cNvSpPr>
            <a:spLocks noGrp="1"/>
          </p:cNvSpPr>
          <p:nvPr>
            <p:ph type="sldNum" sz="quarter" idx="12"/>
          </p:nvPr>
        </p:nvSpPr>
        <p:spPr/>
        <p:txBody>
          <a:bodyPr/>
          <a:lstStyle/>
          <a:p>
            <a:fld id="{9F6BE9D6-2AEA-4830-9DC0-68870D768C48}" type="slidenum">
              <a:rPr lang="en-US" smtClean="0"/>
              <a:pPr/>
              <a:t>56</a:t>
            </a:fld>
            <a:endParaRPr lang="en-US" dirty="0"/>
          </a:p>
        </p:txBody>
      </p:sp>
      <p:sp>
        <p:nvSpPr>
          <p:cNvPr id="3" name="Text Placeholder 2">
            <a:extLst>
              <a:ext uri="{FF2B5EF4-FFF2-40B4-BE49-F238E27FC236}">
                <a16:creationId xmlns:a16="http://schemas.microsoft.com/office/drawing/2014/main" id="{7DFFA16E-23DB-9B91-86F1-558F70561573}"/>
              </a:ext>
            </a:extLst>
          </p:cNvPr>
          <p:cNvSpPr>
            <a:spLocks noGrp="1"/>
          </p:cNvSpPr>
          <p:nvPr>
            <p:ph type="body" sz="quarter" idx="13"/>
          </p:nvPr>
        </p:nvSpPr>
        <p:spPr/>
        <p:txBody>
          <a:bodyPr/>
          <a:lstStyle/>
          <a:p>
            <a:r>
              <a:rPr lang="en-US" dirty="0"/>
              <a:t>Q&amp;A</a:t>
            </a:r>
          </a:p>
        </p:txBody>
      </p:sp>
    </p:spTree>
    <p:extLst>
      <p:ext uri="{BB962C8B-B14F-4D97-AF65-F5344CB8AC3E}">
        <p14:creationId xmlns:p14="http://schemas.microsoft.com/office/powerpoint/2010/main" val="20855289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46F899-3B61-9C2F-B133-A48BB82BE026}"/>
              </a:ext>
            </a:extLst>
          </p:cNvPr>
          <p:cNvSpPr>
            <a:spLocks noGrp="1"/>
          </p:cNvSpPr>
          <p:nvPr>
            <p:ph type="sldNum" sz="quarter" idx="12"/>
          </p:nvPr>
        </p:nvSpPr>
        <p:spPr/>
        <p:txBody>
          <a:bodyPr/>
          <a:lstStyle/>
          <a:p>
            <a:fld id="{9F6BE9D6-2AEA-4830-9DC0-68870D768C48}" type="slidenum">
              <a:rPr lang="en-US" smtClean="0"/>
              <a:pPr/>
              <a:t>57</a:t>
            </a:fld>
            <a:endParaRPr lang="en-US"/>
          </a:p>
        </p:txBody>
      </p:sp>
      <p:sp>
        <p:nvSpPr>
          <p:cNvPr id="3" name="Title 2">
            <a:extLst>
              <a:ext uri="{FF2B5EF4-FFF2-40B4-BE49-F238E27FC236}">
                <a16:creationId xmlns:a16="http://schemas.microsoft.com/office/drawing/2014/main" id="{E4E64026-9AEC-EDAF-9295-908D9B26F374}"/>
              </a:ext>
            </a:extLst>
          </p:cNvPr>
          <p:cNvSpPr>
            <a:spLocks noGrp="1"/>
          </p:cNvSpPr>
          <p:nvPr>
            <p:ph type="title"/>
          </p:nvPr>
        </p:nvSpPr>
        <p:spPr/>
        <p:txBody>
          <a:bodyPr/>
          <a:lstStyle/>
          <a:p>
            <a:r>
              <a:rPr lang="en-US" dirty="0"/>
              <a:t>Subscribe &amp; Register!</a:t>
            </a:r>
          </a:p>
        </p:txBody>
      </p:sp>
      <p:pic>
        <p:nvPicPr>
          <p:cNvPr id="9" name="Picture 8">
            <a:extLst>
              <a:ext uri="{FF2B5EF4-FFF2-40B4-BE49-F238E27FC236}">
                <a16:creationId xmlns:a16="http://schemas.microsoft.com/office/drawing/2014/main" id="{D2AED9C8-4EF6-6E80-C6F4-6BA4C51F1CAA}"/>
              </a:ext>
            </a:extLst>
          </p:cNvPr>
          <p:cNvPicPr>
            <a:picLocks noChangeAspect="1"/>
          </p:cNvPicPr>
          <p:nvPr/>
        </p:nvPicPr>
        <p:blipFill>
          <a:blip r:embed="rId2"/>
          <a:stretch>
            <a:fillRect/>
          </a:stretch>
        </p:blipFill>
        <p:spPr>
          <a:xfrm>
            <a:off x="1693277" y="1549123"/>
            <a:ext cx="3403416" cy="3970098"/>
          </a:xfrm>
          <a:prstGeom prst="rect">
            <a:avLst/>
          </a:prstGeom>
        </p:spPr>
      </p:pic>
      <p:pic>
        <p:nvPicPr>
          <p:cNvPr id="10" name="Picture 9">
            <a:extLst>
              <a:ext uri="{FF2B5EF4-FFF2-40B4-BE49-F238E27FC236}">
                <a16:creationId xmlns:a16="http://schemas.microsoft.com/office/drawing/2014/main" id="{616AAD69-2497-210C-84F2-73D7051630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3663" y="1549122"/>
            <a:ext cx="3403417" cy="3970099"/>
          </a:xfrm>
          <a:prstGeom prst="rect">
            <a:avLst/>
          </a:prstGeom>
        </p:spPr>
      </p:pic>
    </p:spTree>
    <p:extLst>
      <p:ext uri="{BB962C8B-B14F-4D97-AF65-F5344CB8AC3E}">
        <p14:creationId xmlns:p14="http://schemas.microsoft.com/office/powerpoint/2010/main" val="11678814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5959995-5912-FE6C-5AA6-3B71B60CC221}"/>
              </a:ext>
            </a:extLst>
          </p:cNvPr>
          <p:cNvSpPr>
            <a:spLocks noGrp="1"/>
          </p:cNvSpPr>
          <p:nvPr>
            <p:ph type="title"/>
          </p:nvPr>
        </p:nvSpPr>
        <p:spPr>
          <a:xfrm>
            <a:off x="539296" y="199522"/>
            <a:ext cx="11113408" cy="1363663"/>
          </a:xfrm>
        </p:spPr>
        <p:txBody>
          <a:bodyPr/>
          <a:lstStyle/>
          <a:p>
            <a:pPr algn="ctr"/>
            <a:r>
              <a:rPr lang="en-US">
                <a:latin typeface="+mj-lt"/>
                <a:ea typeface="Open Sans"/>
                <a:cs typeface="Open Sans"/>
              </a:rPr>
              <a:t>Thank you for attending!</a:t>
            </a:r>
            <a:br>
              <a:rPr lang="en-US">
                <a:latin typeface="+mj-lt"/>
                <a:ea typeface="Open Sans"/>
                <a:cs typeface="Open Sans"/>
              </a:rPr>
            </a:br>
            <a:r>
              <a:rPr lang="en-US">
                <a:latin typeface="+mj-lt"/>
                <a:ea typeface="Open Sans"/>
                <a:cs typeface="Open Sans"/>
              </a:rPr>
              <a:t>The webinar will be available online later this week</a:t>
            </a:r>
          </a:p>
        </p:txBody>
      </p:sp>
      <p:sp>
        <p:nvSpPr>
          <p:cNvPr id="2" name="Slide Number Placeholder 1">
            <a:extLst>
              <a:ext uri="{FF2B5EF4-FFF2-40B4-BE49-F238E27FC236}">
                <a16:creationId xmlns:a16="http://schemas.microsoft.com/office/drawing/2014/main" id="{9371C6AC-385A-A402-DCA5-98E5202880DB}"/>
              </a:ext>
            </a:extLst>
          </p:cNvPr>
          <p:cNvSpPr>
            <a:spLocks noGrp="1"/>
          </p:cNvSpPr>
          <p:nvPr>
            <p:ph type="sldNum" sz="quarter" idx="12"/>
          </p:nvPr>
        </p:nvSpPr>
        <p:spPr/>
        <p:txBody>
          <a:bodyPr/>
          <a:lstStyle/>
          <a:p>
            <a:fld id="{9F6BE9D6-2AEA-4830-9DC0-68870D768C48}" type="slidenum">
              <a:rPr lang="en-US" smtClean="0"/>
              <a:pPr/>
              <a:t>58</a:t>
            </a:fld>
            <a:endParaRPr lang="en-US"/>
          </a:p>
        </p:txBody>
      </p:sp>
      <p:grpSp>
        <p:nvGrpSpPr>
          <p:cNvPr id="8" name="Group 7">
            <a:extLst>
              <a:ext uri="{FF2B5EF4-FFF2-40B4-BE49-F238E27FC236}">
                <a16:creationId xmlns:a16="http://schemas.microsoft.com/office/drawing/2014/main" id="{89B06766-CE82-79DB-58B4-58F6E7B963CE}"/>
              </a:ext>
            </a:extLst>
          </p:cNvPr>
          <p:cNvGrpSpPr/>
          <p:nvPr/>
        </p:nvGrpSpPr>
        <p:grpSpPr>
          <a:xfrm>
            <a:off x="866775" y="1562100"/>
            <a:ext cx="10448925" cy="4410075"/>
            <a:chOff x="1085850" y="1809750"/>
            <a:chExt cx="9610725" cy="4057650"/>
          </a:xfrm>
        </p:grpSpPr>
        <p:pic>
          <p:nvPicPr>
            <p:cNvPr id="6" name="Picture 5" descr="A screenshot of a website&#10;&#10;AI-generated content may be incorrect.">
              <a:extLst>
                <a:ext uri="{FF2B5EF4-FFF2-40B4-BE49-F238E27FC236}">
                  <a16:creationId xmlns:a16="http://schemas.microsoft.com/office/drawing/2014/main" id="{78CB1EEC-6934-2143-2C94-9E71D5BE952E}"/>
                </a:ext>
              </a:extLst>
            </p:cNvPr>
            <p:cNvPicPr>
              <a:picLocks noChangeAspect="1"/>
            </p:cNvPicPr>
            <p:nvPr/>
          </p:nvPicPr>
          <p:blipFill>
            <a:blip r:embed="rId3"/>
            <a:stretch>
              <a:fillRect/>
            </a:stretch>
          </p:blipFill>
          <p:spPr>
            <a:xfrm>
              <a:off x="1085850" y="1809750"/>
              <a:ext cx="9610725" cy="4057650"/>
            </a:xfrm>
            <a:prstGeom prst="rect">
              <a:avLst/>
            </a:prstGeom>
            <a:ln>
              <a:solidFill>
                <a:schemeClr val="tx1"/>
              </a:solidFill>
            </a:ln>
          </p:spPr>
        </p:pic>
        <p:sp>
          <p:nvSpPr>
            <p:cNvPr id="7" name="Rectangle 6">
              <a:extLst>
                <a:ext uri="{FF2B5EF4-FFF2-40B4-BE49-F238E27FC236}">
                  <a16:creationId xmlns:a16="http://schemas.microsoft.com/office/drawing/2014/main" id="{A768A2AE-1D8B-8E0C-814E-073DCAEA6A60}"/>
                </a:ext>
              </a:extLst>
            </p:cNvPr>
            <p:cNvSpPr/>
            <p:nvPr/>
          </p:nvSpPr>
          <p:spPr>
            <a:xfrm>
              <a:off x="9311004" y="1891029"/>
              <a:ext cx="1100455" cy="324484"/>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Rounded Corners 10">
            <a:extLst>
              <a:ext uri="{FF2B5EF4-FFF2-40B4-BE49-F238E27FC236}">
                <a16:creationId xmlns:a16="http://schemas.microsoft.com/office/drawing/2014/main" id="{8BDC68C1-671F-F9BB-496C-4339D6BFFE45}"/>
              </a:ext>
            </a:extLst>
          </p:cNvPr>
          <p:cNvSpPr/>
          <p:nvPr/>
        </p:nvSpPr>
        <p:spPr>
          <a:xfrm>
            <a:off x="7264400" y="1645919"/>
            <a:ext cx="1028065" cy="346075"/>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0383BD36-0341-7B27-83FE-FF05AFEDBE0B}"/>
              </a:ext>
            </a:extLst>
          </p:cNvPr>
          <p:cNvSpPr/>
          <p:nvPr/>
        </p:nvSpPr>
        <p:spPr>
          <a:xfrm>
            <a:off x="7778750" y="4265294"/>
            <a:ext cx="1923415" cy="241300"/>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667D5E3-9C27-79ED-1B44-42C61A7F1F60}"/>
              </a:ext>
            </a:extLst>
          </p:cNvPr>
          <p:cNvSpPr/>
          <p:nvPr/>
        </p:nvSpPr>
        <p:spPr>
          <a:xfrm>
            <a:off x="7520305" y="1985645"/>
            <a:ext cx="518159" cy="477520"/>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ea typeface="Open Sans"/>
                <a:cs typeface="Open Sans"/>
              </a:rPr>
              <a:t>1</a:t>
            </a:r>
            <a:endParaRPr lang="en-US"/>
          </a:p>
        </p:txBody>
      </p:sp>
      <p:sp>
        <p:nvSpPr>
          <p:cNvPr id="16" name="Oval 15">
            <a:extLst>
              <a:ext uri="{FF2B5EF4-FFF2-40B4-BE49-F238E27FC236}">
                <a16:creationId xmlns:a16="http://schemas.microsoft.com/office/drawing/2014/main" id="{31D7D4CB-E038-5838-6EE7-17105A077336}"/>
              </a:ext>
            </a:extLst>
          </p:cNvPr>
          <p:cNvSpPr/>
          <p:nvPr/>
        </p:nvSpPr>
        <p:spPr>
          <a:xfrm>
            <a:off x="8482329" y="4605020"/>
            <a:ext cx="518159" cy="477520"/>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ea typeface="Open Sans"/>
                <a:cs typeface="Open Sans"/>
              </a:rPr>
              <a:t>2</a:t>
            </a:r>
          </a:p>
        </p:txBody>
      </p:sp>
    </p:spTree>
    <p:extLst>
      <p:ext uri="{BB962C8B-B14F-4D97-AF65-F5344CB8AC3E}">
        <p14:creationId xmlns:p14="http://schemas.microsoft.com/office/powerpoint/2010/main" val="976607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3EC82-ABBF-79F4-31A1-D2A61E117F5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E284EBE-625E-67DE-D23A-2E7227C91BB9}"/>
              </a:ext>
            </a:extLst>
          </p:cNvPr>
          <p:cNvSpPr>
            <a:spLocks noGrp="1"/>
          </p:cNvSpPr>
          <p:nvPr>
            <p:ph type="title"/>
          </p:nvPr>
        </p:nvSpPr>
        <p:spPr/>
        <p:txBody>
          <a:bodyPr/>
          <a:lstStyle/>
          <a:p>
            <a:r>
              <a:rPr lang="en-US"/>
              <a:t>Summit Agenda</a:t>
            </a:r>
          </a:p>
        </p:txBody>
      </p:sp>
      <p:sp>
        <p:nvSpPr>
          <p:cNvPr id="2" name="Slide Number Placeholder 1">
            <a:extLst>
              <a:ext uri="{FF2B5EF4-FFF2-40B4-BE49-F238E27FC236}">
                <a16:creationId xmlns:a16="http://schemas.microsoft.com/office/drawing/2014/main" id="{C95922B4-21FE-8F6E-5689-095FC6C45094}"/>
              </a:ext>
            </a:extLst>
          </p:cNvPr>
          <p:cNvSpPr>
            <a:spLocks noGrp="1"/>
          </p:cNvSpPr>
          <p:nvPr>
            <p:ph type="sldNum" sz="quarter" idx="10"/>
          </p:nvPr>
        </p:nvSpPr>
        <p:spPr/>
        <p:txBody>
          <a:bodyPr/>
          <a:lstStyle/>
          <a:p>
            <a:fld id="{9F6BE9D6-2AEA-4830-9DC0-68870D768C48}" type="slidenum">
              <a:rPr lang="en-US" smtClean="0"/>
              <a:pPr/>
              <a:t>6</a:t>
            </a:fld>
            <a:endParaRPr lang="en-US"/>
          </a:p>
        </p:txBody>
      </p:sp>
      <p:pic>
        <p:nvPicPr>
          <p:cNvPr id="6" name="Picture 5">
            <a:extLst>
              <a:ext uri="{FF2B5EF4-FFF2-40B4-BE49-F238E27FC236}">
                <a16:creationId xmlns:a16="http://schemas.microsoft.com/office/drawing/2014/main" id="{9923F8C6-C40C-9EBB-0795-E3B298801499}"/>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100000"/>
                    </a14:imgEffect>
                    <a14:imgEffect>
                      <a14:colorTemperature colorTemp="4834"/>
                    </a14:imgEffect>
                    <a14:imgEffect>
                      <a14:saturation sat="66000"/>
                    </a14:imgEffect>
                    <a14:imgEffect>
                      <a14:brightnessContrast bright="-50000"/>
                    </a14:imgEffect>
                  </a14:imgLayer>
                </a14:imgProps>
              </a:ext>
            </a:extLst>
          </a:blip>
          <a:srcRect t="12983" b="58169"/>
          <a:stretch>
            <a:fillRect/>
          </a:stretch>
        </p:blipFill>
        <p:spPr>
          <a:xfrm>
            <a:off x="838200" y="1936184"/>
            <a:ext cx="5029200" cy="947345"/>
          </a:xfrm>
          <a:prstGeom prst="roundRect">
            <a:avLst/>
          </a:prstGeom>
        </p:spPr>
      </p:pic>
      <p:sp>
        <p:nvSpPr>
          <p:cNvPr id="7" name="TextBox 6">
            <a:extLst>
              <a:ext uri="{FF2B5EF4-FFF2-40B4-BE49-F238E27FC236}">
                <a16:creationId xmlns:a16="http://schemas.microsoft.com/office/drawing/2014/main" id="{68E6B151-608A-439C-4E76-A9260697ED74}"/>
              </a:ext>
            </a:extLst>
          </p:cNvPr>
          <p:cNvSpPr txBox="1"/>
          <p:nvPr/>
        </p:nvSpPr>
        <p:spPr>
          <a:xfrm>
            <a:off x="1065040" y="2088324"/>
            <a:ext cx="4484734" cy="646331"/>
          </a:xfrm>
          <a:prstGeom prst="rect">
            <a:avLst/>
          </a:prstGeom>
          <a:noFill/>
        </p:spPr>
        <p:txBody>
          <a:bodyPr wrap="square" rtlCol="0">
            <a:spAutoFit/>
          </a:bodyPr>
          <a:lstStyle/>
          <a:p>
            <a:r>
              <a:rPr lang="en-US" dirty="0">
                <a:solidFill>
                  <a:schemeClr val="bg1"/>
                </a:solidFill>
                <a:latin typeface="Aptos" panose="020B0004020202020204" pitchFamily="34" charset="0"/>
              </a:rPr>
              <a:t>Next Gen Lighting Savings:</a:t>
            </a:r>
          </a:p>
          <a:p>
            <a:r>
              <a:rPr lang="en-US" dirty="0">
                <a:solidFill>
                  <a:schemeClr val="bg1"/>
                </a:solidFill>
                <a:latin typeface="Aptos" panose="020B0004020202020204" pitchFamily="34" charset="0"/>
              </a:rPr>
              <a:t>Scaling Advanced Controls</a:t>
            </a:r>
          </a:p>
        </p:txBody>
      </p:sp>
      <p:grpSp>
        <p:nvGrpSpPr>
          <p:cNvPr id="27" name="Group 26">
            <a:extLst>
              <a:ext uri="{FF2B5EF4-FFF2-40B4-BE49-F238E27FC236}">
                <a16:creationId xmlns:a16="http://schemas.microsoft.com/office/drawing/2014/main" id="{DAE26865-3123-CE05-2B42-1845D4678859}"/>
              </a:ext>
            </a:extLst>
          </p:cNvPr>
          <p:cNvGrpSpPr/>
          <p:nvPr/>
        </p:nvGrpSpPr>
        <p:grpSpPr>
          <a:xfrm>
            <a:off x="838200" y="3038939"/>
            <a:ext cx="5029200" cy="947345"/>
            <a:chOff x="838200" y="3038939"/>
            <a:chExt cx="5029200" cy="947345"/>
          </a:xfrm>
        </p:grpSpPr>
        <p:pic>
          <p:nvPicPr>
            <p:cNvPr id="9" name="Picture 8">
              <a:extLst>
                <a:ext uri="{FF2B5EF4-FFF2-40B4-BE49-F238E27FC236}">
                  <a16:creationId xmlns:a16="http://schemas.microsoft.com/office/drawing/2014/main" id="{AE1374BB-7A3C-BF60-C569-86CD345DD327}"/>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Effect>
                        <a14:brightnessContrast bright="-27000"/>
                      </a14:imgEffect>
                    </a14:imgLayer>
                  </a14:imgProps>
                </a:ext>
              </a:extLst>
            </a:blip>
            <a:srcRect t="33380" b="37916"/>
            <a:stretch>
              <a:fillRect/>
            </a:stretch>
          </p:blipFill>
          <p:spPr>
            <a:xfrm>
              <a:off x="838200" y="3038939"/>
              <a:ext cx="5029200" cy="947345"/>
            </a:xfrm>
            <a:prstGeom prst="roundRect">
              <a:avLst/>
            </a:prstGeom>
          </p:spPr>
        </p:pic>
        <p:sp>
          <p:nvSpPr>
            <p:cNvPr id="10" name="TextBox 9">
              <a:extLst>
                <a:ext uri="{FF2B5EF4-FFF2-40B4-BE49-F238E27FC236}">
                  <a16:creationId xmlns:a16="http://schemas.microsoft.com/office/drawing/2014/main" id="{9F26A614-CC80-A33C-1791-29CFC5A4035B}"/>
                </a:ext>
              </a:extLst>
            </p:cNvPr>
            <p:cNvSpPr txBox="1"/>
            <p:nvPr/>
          </p:nvSpPr>
          <p:spPr>
            <a:xfrm>
              <a:off x="983560" y="3191079"/>
              <a:ext cx="4484734" cy="646331"/>
            </a:xfrm>
            <a:prstGeom prst="rect">
              <a:avLst/>
            </a:prstGeom>
            <a:noFill/>
          </p:spPr>
          <p:txBody>
            <a:bodyPr wrap="square" rtlCol="0">
              <a:spAutoFit/>
            </a:bodyPr>
            <a:lstStyle/>
            <a:p>
              <a:r>
                <a:rPr lang="en-US">
                  <a:solidFill>
                    <a:schemeClr val="bg1"/>
                  </a:solidFill>
                  <a:latin typeface="Aptos" panose="020B0004020202020204" pitchFamily="34" charset="0"/>
                </a:rPr>
                <a:t>Next Gen Buildings: Integrating Lighting </a:t>
              </a:r>
            </a:p>
            <a:p>
              <a:r>
                <a:rPr lang="en-US">
                  <a:solidFill>
                    <a:schemeClr val="bg1"/>
                  </a:solidFill>
                  <a:latin typeface="Aptos" panose="020B0004020202020204" pitchFamily="34" charset="0"/>
                </a:rPr>
                <a:t>and HVAC for Whole Building Savings</a:t>
              </a:r>
            </a:p>
          </p:txBody>
        </p:sp>
      </p:grpSp>
      <p:sp>
        <p:nvSpPr>
          <p:cNvPr id="11" name="TextBox 10">
            <a:extLst>
              <a:ext uri="{FF2B5EF4-FFF2-40B4-BE49-F238E27FC236}">
                <a16:creationId xmlns:a16="http://schemas.microsoft.com/office/drawing/2014/main" id="{85B0C6B5-87F6-A607-DEA9-C5F04E819490}"/>
              </a:ext>
            </a:extLst>
          </p:cNvPr>
          <p:cNvSpPr txBox="1"/>
          <p:nvPr/>
        </p:nvSpPr>
        <p:spPr>
          <a:xfrm>
            <a:off x="2641978" y="1417978"/>
            <a:ext cx="2987644" cy="461665"/>
          </a:xfrm>
          <a:prstGeom prst="rect">
            <a:avLst/>
          </a:prstGeom>
          <a:noFill/>
        </p:spPr>
        <p:txBody>
          <a:bodyPr wrap="square" rtlCol="0">
            <a:spAutoFit/>
          </a:bodyPr>
          <a:lstStyle/>
          <a:p>
            <a:r>
              <a:rPr lang="en-US" sz="2400" u="sng">
                <a:latin typeface="Aptos" panose="020B0004020202020204" pitchFamily="34" charset="0"/>
              </a:rPr>
              <a:t>Morning</a:t>
            </a:r>
          </a:p>
        </p:txBody>
      </p:sp>
      <p:grpSp>
        <p:nvGrpSpPr>
          <p:cNvPr id="28" name="Group 27">
            <a:extLst>
              <a:ext uri="{FF2B5EF4-FFF2-40B4-BE49-F238E27FC236}">
                <a16:creationId xmlns:a16="http://schemas.microsoft.com/office/drawing/2014/main" id="{A59A9DA9-A7DA-09A8-EAED-9DF68E450987}"/>
              </a:ext>
            </a:extLst>
          </p:cNvPr>
          <p:cNvGrpSpPr/>
          <p:nvPr/>
        </p:nvGrpSpPr>
        <p:grpSpPr>
          <a:xfrm>
            <a:off x="838200" y="4120786"/>
            <a:ext cx="5029200" cy="947345"/>
            <a:chOff x="838200" y="4120786"/>
            <a:chExt cx="5029200" cy="947345"/>
          </a:xfrm>
        </p:grpSpPr>
        <p:pic>
          <p:nvPicPr>
            <p:cNvPr id="13" name="Picture 12">
              <a:extLst>
                <a:ext uri="{FF2B5EF4-FFF2-40B4-BE49-F238E27FC236}">
                  <a16:creationId xmlns:a16="http://schemas.microsoft.com/office/drawing/2014/main" id="{542FAB82-681A-4784-F5FE-68798E30DFE9}"/>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100000"/>
                      </a14:imgEffect>
                      <a14:imgEffect>
                        <a14:colorTemperature colorTemp="4000"/>
                      </a14:imgEffect>
                      <a14:imgEffect>
                        <a14:brightnessContrast bright="-27000"/>
                      </a14:imgEffect>
                    </a14:imgLayer>
                  </a14:imgProps>
                </a:ext>
              </a:extLst>
            </a:blip>
            <a:srcRect t="11751" b="59240"/>
            <a:stretch>
              <a:fillRect/>
            </a:stretch>
          </p:blipFill>
          <p:spPr>
            <a:xfrm>
              <a:off x="838200" y="4120786"/>
              <a:ext cx="5029200" cy="947345"/>
            </a:xfrm>
            <a:prstGeom prst="roundRect">
              <a:avLst/>
            </a:prstGeom>
          </p:spPr>
        </p:pic>
        <p:sp>
          <p:nvSpPr>
            <p:cNvPr id="14" name="TextBox 13">
              <a:extLst>
                <a:ext uri="{FF2B5EF4-FFF2-40B4-BE49-F238E27FC236}">
                  <a16:creationId xmlns:a16="http://schemas.microsoft.com/office/drawing/2014/main" id="{56BDD5B6-260B-160B-AC04-B180368E6F2F}"/>
                </a:ext>
              </a:extLst>
            </p:cNvPr>
            <p:cNvSpPr txBox="1"/>
            <p:nvPr/>
          </p:nvSpPr>
          <p:spPr>
            <a:xfrm>
              <a:off x="885605" y="4411426"/>
              <a:ext cx="4981795" cy="369332"/>
            </a:xfrm>
            <a:prstGeom prst="rect">
              <a:avLst/>
            </a:prstGeom>
            <a:noFill/>
          </p:spPr>
          <p:txBody>
            <a:bodyPr wrap="square" rtlCol="0">
              <a:spAutoFit/>
            </a:bodyPr>
            <a:lstStyle/>
            <a:p>
              <a:r>
                <a:rPr lang="en-US" dirty="0">
                  <a:solidFill>
                    <a:schemeClr val="bg1"/>
                  </a:solidFill>
                  <a:latin typeface="Aptos" panose="020B0004020202020204" pitchFamily="34" charset="0"/>
                </a:rPr>
                <a:t>Capturing Controls in TRMs for Next Gen Savings</a:t>
              </a:r>
            </a:p>
          </p:txBody>
        </p:sp>
      </p:grpSp>
      <p:grpSp>
        <p:nvGrpSpPr>
          <p:cNvPr id="29" name="Group 28">
            <a:extLst>
              <a:ext uri="{FF2B5EF4-FFF2-40B4-BE49-F238E27FC236}">
                <a16:creationId xmlns:a16="http://schemas.microsoft.com/office/drawing/2014/main" id="{AE85E964-0658-ADD0-52E7-B7F8796F519B}"/>
              </a:ext>
            </a:extLst>
          </p:cNvPr>
          <p:cNvGrpSpPr/>
          <p:nvPr/>
        </p:nvGrpSpPr>
        <p:grpSpPr>
          <a:xfrm>
            <a:off x="838200" y="5202633"/>
            <a:ext cx="5029200" cy="947345"/>
            <a:chOff x="838200" y="5202633"/>
            <a:chExt cx="5029200" cy="947345"/>
          </a:xfrm>
        </p:grpSpPr>
        <p:pic>
          <p:nvPicPr>
            <p:cNvPr id="16" name="Picture 15">
              <a:extLst>
                <a:ext uri="{FF2B5EF4-FFF2-40B4-BE49-F238E27FC236}">
                  <a16:creationId xmlns:a16="http://schemas.microsoft.com/office/drawing/2014/main" id="{10E678CD-158C-556C-A440-1416E0A9AFF2}"/>
                </a:ext>
              </a:extLst>
            </p:cNvPr>
            <p:cNvPicPr>
              <a:picLocks noChangeAspect="1"/>
            </p:cNvPicPr>
            <p:nvPr/>
          </p:nvPicPr>
          <p:blipFill>
            <a:blip r:embed="rId9">
              <a:extLst>
                <a:ext uri="{BEBA8EAE-BF5A-486C-A8C5-ECC9F3942E4B}">
                  <a14:imgProps xmlns:a14="http://schemas.microsoft.com/office/drawing/2010/main">
                    <a14:imgLayer r:embed="rId10">
                      <a14:imgEffect>
                        <a14:sharpenSoften amount="-73000"/>
                      </a14:imgEffect>
                      <a14:imgEffect>
                        <a14:brightnessContrast bright="-15000"/>
                      </a14:imgEffect>
                    </a14:imgLayer>
                  </a14:imgProps>
                </a:ext>
              </a:extLst>
            </a:blip>
            <a:srcRect t="17971" b="48886"/>
            <a:stretch>
              <a:fillRect/>
            </a:stretch>
          </p:blipFill>
          <p:spPr>
            <a:xfrm>
              <a:off x="838200" y="5202633"/>
              <a:ext cx="5029200" cy="947345"/>
            </a:xfrm>
            <a:prstGeom prst="roundRect">
              <a:avLst/>
            </a:prstGeom>
          </p:spPr>
        </p:pic>
        <p:sp>
          <p:nvSpPr>
            <p:cNvPr id="17" name="TextBox 16">
              <a:extLst>
                <a:ext uri="{FF2B5EF4-FFF2-40B4-BE49-F238E27FC236}">
                  <a16:creationId xmlns:a16="http://schemas.microsoft.com/office/drawing/2014/main" id="{AD63F546-A130-2EC3-5068-B03260953670}"/>
                </a:ext>
              </a:extLst>
            </p:cNvPr>
            <p:cNvSpPr txBox="1"/>
            <p:nvPr/>
          </p:nvSpPr>
          <p:spPr>
            <a:xfrm>
              <a:off x="885605" y="5358771"/>
              <a:ext cx="4981795" cy="646331"/>
            </a:xfrm>
            <a:prstGeom prst="rect">
              <a:avLst/>
            </a:prstGeom>
            <a:noFill/>
          </p:spPr>
          <p:txBody>
            <a:bodyPr wrap="square" rtlCol="0">
              <a:spAutoFit/>
            </a:bodyPr>
            <a:lstStyle/>
            <a:p>
              <a:r>
                <a:rPr lang="en-US">
                  <a:solidFill>
                    <a:schemeClr val="bg1"/>
                  </a:solidFill>
                  <a:latin typeface="Aptos" panose="020B0004020202020204" pitchFamily="34" charset="0"/>
                </a:rPr>
                <a:t>Lighting Controls and Light Pollution: Aligning Energy Savings and Environmental Responsibility</a:t>
              </a:r>
            </a:p>
          </p:txBody>
        </p:sp>
      </p:grpSp>
      <p:sp>
        <p:nvSpPr>
          <p:cNvPr id="18" name="TextBox 17">
            <a:extLst>
              <a:ext uri="{FF2B5EF4-FFF2-40B4-BE49-F238E27FC236}">
                <a16:creationId xmlns:a16="http://schemas.microsoft.com/office/drawing/2014/main" id="{AEF83032-62D8-67B7-B716-FF8DAA9B3E5F}"/>
              </a:ext>
            </a:extLst>
          </p:cNvPr>
          <p:cNvSpPr txBox="1"/>
          <p:nvPr/>
        </p:nvSpPr>
        <p:spPr>
          <a:xfrm>
            <a:off x="8706291" y="1474519"/>
            <a:ext cx="2987644" cy="461665"/>
          </a:xfrm>
          <a:prstGeom prst="rect">
            <a:avLst/>
          </a:prstGeom>
          <a:noFill/>
        </p:spPr>
        <p:txBody>
          <a:bodyPr wrap="square" rtlCol="0">
            <a:spAutoFit/>
          </a:bodyPr>
          <a:lstStyle/>
          <a:p>
            <a:r>
              <a:rPr lang="en-US" sz="2400" u="sng">
                <a:latin typeface="Aptos" panose="020B0004020202020204" pitchFamily="34" charset="0"/>
              </a:rPr>
              <a:t>Afternoon</a:t>
            </a:r>
          </a:p>
        </p:txBody>
      </p:sp>
      <p:grpSp>
        <p:nvGrpSpPr>
          <p:cNvPr id="4" name="Group 3">
            <a:extLst>
              <a:ext uri="{FF2B5EF4-FFF2-40B4-BE49-F238E27FC236}">
                <a16:creationId xmlns:a16="http://schemas.microsoft.com/office/drawing/2014/main" id="{1FB3C8AC-7ED9-1D54-B272-6E00A8C348A0}"/>
              </a:ext>
            </a:extLst>
          </p:cNvPr>
          <p:cNvGrpSpPr/>
          <p:nvPr/>
        </p:nvGrpSpPr>
        <p:grpSpPr>
          <a:xfrm>
            <a:off x="6690511" y="1936184"/>
            <a:ext cx="5294048" cy="4213794"/>
            <a:chOff x="6690511" y="1936184"/>
            <a:chExt cx="5294048" cy="4213794"/>
          </a:xfrm>
        </p:grpSpPr>
        <p:pic>
          <p:nvPicPr>
            <p:cNvPr id="22" name="Picture 21">
              <a:extLst>
                <a:ext uri="{FF2B5EF4-FFF2-40B4-BE49-F238E27FC236}">
                  <a16:creationId xmlns:a16="http://schemas.microsoft.com/office/drawing/2014/main" id="{CB25EC57-CC3A-60CD-B4B7-1FF6EA8FCD43}"/>
                </a:ext>
              </a:extLst>
            </p:cNvPr>
            <p:cNvPicPr>
              <a:picLocks noChangeAspect="1"/>
            </p:cNvPicPr>
            <p:nvPr/>
          </p:nvPicPr>
          <p:blipFill>
            <a:blip r:embed="rId11">
              <a:extLst>
                <a:ext uri="{BEBA8EAE-BF5A-486C-A8C5-ECC9F3942E4B}">
                  <a14:imgProps xmlns:a14="http://schemas.microsoft.com/office/drawing/2010/main">
                    <a14:imgLayer r:embed="rId12">
                      <a14:imgEffect>
                        <a14:colorTemperature colorTemp="4001"/>
                      </a14:imgEffect>
                    </a14:imgLayer>
                  </a14:imgProps>
                </a:ext>
              </a:extLst>
            </a:blip>
            <a:srcRect l="500" t="6593" r="21253" b="-340"/>
            <a:stretch>
              <a:fillRect/>
            </a:stretch>
          </p:blipFill>
          <p:spPr>
            <a:xfrm>
              <a:off x="6690511" y="1936184"/>
              <a:ext cx="5294048" cy="4213794"/>
            </a:xfrm>
            <a:prstGeom prst="roundRect">
              <a:avLst/>
            </a:prstGeom>
          </p:spPr>
        </p:pic>
        <p:sp>
          <p:nvSpPr>
            <p:cNvPr id="23" name="TextBox 22">
              <a:extLst>
                <a:ext uri="{FF2B5EF4-FFF2-40B4-BE49-F238E27FC236}">
                  <a16:creationId xmlns:a16="http://schemas.microsoft.com/office/drawing/2014/main" id="{C698EDF9-2001-D5AB-1109-DB9FE1CAC1CD}"/>
                </a:ext>
              </a:extLst>
            </p:cNvPr>
            <p:cNvSpPr txBox="1"/>
            <p:nvPr/>
          </p:nvSpPr>
          <p:spPr>
            <a:xfrm>
              <a:off x="6957736" y="2181680"/>
              <a:ext cx="4872334" cy="2677656"/>
            </a:xfrm>
            <a:prstGeom prst="rect">
              <a:avLst/>
            </a:prstGeom>
            <a:noFill/>
          </p:spPr>
          <p:txBody>
            <a:bodyPr wrap="square" rtlCol="0">
              <a:spAutoFit/>
            </a:bodyPr>
            <a:lstStyle/>
            <a:p>
              <a:r>
                <a:rPr lang="en-US" sz="2800" dirty="0">
                  <a:solidFill>
                    <a:schemeClr val="bg1"/>
                  </a:solidFill>
                  <a:latin typeface="Aptos" panose="020B0004020202020204" pitchFamily="34" charset="0"/>
                </a:rPr>
                <a:t>Next Gen Lighting Programs:</a:t>
              </a:r>
            </a:p>
            <a:p>
              <a:endParaRPr lang="en-US" sz="2800" dirty="0">
                <a:solidFill>
                  <a:schemeClr val="bg1"/>
                </a:solidFill>
                <a:latin typeface="Aptos" panose="020B0004020202020204" pitchFamily="34" charset="0"/>
              </a:endParaRPr>
            </a:p>
            <a:p>
              <a:endParaRPr lang="en-US" sz="2800" dirty="0">
                <a:solidFill>
                  <a:schemeClr val="bg1"/>
                </a:solidFill>
                <a:latin typeface="Aptos" panose="020B0004020202020204" pitchFamily="34" charset="0"/>
              </a:endParaRPr>
            </a:p>
            <a:p>
              <a:r>
                <a:rPr lang="en-US" sz="2800" dirty="0">
                  <a:solidFill>
                    <a:schemeClr val="bg1"/>
                  </a:solidFill>
                  <a:latin typeface="Aptos" panose="020B0004020202020204" pitchFamily="34" charset="0"/>
                </a:rPr>
                <a:t>Market Realities</a:t>
              </a:r>
            </a:p>
            <a:p>
              <a:r>
                <a:rPr lang="en-US" sz="2800" dirty="0">
                  <a:solidFill>
                    <a:schemeClr val="bg1"/>
                  </a:solidFill>
                  <a:latin typeface="Aptos" panose="020B0004020202020204" pitchFamily="34" charset="0"/>
                </a:rPr>
                <a:t>&amp;</a:t>
              </a:r>
            </a:p>
            <a:p>
              <a:r>
                <a:rPr lang="en-US" sz="2800" dirty="0">
                  <a:solidFill>
                    <a:schemeClr val="bg1"/>
                  </a:solidFill>
                  <a:latin typeface="Aptos" panose="020B0004020202020204" pitchFamily="34" charset="0"/>
                </a:rPr>
                <a:t>New Opportunities</a:t>
              </a:r>
            </a:p>
          </p:txBody>
        </p:sp>
        <p:sp>
          <p:nvSpPr>
            <p:cNvPr id="24" name="TextBox 23">
              <a:extLst>
                <a:ext uri="{FF2B5EF4-FFF2-40B4-BE49-F238E27FC236}">
                  <a16:creationId xmlns:a16="http://schemas.microsoft.com/office/drawing/2014/main" id="{AC18083B-FF1E-1FF5-9F5F-95AC760F483B}"/>
                </a:ext>
              </a:extLst>
            </p:cNvPr>
            <p:cNvSpPr txBox="1"/>
            <p:nvPr/>
          </p:nvSpPr>
          <p:spPr>
            <a:xfrm>
              <a:off x="6957736" y="5676305"/>
              <a:ext cx="5026823" cy="369332"/>
            </a:xfrm>
            <a:prstGeom prst="rect">
              <a:avLst/>
            </a:prstGeom>
            <a:noFill/>
          </p:spPr>
          <p:txBody>
            <a:bodyPr wrap="square" rtlCol="0">
              <a:spAutoFit/>
            </a:bodyPr>
            <a:lstStyle/>
            <a:p>
              <a:pPr algn="ctr"/>
              <a:r>
                <a:rPr lang="en-US">
                  <a:solidFill>
                    <a:schemeClr val="bg1"/>
                  </a:solidFill>
                  <a:latin typeface="Aptos" panose="020B0004020202020204" pitchFamily="34" charset="0"/>
                </a:rPr>
                <a:t>working session</a:t>
              </a:r>
            </a:p>
          </p:txBody>
        </p:sp>
      </p:grpSp>
    </p:spTree>
    <p:extLst>
      <p:ext uri="{BB962C8B-B14F-4D97-AF65-F5344CB8AC3E}">
        <p14:creationId xmlns:p14="http://schemas.microsoft.com/office/powerpoint/2010/main" val="30269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912B06-0737-6832-B016-CDF2310A0C01}"/>
              </a:ext>
            </a:extLst>
          </p:cNvPr>
          <p:cNvSpPr>
            <a:spLocks noGrp="1"/>
          </p:cNvSpPr>
          <p:nvPr>
            <p:ph type="sldNum" sz="quarter" idx="10"/>
          </p:nvPr>
        </p:nvSpPr>
        <p:spPr/>
        <p:txBody>
          <a:bodyPr/>
          <a:lstStyle/>
          <a:p>
            <a:fld id="{9F6BE9D6-2AEA-4830-9DC0-68870D768C48}" type="slidenum">
              <a:rPr lang="en-US" smtClean="0"/>
              <a:pPr/>
              <a:t>7</a:t>
            </a:fld>
            <a:endParaRPr lang="en-US"/>
          </a:p>
        </p:txBody>
      </p:sp>
      <p:pic>
        <p:nvPicPr>
          <p:cNvPr id="2050" name="Picture 2" descr="LADWP's John Ferraro Building Sets an Example for Design Efficiency | The  HartBeat">
            <a:extLst>
              <a:ext uri="{FF2B5EF4-FFF2-40B4-BE49-F238E27FC236}">
                <a16:creationId xmlns:a16="http://schemas.microsoft.com/office/drawing/2014/main" id="{79D609E9-49B9-63E2-6262-F1628BAD1B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7637" y="269400"/>
            <a:ext cx="10336726" cy="5814408"/>
          </a:xfrm>
          <a:prstGeom prst="round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C1E7AAF-EA5B-BBD3-9DC7-064F4980ADCB}"/>
              </a:ext>
            </a:extLst>
          </p:cNvPr>
          <p:cNvSpPr txBox="1"/>
          <p:nvPr/>
        </p:nvSpPr>
        <p:spPr>
          <a:xfrm>
            <a:off x="1199242" y="269400"/>
            <a:ext cx="10065121" cy="830997"/>
          </a:xfrm>
          <a:prstGeom prst="rect">
            <a:avLst/>
          </a:prstGeom>
          <a:noFill/>
        </p:spPr>
        <p:txBody>
          <a:bodyPr wrap="square" rtlCol="0">
            <a:spAutoFit/>
          </a:bodyPr>
          <a:lstStyle/>
          <a:p>
            <a:pPr algn="ctr"/>
            <a:r>
              <a:rPr lang="en-US" sz="4800" b="1">
                <a:ln>
                  <a:solidFill>
                    <a:schemeClr val="accent6"/>
                  </a:solidFill>
                </a:ln>
                <a:solidFill>
                  <a:srgbClr val="D79EEF"/>
                </a:solidFill>
                <a:latin typeface="Aptos" panose="020B0004020202020204" pitchFamily="34" charset="0"/>
              </a:rPr>
              <a:t>Thank you to our hosts!</a:t>
            </a:r>
          </a:p>
        </p:txBody>
      </p:sp>
      <p:pic>
        <p:nvPicPr>
          <p:cNvPr id="1026" name="Picture 2" descr="new-LADWP-logo1">
            <a:extLst>
              <a:ext uri="{FF2B5EF4-FFF2-40B4-BE49-F238E27FC236}">
                <a16:creationId xmlns:a16="http://schemas.microsoft.com/office/drawing/2014/main" id="{E47F33D8-47C9-1A39-3C0E-451E35DF017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72139" y="4456598"/>
            <a:ext cx="4157905" cy="1350236"/>
          </a:xfrm>
          <a:prstGeom prst="roundRect">
            <a:avLst>
              <a:gd name="adj" fmla="val 12873"/>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0276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E0069F49-0238-2DFA-57F4-422F44FC70BF}"/>
              </a:ext>
            </a:extLst>
          </p:cNvPr>
          <p:cNvSpPr>
            <a:spLocks noGrp="1"/>
          </p:cNvSpPr>
          <p:nvPr>
            <p:ph type="sldNum" sz="quarter" idx="4"/>
          </p:nvPr>
        </p:nvSpPr>
        <p:spPr>
          <a:xfrm>
            <a:off x="838200" y="6335095"/>
            <a:ext cx="508000" cy="365125"/>
          </a:xfrm>
          <a:prstGeom prst="rect">
            <a:avLst/>
          </a:prstGeom>
        </p:spPr>
        <p:txBody>
          <a:bodyPr/>
          <a:lstStyle>
            <a:lvl1pPr>
              <a:defRPr sz="1200">
                <a:solidFill>
                  <a:schemeClr val="tx1"/>
                </a:solidFill>
              </a:defRPr>
            </a:lvl1pPr>
          </a:lstStyle>
          <a:p>
            <a:fld id="{9F6BE9D6-2AEA-4830-9DC0-68870D768C48}" type="slidenum">
              <a:rPr lang="en-US" smtClean="0"/>
              <a:pPr/>
              <a:t>8</a:t>
            </a:fld>
            <a:endParaRPr lang="en-US" dirty="0"/>
          </a:p>
        </p:txBody>
      </p:sp>
      <p:sp>
        <p:nvSpPr>
          <p:cNvPr id="10" name="TextBox 9">
            <a:extLst>
              <a:ext uri="{FF2B5EF4-FFF2-40B4-BE49-F238E27FC236}">
                <a16:creationId xmlns:a16="http://schemas.microsoft.com/office/drawing/2014/main" id="{B8A7F1C6-DD2E-6E09-A85F-CEB3FC03AE25}"/>
              </a:ext>
            </a:extLst>
          </p:cNvPr>
          <p:cNvSpPr txBox="1"/>
          <p:nvPr/>
        </p:nvSpPr>
        <p:spPr>
          <a:xfrm>
            <a:off x="841248" y="372862"/>
            <a:ext cx="1707642" cy="523220"/>
          </a:xfrm>
          <a:prstGeom prst="rect">
            <a:avLst/>
          </a:prstGeom>
          <a:noFill/>
        </p:spPr>
        <p:txBody>
          <a:bodyPr wrap="square" rtlCol="0">
            <a:spAutoFit/>
          </a:bodyPr>
          <a:lstStyle/>
          <a:p>
            <a:r>
              <a:rPr lang="en-US" sz="2800" b="1" i="0" dirty="0">
                <a:solidFill>
                  <a:schemeClr val="bg1"/>
                </a:solidFill>
                <a:latin typeface="Montagu Slab 144pt" pitchFamily="2" charset="77"/>
              </a:rPr>
              <a:t>Agenda</a:t>
            </a:r>
          </a:p>
        </p:txBody>
      </p:sp>
      <p:graphicFrame>
        <p:nvGraphicFramePr>
          <p:cNvPr id="11" name="Diagram 10">
            <a:extLst>
              <a:ext uri="{FF2B5EF4-FFF2-40B4-BE49-F238E27FC236}">
                <a16:creationId xmlns:a16="http://schemas.microsoft.com/office/drawing/2014/main" id="{4A90B744-8BC8-AFFA-E3AD-95B19705AE4B}"/>
              </a:ext>
            </a:extLst>
          </p:cNvPr>
          <p:cNvGraphicFramePr/>
          <p:nvPr>
            <p:extLst>
              <p:ext uri="{D42A27DB-BD31-4B8C-83A1-F6EECF244321}">
                <p14:modId xmlns:p14="http://schemas.microsoft.com/office/powerpoint/2010/main" val="2074182400"/>
              </p:ext>
            </p:extLst>
          </p:nvPr>
        </p:nvGraphicFramePr>
        <p:xfrm>
          <a:off x="2316099" y="1203160"/>
          <a:ext cx="7559802" cy="49732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2">
            <a:extLst>
              <a:ext uri="{FF2B5EF4-FFF2-40B4-BE49-F238E27FC236}">
                <a16:creationId xmlns:a16="http://schemas.microsoft.com/office/drawing/2014/main" id="{ED0D8DDB-18F3-F95A-DA90-7E0401ACA0E2}"/>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2800" b="1" i="0" kern="1200">
                <a:solidFill>
                  <a:schemeClr val="tx1"/>
                </a:solidFill>
                <a:latin typeface="Montagu Slab 144pt" pitchFamily="2" charset="77"/>
                <a:ea typeface="Open Sans" panose="020B0606030504020204" pitchFamily="34" charset="0"/>
                <a:cs typeface="Open Sans" panose="020B0606030504020204" pitchFamily="34" charset="0"/>
              </a:defRPr>
            </a:lvl1pPr>
          </a:lstStyle>
          <a:p>
            <a:r>
              <a:rPr lang="en-US" dirty="0"/>
              <a:t>Agenda</a:t>
            </a:r>
          </a:p>
        </p:txBody>
      </p:sp>
    </p:spTree>
    <p:extLst>
      <p:ext uri="{BB962C8B-B14F-4D97-AF65-F5344CB8AC3E}">
        <p14:creationId xmlns:p14="http://schemas.microsoft.com/office/powerpoint/2010/main" val="3373787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A9E8CA-2DE5-857D-AC77-98740A4E98BD}"/>
              </a:ext>
            </a:extLst>
          </p:cNvPr>
          <p:cNvSpPr>
            <a:spLocks noGrp="1"/>
          </p:cNvSpPr>
          <p:nvPr>
            <p:ph type="sldNum" sz="quarter" idx="12"/>
          </p:nvPr>
        </p:nvSpPr>
        <p:spPr/>
        <p:txBody>
          <a:bodyPr/>
          <a:lstStyle/>
          <a:p>
            <a:fld id="{9F6BE9D6-2AEA-4830-9DC0-68870D768C48}" type="slidenum">
              <a:rPr lang="en-US" smtClean="0"/>
              <a:pPr/>
              <a:t>9</a:t>
            </a:fld>
            <a:endParaRPr lang="en-US" dirty="0"/>
          </a:p>
        </p:txBody>
      </p:sp>
      <p:sp>
        <p:nvSpPr>
          <p:cNvPr id="3" name="Title 2">
            <a:extLst>
              <a:ext uri="{FF2B5EF4-FFF2-40B4-BE49-F238E27FC236}">
                <a16:creationId xmlns:a16="http://schemas.microsoft.com/office/drawing/2014/main" id="{87AD370C-AF48-2872-31FE-998133ED4D7F}"/>
              </a:ext>
            </a:extLst>
          </p:cNvPr>
          <p:cNvSpPr>
            <a:spLocks noGrp="1"/>
          </p:cNvSpPr>
          <p:nvPr>
            <p:ph type="title"/>
          </p:nvPr>
        </p:nvSpPr>
        <p:spPr/>
        <p:txBody>
          <a:bodyPr/>
          <a:lstStyle/>
          <a:p>
            <a:r>
              <a:rPr lang="en-US" dirty="0"/>
              <a:t>Webinar Objectives</a:t>
            </a:r>
          </a:p>
        </p:txBody>
      </p:sp>
      <p:grpSp>
        <p:nvGrpSpPr>
          <p:cNvPr id="8" name="Group 7">
            <a:extLst>
              <a:ext uri="{FF2B5EF4-FFF2-40B4-BE49-F238E27FC236}">
                <a16:creationId xmlns:a16="http://schemas.microsoft.com/office/drawing/2014/main" id="{1DF6B9FB-CA9B-741D-5C99-3FAA8A559C4D}"/>
              </a:ext>
            </a:extLst>
          </p:cNvPr>
          <p:cNvGrpSpPr/>
          <p:nvPr/>
        </p:nvGrpSpPr>
        <p:grpSpPr>
          <a:xfrm>
            <a:off x="1446784" y="1689809"/>
            <a:ext cx="3428590" cy="4395185"/>
            <a:chOff x="3595624" y="1844756"/>
            <a:chExt cx="3686122" cy="4725321"/>
          </a:xfrm>
        </p:grpSpPr>
        <p:pic>
          <p:nvPicPr>
            <p:cNvPr id="5" name="Picture 4">
              <a:extLst>
                <a:ext uri="{FF2B5EF4-FFF2-40B4-BE49-F238E27FC236}">
                  <a16:creationId xmlns:a16="http://schemas.microsoft.com/office/drawing/2014/main" id="{A371F71D-7C08-8B9B-37E8-D7A2930AFF52}"/>
                </a:ext>
              </a:extLst>
            </p:cNvPr>
            <p:cNvPicPr>
              <a:picLocks noChangeAspect="1"/>
            </p:cNvPicPr>
            <p:nvPr/>
          </p:nvPicPr>
          <p:blipFill>
            <a:blip r:embed="rId3"/>
            <a:stretch>
              <a:fillRect/>
            </a:stretch>
          </p:blipFill>
          <p:spPr>
            <a:xfrm>
              <a:off x="3828926" y="2079738"/>
              <a:ext cx="3452820" cy="4490339"/>
            </a:xfrm>
            <a:prstGeom prst="rect">
              <a:avLst/>
            </a:prstGeom>
            <a:ln>
              <a:solidFill>
                <a:schemeClr val="accent6"/>
              </a:solidFill>
            </a:ln>
          </p:spPr>
        </p:pic>
        <p:pic>
          <p:nvPicPr>
            <p:cNvPr id="6" name="Picture 5">
              <a:extLst>
                <a:ext uri="{FF2B5EF4-FFF2-40B4-BE49-F238E27FC236}">
                  <a16:creationId xmlns:a16="http://schemas.microsoft.com/office/drawing/2014/main" id="{DA15667A-98DF-AA86-7C02-39D6EF635CDD}"/>
                </a:ext>
              </a:extLst>
            </p:cNvPr>
            <p:cNvPicPr>
              <a:picLocks noChangeAspect="1"/>
            </p:cNvPicPr>
            <p:nvPr/>
          </p:nvPicPr>
          <p:blipFill>
            <a:blip r:embed="rId3"/>
            <a:stretch>
              <a:fillRect/>
            </a:stretch>
          </p:blipFill>
          <p:spPr>
            <a:xfrm>
              <a:off x="3712275" y="1962247"/>
              <a:ext cx="3452820" cy="4490339"/>
            </a:xfrm>
            <a:prstGeom prst="rect">
              <a:avLst/>
            </a:prstGeom>
            <a:ln>
              <a:solidFill>
                <a:schemeClr val="accent6"/>
              </a:solidFill>
            </a:ln>
          </p:spPr>
        </p:pic>
        <p:pic>
          <p:nvPicPr>
            <p:cNvPr id="7" name="Picture 6">
              <a:extLst>
                <a:ext uri="{FF2B5EF4-FFF2-40B4-BE49-F238E27FC236}">
                  <a16:creationId xmlns:a16="http://schemas.microsoft.com/office/drawing/2014/main" id="{5DE840BA-559E-57F6-5719-BA6BF6B73A30}"/>
                </a:ext>
              </a:extLst>
            </p:cNvPr>
            <p:cNvPicPr>
              <a:picLocks noChangeAspect="1"/>
            </p:cNvPicPr>
            <p:nvPr/>
          </p:nvPicPr>
          <p:blipFill>
            <a:blip r:embed="rId3"/>
            <a:stretch>
              <a:fillRect/>
            </a:stretch>
          </p:blipFill>
          <p:spPr>
            <a:xfrm>
              <a:off x="3595624" y="1844756"/>
              <a:ext cx="3452820" cy="4490339"/>
            </a:xfrm>
            <a:prstGeom prst="rect">
              <a:avLst/>
            </a:prstGeom>
            <a:ln>
              <a:solidFill>
                <a:schemeClr val="accent6"/>
              </a:solidFill>
            </a:ln>
          </p:spPr>
        </p:pic>
      </p:grpSp>
      <p:sp>
        <p:nvSpPr>
          <p:cNvPr id="9" name="TextBox 8">
            <a:extLst>
              <a:ext uri="{FF2B5EF4-FFF2-40B4-BE49-F238E27FC236}">
                <a16:creationId xmlns:a16="http://schemas.microsoft.com/office/drawing/2014/main" id="{1BE9978C-9327-3938-C4DD-D99D36A5B834}"/>
              </a:ext>
            </a:extLst>
          </p:cNvPr>
          <p:cNvSpPr txBox="1"/>
          <p:nvPr/>
        </p:nvSpPr>
        <p:spPr>
          <a:xfrm>
            <a:off x="5334422" y="1799091"/>
            <a:ext cx="6287602" cy="3686202"/>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US" sz="2400" dirty="0">
                <a:latin typeface="Aptos" panose="020B0004020202020204" pitchFamily="34" charset="0"/>
              </a:rPr>
              <a:t>How to use the DLC logo correctly</a:t>
            </a:r>
          </a:p>
          <a:p>
            <a:pPr marL="285750" indent="-285750">
              <a:lnSpc>
                <a:spcPct val="200000"/>
              </a:lnSpc>
              <a:buFont typeface="Arial" panose="020B0604020202020204" pitchFamily="34" charset="0"/>
              <a:buChar char="•"/>
            </a:pPr>
            <a:r>
              <a:rPr lang="en-US" sz="2400" dirty="0">
                <a:latin typeface="Aptos" panose="020B0004020202020204" pitchFamily="34" charset="0"/>
              </a:rPr>
              <a:t>How to identify unqualified products</a:t>
            </a:r>
          </a:p>
          <a:p>
            <a:pPr marL="285750" indent="-285750">
              <a:lnSpc>
                <a:spcPct val="200000"/>
              </a:lnSpc>
              <a:buFont typeface="Arial" panose="020B0604020202020204" pitchFamily="34" charset="0"/>
              <a:buChar char="•"/>
            </a:pPr>
            <a:r>
              <a:rPr lang="en-US" sz="2400" dirty="0">
                <a:latin typeface="Aptos" panose="020B0004020202020204" pitchFamily="34" charset="0"/>
              </a:rPr>
              <a:t>How the DLC enforces its logo policy</a:t>
            </a:r>
          </a:p>
          <a:p>
            <a:pPr marL="285750" indent="-285750">
              <a:lnSpc>
                <a:spcPct val="200000"/>
              </a:lnSpc>
              <a:buFont typeface="Arial" panose="020B0604020202020204" pitchFamily="34" charset="0"/>
              <a:buChar char="•"/>
            </a:pPr>
            <a:r>
              <a:rPr lang="en-US" sz="2400" dirty="0">
                <a:latin typeface="Aptos" panose="020B0004020202020204" pitchFamily="34" charset="0"/>
              </a:rPr>
              <a:t>Best practices verifying qualification</a:t>
            </a:r>
          </a:p>
          <a:p>
            <a:pPr marL="285750" indent="-285750">
              <a:lnSpc>
                <a:spcPct val="200000"/>
              </a:lnSpc>
              <a:buFont typeface="Arial" panose="020B0604020202020204" pitchFamily="34" charset="0"/>
              <a:buChar char="•"/>
            </a:pPr>
            <a:r>
              <a:rPr lang="en-US" sz="2400" dirty="0">
                <a:latin typeface="Aptos" panose="020B0004020202020204" pitchFamily="34" charset="0"/>
              </a:rPr>
              <a:t>How to use the SSL QPL’s new features</a:t>
            </a:r>
          </a:p>
        </p:txBody>
      </p:sp>
    </p:spTree>
    <p:extLst>
      <p:ext uri="{BB962C8B-B14F-4D97-AF65-F5344CB8AC3E}">
        <p14:creationId xmlns:p14="http://schemas.microsoft.com/office/powerpoint/2010/main" val="3177607287"/>
      </p:ext>
    </p:extLst>
  </p:cSld>
  <p:clrMapOvr>
    <a:masterClrMapping/>
  </p:clrMapOvr>
</p:sld>
</file>

<file path=ppt/theme/theme1.xml><?xml version="1.0" encoding="utf-8"?>
<a:theme xmlns:a="http://schemas.openxmlformats.org/drawingml/2006/main" name="DLC2025">
  <a:themeElements>
    <a:clrScheme name="DLC Colors">
      <a:dk1>
        <a:srgbClr val="3F3F3F"/>
      </a:dk1>
      <a:lt1>
        <a:sysClr val="window" lastClr="FFFFFF"/>
      </a:lt1>
      <a:dk2>
        <a:srgbClr val="595959"/>
      </a:dk2>
      <a:lt2>
        <a:srgbClr val="FFC20E"/>
      </a:lt2>
      <a:accent1>
        <a:srgbClr val="2169AD"/>
      </a:accent1>
      <a:accent2>
        <a:srgbClr val="30AE4C"/>
      </a:accent2>
      <a:accent3>
        <a:srgbClr val="4FC6E0"/>
      </a:accent3>
      <a:accent4>
        <a:srgbClr val="97CB59"/>
      </a:accent4>
      <a:accent5>
        <a:srgbClr val="FFC000"/>
      </a:accent5>
      <a:accent6>
        <a:srgbClr val="091823"/>
      </a:accent6>
      <a:hlink>
        <a:srgbClr val="2169AD"/>
      </a:hlink>
      <a:folHlink>
        <a:srgbClr val="0F263C"/>
      </a:folHlink>
    </a:clrScheme>
    <a:fontScheme name="Custom 1">
      <a:majorFont>
        <a:latin typeface="Open Sans"/>
        <a:ea typeface=""/>
        <a:cs typeface=""/>
      </a:majorFont>
      <a:minorFont>
        <a:latin typeface="Apto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LC2025" id="{FE5DC9A3-94A9-416D-ADC5-9579FFF20479}" vid="{E2C6756E-A713-4EBC-B02C-E78E78F98D2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DLC2025</Template>
  <TotalTime>13765</TotalTime>
  <Words>2997</Words>
  <Application>Microsoft Office PowerPoint</Application>
  <PresentationFormat>Widescreen</PresentationFormat>
  <Paragraphs>507</Paragraphs>
  <Slides>58</Slides>
  <Notes>36</Notes>
  <HiddenSlides>3</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58</vt:i4>
      </vt:variant>
    </vt:vector>
  </HeadingPairs>
  <TitlesOfParts>
    <vt:vector size="67" baseType="lpstr">
      <vt:lpstr>Aptos</vt:lpstr>
      <vt:lpstr>Arial</vt:lpstr>
      <vt:lpstr>Calibri</vt:lpstr>
      <vt:lpstr>Montagu Slab 144pt</vt:lpstr>
      <vt:lpstr>Open Sans</vt:lpstr>
      <vt:lpstr>Proxima Nova 2 Bold</vt:lpstr>
      <vt:lpstr>Verdana</vt:lpstr>
      <vt:lpstr>Wingdings</vt:lpstr>
      <vt:lpstr>DLC2025</vt:lpstr>
      <vt:lpstr>DLC Logo Use and Misuse: How to Protect Your Projects and Incentives</vt:lpstr>
      <vt:lpstr>Welcome!</vt:lpstr>
      <vt:lpstr>Webinar Orientation</vt:lpstr>
      <vt:lpstr>PowerPoint Presentation</vt:lpstr>
      <vt:lpstr>PowerPoint Presentation</vt:lpstr>
      <vt:lpstr>Summit Agenda</vt:lpstr>
      <vt:lpstr>PowerPoint Presentation</vt:lpstr>
      <vt:lpstr>PowerPoint Presentation</vt:lpstr>
      <vt:lpstr>Webinar Objectives</vt:lpstr>
      <vt:lpstr>Presenters</vt:lpstr>
      <vt:lpstr>DLC QPL Integrity Policy Version 1.0 (QPL Integrity V1.0)</vt:lpstr>
      <vt:lpstr>QPL Integrity Policy V1.0 Timeline</vt:lpstr>
      <vt:lpstr>PowerPoint Presentation</vt:lpstr>
      <vt:lpstr>DLC logos &amp; trademarks</vt:lpstr>
      <vt:lpstr>Logos retired in 2022</vt:lpstr>
      <vt:lpstr>Poll: Did you know that the DLC updated its logos?</vt:lpstr>
      <vt:lpstr>Who can use DLC logos?</vt:lpstr>
      <vt:lpstr>Who can use DLC logos?</vt:lpstr>
      <vt:lpstr>Who can use DLC trademarks?</vt:lpstr>
      <vt:lpstr>PowerPoint Presentation</vt:lpstr>
      <vt:lpstr>The DLC mark signifies rigorous review</vt:lpstr>
      <vt:lpstr>Unfair competition for listing manufacturers</vt:lpstr>
      <vt:lpstr>Poll: What percent of energy efficiency programs across the United States and Canada rely on the DLC QPLs?</vt:lpstr>
      <vt:lpstr>What percent of energy efficiency programs across the United States and Canada rely on the DLC QPLs?</vt:lpstr>
      <vt:lpstr>Many Reasons for Changes to Listing Status</vt:lpstr>
      <vt:lpstr>Changes to Listing Status: Products that did not update</vt:lpstr>
      <vt:lpstr>Changes to Listing Status: Premium products moved to standard</vt:lpstr>
      <vt:lpstr>Changes to Listing Status: Post-Qualification Issues</vt:lpstr>
      <vt:lpstr>Changes to Listing Status: Product was discontinued or not renewed</vt:lpstr>
      <vt:lpstr>It starts with specification sheets</vt:lpstr>
      <vt:lpstr>It starts with specification sheets</vt:lpstr>
      <vt:lpstr>PowerPoint Presentation</vt:lpstr>
      <vt:lpstr>Safety certification review</vt:lpstr>
      <vt:lpstr>PowerPoint Presentation</vt:lpstr>
      <vt:lpstr>Violation: Logo on non-listed product</vt:lpstr>
      <vt:lpstr>Violation: Old Logo</vt:lpstr>
      <vt:lpstr>Violation: Wrong logo</vt:lpstr>
      <vt:lpstr>Logo Violation: Qualification mix on specification sheet</vt:lpstr>
      <vt:lpstr>Poll: When is a DLC qualification transferable to other brands?</vt:lpstr>
      <vt:lpstr>Violation: Separate brands without separate DLC qualifications</vt:lpstr>
      <vt:lpstr>Violation: Private label products without DLC qualification</vt:lpstr>
      <vt:lpstr>PowerPoint Presentation</vt:lpstr>
      <vt:lpstr>Outcome: Modify Marketing Materials</vt:lpstr>
      <vt:lpstr>Outcome: Assist with an application</vt:lpstr>
      <vt:lpstr>Outcome: Delist, suspension, or hold (rare cases)</vt:lpstr>
      <vt:lpstr>Outcome: Posting public notices</vt:lpstr>
      <vt:lpstr>Outcome: Report and permanently remove Amazon listings</vt:lpstr>
      <vt:lpstr>How can you help enforce DLC logo compliance?</vt:lpstr>
      <vt:lpstr>PowerPoint Presentation</vt:lpstr>
      <vt:lpstr>Best practices for manufacturers</vt:lpstr>
      <vt:lpstr>Best practices for distributors</vt:lpstr>
      <vt:lpstr>Best practices for efficiency programs</vt:lpstr>
      <vt:lpstr>Best practices for specifiers and purchasers</vt:lpstr>
      <vt:lpstr>PowerPoint Presentation</vt:lpstr>
      <vt:lpstr>Ideal qualification verification process</vt:lpstr>
      <vt:lpstr>PowerPoint Presentation</vt:lpstr>
      <vt:lpstr>Subscribe &amp; Register!</vt:lpstr>
      <vt:lpstr>Thank you for attending! The webinar will be available online later this week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Andrew Antares</dc:creator>
  <cp:lastModifiedBy>Andrew Antares</cp:lastModifiedBy>
  <cp:revision>65</cp:revision>
  <dcterms:created xsi:type="dcterms:W3CDTF">2026-06-10T14:19:38Z</dcterms:created>
  <dcterms:modified xsi:type="dcterms:W3CDTF">2026-07-22T19:34:09Z</dcterms:modified>
</cp:coreProperties>
</file>