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4"/>
    <p:sldMasterId id="2147483780" r:id="rId5"/>
  </p:sldMasterIdLst>
  <p:notesMasterIdLst>
    <p:notesMasterId r:id="rId35"/>
  </p:notesMasterIdLst>
  <p:handoutMasterIdLst>
    <p:handoutMasterId r:id="rId36"/>
  </p:handoutMasterIdLst>
  <p:sldIdLst>
    <p:sldId id="268" r:id="rId6"/>
    <p:sldId id="5383" r:id="rId7"/>
    <p:sldId id="2088197981" r:id="rId8"/>
    <p:sldId id="2088197980" r:id="rId9"/>
    <p:sldId id="2088197962" r:id="rId10"/>
    <p:sldId id="2088197964" r:id="rId11"/>
    <p:sldId id="2088197965" r:id="rId12"/>
    <p:sldId id="2088197966" r:id="rId13"/>
    <p:sldId id="2088197967" r:id="rId14"/>
    <p:sldId id="2088197968" r:id="rId15"/>
    <p:sldId id="2088197969" r:id="rId16"/>
    <p:sldId id="2088197970" r:id="rId17"/>
    <p:sldId id="2088197971" r:id="rId18"/>
    <p:sldId id="2088197972" r:id="rId19"/>
    <p:sldId id="2088197973" r:id="rId20"/>
    <p:sldId id="2088197974" r:id="rId21"/>
    <p:sldId id="2088197975" r:id="rId22"/>
    <p:sldId id="2088197976" r:id="rId23"/>
    <p:sldId id="2088197977" r:id="rId24"/>
    <p:sldId id="2088197978" r:id="rId25"/>
    <p:sldId id="2088197979" r:id="rId26"/>
    <p:sldId id="2088197961" r:id="rId27"/>
    <p:sldId id="4816" r:id="rId28"/>
    <p:sldId id="4819" r:id="rId29"/>
    <p:sldId id="4817" r:id="rId30"/>
    <p:sldId id="4820" r:id="rId31"/>
    <p:sldId id="2088197949" r:id="rId32"/>
    <p:sldId id="2088197982" r:id="rId33"/>
    <p:sldId id="208819795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F0D622-7B33-40BC-2B50-93DC56AE79DD}" name="Dan Mellinger" initials="DM" userId="S::dmellinger@energyfuturesgroup.com::910bdb3a-dae7-4119-a6cc-93b95fd95c99" providerId="AD"/>
  <p188:author id="{1269D6BB-3B7D-7FD8-F027-3B645E5503D5}" name="Levin Nock" initials="LN" userId="S::lnock@designlights.org::b2ccac8c-8d1c-48bb-b4ab-7436161fd1d7" providerId="AD"/>
  <p188:author id="{D182C7CD-5FB8-3FA5-F8A1-0589BE8FA9BD}" name="Stuart Berjansky" initials="SB" userId="ud46IwxwslNIQyD42C/GOuckUowt3/c2bYYtxGirMc4=" providerId="None"/>
  <p188:author id="{609652D7-C244-D138-63E9-DDC7CB335FEC}" name="Liesel Whitney-Schulte" initials="LW" userId="S::lschulte@designlights.org::e313f04b-5e83-42f4-9beb-6bdf431585a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rea Shapiro" initials="AS" lastIdx="3" clrIdx="0"/>
  <p:cmAuthor id="2" name="Axel Pearson" initials="AP" lastIdx="3" clrIdx="1">
    <p:extLst>
      <p:ext uri="{19B8F6BF-5375-455C-9EA6-DF929625EA0E}">
        <p15:presenceInfo xmlns:p15="http://schemas.microsoft.com/office/powerpoint/2012/main" userId="S::apearson@designlights.org::33cbc281-cfbe-4474-81f6-bd159be744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FF"/>
    <a:srgbClr val="9DD35C"/>
    <a:srgbClr val="4DC6E1"/>
    <a:srgbClr val="D3D3D3"/>
    <a:srgbClr val="595959"/>
    <a:srgbClr val="FFC2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6A215A-6504-4F24-AF45-8EDC4ECA731F}" v="121" dt="2025-07-21T19:43:17.609"/>
    <p1510:client id="{9DFC7854-3F1D-4150-A204-A93077ADFA21}" v="13" dt="2025-07-21T19:43:58.708"/>
    <p1510:client id="{A72C5F4D-1D5E-443A-A44F-C3FC7AEF83CF}" v="23" dt="2025-07-22T17:20:23.506"/>
    <p1510:client id="{ABED3FC9-CC0A-48E9-863B-F90A46F79837}" v="2" dt="2025-07-22T14:38:13.026"/>
    <p1510:client id="{C86BCCED-6DFC-4993-B884-2FFB72492EC0}" v="1" dt="2025-07-22T16:38:32.347"/>
    <p1510:client id="{EAAF6FC8-E127-499E-8D02-5EE066662AA3}" v="22" dt="2025-07-22T17:24:15.790"/>
  </p1510:revLst>
</p1510:revInfo>
</file>

<file path=ppt/tableStyles.xml><?xml version="1.0" encoding="utf-8"?>
<a:tblStyleLst xmlns:a="http://schemas.openxmlformats.org/drawingml/2006/main" def="{5C22544A-7EE6-4342-B048-85BDC9FD1C3A}">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la Winter" userId="TNCqus/WyZ3zJABjwE+ii8HFN544kbbYVTFTXNI5Xlo=" providerId="None" clId="Web-{A72C5F4D-1D5E-443A-A44F-C3FC7AEF83CF}"/>
    <pc:docChg chg="addSld modSld">
      <pc:chgData name="Karla Winter" userId="TNCqus/WyZ3zJABjwE+ii8HFN544kbbYVTFTXNI5Xlo=" providerId="None" clId="Web-{A72C5F4D-1D5E-443A-A44F-C3FC7AEF83CF}" dt="2025-07-22T17:20:23.506" v="20" actId="1076"/>
      <pc:docMkLst>
        <pc:docMk/>
      </pc:docMkLst>
      <pc:sldChg chg="addSp delSp modSp new">
        <pc:chgData name="Karla Winter" userId="TNCqus/WyZ3zJABjwE+ii8HFN544kbbYVTFTXNI5Xlo=" providerId="None" clId="Web-{A72C5F4D-1D5E-443A-A44F-C3FC7AEF83CF}" dt="2025-07-22T17:20:23.506" v="20" actId="1076"/>
        <pc:sldMkLst>
          <pc:docMk/>
          <pc:sldMk cId="1903542065" sldId="2088197982"/>
        </pc:sldMkLst>
        <pc:spChg chg="del">
          <ac:chgData name="Karla Winter" userId="TNCqus/WyZ3zJABjwE+ii8HFN544kbbYVTFTXNI5Xlo=" providerId="None" clId="Web-{A72C5F4D-1D5E-443A-A44F-C3FC7AEF83CF}" dt="2025-07-22T17:15:17.592" v="2"/>
          <ac:spMkLst>
            <pc:docMk/>
            <pc:sldMk cId="1903542065" sldId="2088197982"/>
            <ac:spMk id="2" creationId="{5CFD62B0-BC35-C73D-29DB-658216634575}"/>
          </ac:spMkLst>
        </pc:spChg>
        <pc:spChg chg="del">
          <ac:chgData name="Karla Winter" userId="TNCqus/WyZ3zJABjwE+ii8HFN544kbbYVTFTXNI5Xlo=" providerId="None" clId="Web-{A72C5F4D-1D5E-443A-A44F-C3FC7AEF83CF}" dt="2025-07-22T17:15:10.670" v="1"/>
          <ac:spMkLst>
            <pc:docMk/>
            <pc:sldMk cId="1903542065" sldId="2088197982"/>
            <ac:spMk id="3" creationId="{2C809C8D-F298-5157-9ABD-AAAF8ED61884}"/>
          </ac:spMkLst>
        </pc:spChg>
        <pc:spChg chg="add mod">
          <ac:chgData name="Karla Winter" userId="TNCqus/WyZ3zJABjwE+ii8HFN544kbbYVTFTXNI5Xlo=" providerId="None" clId="Web-{A72C5F4D-1D5E-443A-A44F-C3FC7AEF83CF}" dt="2025-07-22T17:20:23.506" v="20" actId="1076"/>
          <ac:spMkLst>
            <pc:docMk/>
            <pc:sldMk cId="1903542065" sldId="2088197982"/>
            <ac:spMk id="7" creationId="{888DFE3D-2C29-03A8-3AFB-85282B2EDB4B}"/>
          </ac:spMkLst>
        </pc:spChg>
        <pc:picChg chg="add mod">
          <ac:chgData name="Karla Winter" userId="TNCqus/WyZ3zJABjwE+ii8HFN544kbbYVTFTXNI5Xlo=" providerId="None" clId="Web-{A72C5F4D-1D5E-443A-A44F-C3FC7AEF83CF}" dt="2025-07-22T17:20:19.615" v="19" actId="1076"/>
          <ac:picMkLst>
            <pc:docMk/>
            <pc:sldMk cId="1903542065" sldId="2088197982"/>
            <ac:picMk id="5" creationId="{DE7E0671-DE70-7B78-598D-33B2F06052E9}"/>
          </ac:picMkLst>
        </pc:picChg>
      </pc:sldChg>
    </pc:docChg>
  </pc:docChgLst>
  <pc:docChgLst>
    <pc:chgData name="Karla Winter" userId="TNCqus/WyZ3zJABjwE+ii8HFN544kbbYVTFTXNI5Xlo=" providerId="None" clId="Web-{9DFC7854-3F1D-4150-A204-A93077ADFA21}"/>
    <pc:docChg chg="modSld">
      <pc:chgData name="Karla Winter" userId="TNCqus/WyZ3zJABjwE+ii8HFN544kbbYVTFTXNI5Xlo=" providerId="None" clId="Web-{9DFC7854-3F1D-4150-A204-A93077ADFA21}" dt="2025-07-21T19:43:58.396" v="5" actId="20577"/>
      <pc:docMkLst>
        <pc:docMk/>
      </pc:docMkLst>
      <pc:sldChg chg="modSp">
        <pc:chgData name="Karla Winter" userId="TNCqus/WyZ3zJABjwE+ii8HFN544kbbYVTFTXNI5Xlo=" providerId="None" clId="Web-{9DFC7854-3F1D-4150-A204-A93077ADFA21}" dt="2025-07-21T19:43:58.396" v="5" actId="20577"/>
        <pc:sldMkLst>
          <pc:docMk/>
          <pc:sldMk cId="1299186007" sldId="5383"/>
        </pc:sldMkLst>
        <pc:spChg chg="mod">
          <ac:chgData name="Karla Winter" userId="TNCqus/WyZ3zJABjwE+ii8HFN544kbbYVTFTXNI5Xlo=" providerId="None" clId="Web-{9DFC7854-3F1D-4150-A204-A93077ADFA21}" dt="2025-07-21T19:43:58.396" v="5" actId="20577"/>
          <ac:spMkLst>
            <pc:docMk/>
            <pc:sldMk cId="1299186007" sldId="5383"/>
            <ac:spMk id="9" creationId="{B2332B85-8D53-DF4E-BCEC-1BECCE7D07A4}"/>
          </ac:spMkLst>
        </pc:spChg>
      </pc:sldChg>
    </pc:docChg>
  </pc:docChgLst>
  <pc:docChgLst>
    <pc:chgData name="John Wilson" userId="zzSkA6cSk7o1juTK464GvRgTsMgq05HSk3DZkjYh9Ho=" providerId="None" clId="Web-{E908DF04-9EF1-4B44-BD81-AE8244AE49A5}"/>
    <pc:docChg chg="addSld modSld">
      <pc:chgData name="John Wilson" userId="zzSkA6cSk7o1juTK464GvRgTsMgq05HSk3DZkjYh9Ho=" providerId="None" clId="Web-{E908DF04-9EF1-4B44-BD81-AE8244AE49A5}" dt="2025-06-24T23:04:44.922" v="190" actId="20577"/>
      <pc:docMkLst>
        <pc:docMk/>
      </pc:docMkLst>
      <pc:sldChg chg="addSp delSp modSp">
        <pc:chgData name="John Wilson" userId="zzSkA6cSk7o1juTK464GvRgTsMgq05HSk3DZkjYh9Ho=" providerId="None" clId="Web-{E908DF04-9EF1-4B44-BD81-AE8244AE49A5}" dt="2025-06-24T22:59:11.526" v="10" actId="1076"/>
        <pc:sldMkLst>
          <pc:docMk/>
          <pc:sldMk cId="3578056889" sldId="2088197988"/>
        </pc:sldMkLst>
      </pc:sldChg>
      <pc:sldChg chg="addSp delSp modSp add replId">
        <pc:chgData name="John Wilson" userId="zzSkA6cSk7o1juTK464GvRgTsMgq05HSk3DZkjYh9Ho=" providerId="None" clId="Web-{E908DF04-9EF1-4B44-BD81-AE8244AE49A5}" dt="2025-06-24T23:04:44.922" v="190" actId="20577"/>
        <pc:sldMkLst>
          <pc:docMk/>
          <pc:sldMk cId="1561601568" sldId="2088197998"/>
        </pc:sldMkLst>
      </pc:sldChg>
    </pc:docChg>
  </pc:docChgLst>
  <pc:docChgLst>
    <pc:chgData name="Dan Mellinger" userId="910bdb3a-dae7-4119-a6cc-93b95fd95c99" providerId="ADAL" clId="{72770512-54EC-4A12-8CF6-D80FEA6E281C}"/>
    <pc:docChg chg="undo custSel addSld delSld modSld sldOrd">
      <pc:chgData name="Dan Mellinger" userId="910bdb3a-dae7-4119-a6cc-93b95fd95c99" providerId="ADAL" clId="{72770512-54EC-4A12-8CF6-D80FEA6E281C}" dt="2025-06-20T17:36:33.061" v="1589" actId="113"/>
      <pc:docMkLst>
        <pc:docMk/>
      </pc:docMkLst>
      <pc:sldChg chg="del">
        <pc:chgData name="Dan Mellinger" userId="910bdb3a-dae7-4119-a6cc-93b95fd95c99" providerId="ADAL" clId="{72770512-54EC-4A12-8CF6-D80FEA6E281C}" dt="2025-06-19T21:32:58.482" v="1422" actId="47"/>
        <pc:sldMkLst>
          <pc:docMk/>
          <pc:sldMk cId="3018749250" sldId="257"/>
        </pc:sldMkLst>
      </pc:sldChg>
      <pc:sldChg chg="del">
        <pc:chgData name="Dan Mellinger" userId="910bdb3a-dae7-4119-a6cc-93b95fd95c99" providerId="ADAL" clId="{72770512-54EC-4A12-8CF6-D80FEA6E281C}" dt="2025-06-19T21:33:34.908" v="1424" actId="47"/>
        <pc:sldMkLst>
          <pc:docMk/>
          <pc:sldMk cId="831937175" sldId="258"/>
        </pc:sldMkLst>
      </pc:sldChg>
      <pc:sldChg chg="del">
        <pc:chgData name="Dan Mellinger" userId="910bdb3a-dae7-4119-a6cc-93b95fd95c99" providerId="ADAL" clId="{72770512-54EC-4A12-8CF6-D80FEA6E281C}" dt="2025-06-19T21:33:33.537" v="1423" actId="47"/>
        <pc:sldMkLst>
          <pc:docMk/>
          <pc:sldMk cId="2426591952" sldId="259"/>
        </pc:sldMkLst>
      </pc:sldChg>
      <pc:sldChg chg="addSp delSp modSp add del mod chgLayout">
        <pc:chgData name="Dan Mellinger" userId="910bdb3a-dae7-4119-a6cc-93b95fd95c99" providerId="ADAL" clId="{72770512-54EC-4A12-8CF6-D80FEA6E281C}" dt="2025-06-19T21:19:00.384" v="936" actId="47"/>
        <pc:sldMkLst>
          <pc:docMk/>
          <pc:sldMk cId="0" sldId="260"/>
        </pc:sldMkLst>
      </pc:sldChg>
      <pc:sldChg chg="addSp delSp modSp add del mod chgLayout">
        <pc:chgData name="Dan Mellinger" userId="910bdb3a-dae7-4119-a6cc-93b95fd95c99" providerId="ADAL" clId="{72770512-54EC-4A12-8CF6-D80FEA6E281C}" dt="2025-06-19T21:19:01.070" v="937" actId="47"/>
        <pc:sldMkLst>
          <pc:docMk/>
          <pc:sldMk cId="0" sldId="261"/>
        </pc:sldMkLst>
      </pc:sldChg>
      <pc:sldChg chg="modSp mod modNotesTx">
        <pc:chgData name="Dan Mellinger" userId="910bdb3a-dae7-4119-a6cc-93b95fd95c99" providerId="ADAL" clId="{72770512-54EC-4A12-8CF6-D80FEA6E281C}" dt="2025-06-19T19:43:04.843" v="11" actId="20577"/>
        <pc:sldMkLst>
          <pc:docMk/>
          <pc:sldMk cId="1065343168" sldId="268"/>
        </pc:sldMkLst>
      </pc:sldChg>
      <pc:sldChg chg="del">
        <pc:chgData name="Dan Mellinger" userId="910bdb3a-dae7-4119-a6cc-93b95fd95c99" providerId="ADAL" clId="{72770512-54EC-4A12-8CF6-D80FEA6E281C}" dt="2025-06-19T21:28:18.752" v="1226" actId="47"/>
        <pc:sldMkLst>
          <pc:docMk/>
          <pc:sldMk cId="138612130" sldId="5335"/>
        </pc:sldMkLst>
      </pc:sldChg>
      <pc:sldChg chg="del">
        <pc:chgData name="Dan Mellinger" userId="910bdb3a-dae7-4119-a6cc-93b95fd95c99" providerId="ADAL" clId="{72770512-54EC-4A12-8CF6-D80FEA6E281C}" dt="2025-06-19T21:29:54.654" v="1314" actId="47"/>
        <pc:sldMkLst>
          <pc:docMk/>
          <pc:sldMk cId="3247189333" sldId="5336"/>
        </pc:sldMkLst>
      </pc:sldChg>
      <pc:sldChg chg="del">
        <pc:chgData name="Dan Mellinger" userId="910bdb3a-dae7-4119-a6cc-93b95fd95c99" providerId="ADAL" clId="{72770512-54EC-4A12-8CF6-D80FEA6E281C}" dt="2025-06-19T21:31:59.843" v="1417" actId="47"/>
        <pc:sldMkLst>
          <pc:docMk/>
          <pc:sldMk cId="1589849836" sldId="5337"/>
        </pc:sldMkLst>
      </pc:sldChg>
      <pc:sldChg chg="del">
        <pc:chgData name="Dan Mellinger" userId="910bdb3a-dae7-4119-a6cc-93b95fd95c99" providerId="ADAL" clId="{72770512-54EC-4A12-8CF6-D80FEA6E281C}" dt="2025-06-19T21:32:49.055" v="1420" actId="47"/>
        <pc:sldMkLst>
          <pc:docMk/>
          <pc:sldMk cId="3934031036" sldId="5338"/>
        </pc:sldMkLst>
      </pc:sldChg>
      <pc:sldChg chg="del">
        <pc:chgData name="Dan Mellinger" userId="910bdb3a-dae7-4119-a6cc-93b95fd95c99" providerId="ADAL" clId="{72770512-54EC-4A12-8CF6-D80FEA6E281C}" dt="2025-06-19T21:32:10.639" v="1418" actId="47"/>
        <pc:sldMkLst>
          <pc:docMk/>
          <pc:sldMk cId="3832149082" sldId="5339"/>
        </pc:sldMkLst>
      </pc:sldChg>
      <pc:sldChg chg="modSp mod">
        <pc:chgData name="Dan Mellinger" userId="910bdb3a-dae7-4119-a6cc-93b95fd95c99" providerId="ADAL" clId="{72770512-54EC-4A12-8CF6-D80FEA6E281C}" dt="2025-06-19T19:48:54.318" v="53" actId="13926"/>
        <pc:sldMkLst>
          <pc:docMk/>
          <pc:sldMk cId="1299186007" sldId="5383"/>
        </pc:sldMkLst>
      </pc:sldChg>
      <pc:sldChg chg="del">
        <pc:chgData name="Dan Mellinger" userId="910bdb3a-dae7-4119-a6cc-93b95fd95c99" providerId="ADAL" clId="{72770512-54EC-4A12-8CF6-D80FEA6E281C}" dt="2025-06-19T19:44:37.980" v="14" actId="47"/>
        <pc:sldMkLst>
          <pc:docMk/>
          <pc:sldMk cId="1881817481" sldId="2088197944"/>
        </pc:sldMkLst>
      </pc:sldChg>
      <pc:sldChg chg="del">
        <pc:chgData name="Dan Mellinger" userId="910bdb3a-dae7-4119-a6cc-93b95fd95c99" providerId="ADAL" clId="{72770512-54EC-4A12-8CF6-D80FEA6E281C}" dt="2025-06-19T21:32:47.630" v="1419" actId="47"/>
        <pc:sldMkLst>
          <pc:docMk/>
          <pc:sldMk cId="3138199658" sldId="2088197946"/>
        </pc:sldMkLst>
      </pc:sldChg>
      <pc:sldChg chg="modSp mod modNotesTx">
        <pc:chgData name="Dan Mellinger" userId="910bdb3a-dae7-4119-a6cc-93b95fd95c99" providerId="ADAL" clId="{72770512-54EC-4A12-8CF6-D80FEA6E281C}" dt="2025-06-19T21:33:42.892" v="1426" actId="6549"/>
        <pc:sldMkLst>
          <pc:docMk/>
          <pc:sldMk cId="2750684897" sldId="2088197956"/>
        </pc:sldMkLst>
      </pc:sldChg>
      <pc:sldChg chg="del">
        <pc:chgData name="Dan Mellinger" userId="910bdb3a-dae7-4119-a6cc-93b95fd95c99" providerId="ADAL" clId="{72770512-54EC-4A12-8CF6-D80FEA6E281C}" dt="2025-06-19T21:32:50.375" v="1421" actId="47"/>
        <pc:sldMkLst>
          <pc:docMk/>
          <pc:sldMk cId="259105046" sldId="2088197959"/>
        </pc:sldMkLst>
      </pc:sldChg>
      <pc:sldChg chg="modSp mod modNotesTx">
        <pc:chgData name="Dan Mellinger" userId="910bdb3a-dae7-4119-a6cc-93b95fd95c99" providerId="ADAL" clId="{72770512-54EC-4A12-8CF6-D80FEA6E281C}" dt="2025-06-19T19:49:13.956" v="116" actId="20577"/>
        <pc:sldMkLst>
          <pc:docMk/>
          <pc:sldMk cId="1063861885" sldId="2088197961"/>
        </pc:sldMkLst>
      </pc:sldChg>
      <pc:sldChg chg="add del">
        <pc:chgData name="Dan Mellinger" userId="910bdb3a-dae7-4119-a6cc-93b95fd95c99" providerId="ADAL" clId="{72770512-54EC-4A12-8CF6-D80FEA6E281C}" dt="2025-06-19T21:26:32.109" v="1213"/>
        <pc:sldMkLst>
          <pc:docMk/>
          <pc:sldMk cId="2430573656" sldId="2088197962"/>
        </pc:sldMkLst>
      </pc:sldChg>
      <pc:sldChg chg="delSp modSp add del mod modNotesTx">
        <pc:chgData name="Dan Mellinger" userId="910bdb3a-dae7-4119-a6cc-93b95fd95c99" providerId="ADAL" clId="{72770512-54EC-4A12-8CF6-D80FEA6E281C}" dt="2025-06-20T17:16:22.313" v="1433" actId="20577"/>
        <pc:sldMkLst>
          <pc:docMk/>
          <pc:sldMk cId="367773525" sldId="2088197963"/>
        </pc:sldMkLst>
      </pc:sldChg>
      <pc:sldChg chg="addSp modSp mod ord">
        <pc:chgData name="Dan Mellinger" userId="910bdb3a-dae7-4119-a6cc-93b95fd95c99" providerId="ADAL" clId="{72770512-54EC-4A12-8CF6-D80FEA6E281C}" dt="2025-06-19T19:46:10.745" v="52" actId="1035"/>
        <pc:sldMkLst>
          <pc:docMk/>
          <pc:sldMk cId="3329572880" sldId="2088197964"/>
        </pc:sldMkLst>
      </pc:sldChg>
      <pc:sldChg chg="del ord">
        <pc:chgData name="Dan Mellinger" userId="910bdb3a-dae7-4119-a6cc-93b95fd95c99" providerId="ADAL" clId="{72770512-54EC-4A12-8CF6-D80FEA6E281C}" dt="2025-06-19T21:26:48.589" v="1214" actId="47"/>
        <pc:sldMkLst>
          <pc:docMk/>
          <pc:sldMk cId="1961840363" sldId="2088197967"/>
        </pc:sldMkLst>
      </pc:sldChg>
      <pc:sldChg chg="del">
        <pc:chgData name="Dan Mellinger" userId="910bdb3a-dae7-4119-a6cc-93b95fd95c99" providerId="ADAL" clId="{72770512-54EC-4A12-8CF6-D80FEA6E281C}" dt="2025-06-19T21:33:37.546" v="1425" actId="47"/>
        <pc:sldMkLst>
          <pc:docMk/>
          <pc:sldMk cId="4237434466" sldId="2088197968"/>
        </pc:sldMkLst>
      </pc:sldChg>
      <pc:sldChg chg="addSp delSp modSp new del mod modClrScheme chgLayout">
        <pc:chgData name="Dan Mellinger" userId="910bdb3a-dae7-4119-a6cc-93b95fd95c99" providerId="ADAL" clId="{72770512-54EC-4A12-8CF6-D80FEA6E281C}" dt="2025-06-19T21:19:02.377" v="938" actId="47"/>
        <pc:sldMkLst>
          <pc:docMk/>
          <pc:sldMk cId="848913030" sldId="2088197969"/>
        </pc:sldMkLst>
      </pc:sldChg>
      <pc:sldChg chg="addSp delSp modSp add del mod chgLayout">
        <pc:chgData name="Dan Mellinger" userId="910bdb3a-dae7-4119-a6cc-93b95fd95c99" providerId="ADAL" clId="{72770512-54EC-4A12-8CF6-D80FEA6E281C}" dt="2025-06-19T21:33:51.570" v="1427" actId="47"/>
        <pc:sldMkLst>
          <pc:docMk/>
          <pc:sldMk cId="4124842337" sldId="2088197970"/>
        </pc:sldMkLst>
      </pc:sldChg>
      <pc:sldChg chg="addSp delSp modSp add del mod chgLayout">
        <pc:chgData name="Dan Mellinger" userId="910bdb3a-dae7-4119-a6cc-93b95fd95c99" providerId="ADAL" clId="{72770512-54EC-4A12-8CF6-D80FEA6E281C}" dt="2025-06-19T21:18:58.314" v="934" actId="47"/>
        <pc:sldMkLst>
          <pc:docMk/>
          <pc:sldMk cId="2718515468" sldId="2088197971"/>
        </pc:sldMkLst>
      </pc:sldChg>
      <pc:sldChg chg="addSp delSp modSp add del mod chgLayout">
        <pc:chgData name="Dan Mellinger" userId="910bdb3a-dae7-4119-a6cc-93b95fd95c99" providerId="ADAL" clId="{72770512-54EC-4A12-8CF6-D80FEA6E281C}" dt="2025-06-19T21:18:59.598" v="935" actId="47"/>
        <pc:sldMkLst>
          <pc:docMk/>
          <pc:sldMk cId="1712737510" sldId="2088197972"/>
        </pc:sldMkLst>
      </pc:sldChg>
      <pc:sldChg chg="addSp delSp modSp new mod">
        <pc:chgData name="Dan Mellinger" userId="910bdb3a-dae7-4119-a6cc-93b95fd95c99" providerId="ADAL" clId="{72770512-54EC-4A12-8CF6-D80FEA6E281C}" dt="2025-06-19T21:28:09.989" v="1225" actId="20577"/>
        <pc:sldMkLst>
          <pc:docMk/>
          <pc:sldMk cId="1423726690" sldId="2088197973"/>
        </pc:sldMkLst>
      </pc:sldChg>
      <pc:sldChg chg="modSp add mod">
        <pc:chgData name="Dan Mellinger" userId="910bdb3a-dae7-4119-a6cc-93b95fd95c99" providerId="ADAL" clId="{72770512-54EC-4A12-8CF6-D80FEA6E281C}" dt="2025-06-19T21:31:50.622" v="1416" actId="20577"/>
        <pc:sldMkLst>
          <pc:docMk/>
          <pc:sldMk cId="3379516744" sldId="2088197974"/>
        </pc:sldMkLst>
      </pc:sldChg>
      <pc:sldChg chg="modSp add mod">
        <pc:chgData name="Dan Mellinger" userId="910bdb3a-dae7-4119-a6cc-93b95fd95c99" providerId="ADAL" clId="{72770512-54EC-4A12-8CF6-D80FEA6E281C}" dt="2025-06-19T21:30:44.103" v="1377" actId="20577"/>
        <pc:sldMkLst>
          <pc:docMk/>
          <pc:sldMk cId="978442435" sldId="2088197975"/>
        </pc:sldMkLst>
      </pc:sldChg>
      <pc:sldChg chg="addSp delSp modSp new mod">
        <pc:chgData name="Dan Mellinger" userId="910bdb3a-dae7-4119-a6cc-93b95fd95c99" providerId="ADAL" clId="{72770512-54EC-4A12-8CF6-D80FEA6E281C}" dt="2025-06-19T21:20:25.629" v="958" actId="13782"/>
        <pc:sldMkLst>
          <pc:docMk/>
          <pc:sldMk cId="2443997849" sldId="2088197976"/>
        </pc:sldMkLst>
      </pc:sldChg>
      <pc:sldChg chg="modSp add mod">
        <pc:chgData name="Dan Mellinger" userId="910bdb3a-dae7-4119-a6cc-93b95fd95c99" providerId="ADAL" clId="{72770512-54EC-4A12-8CF6-D80FEA6E281C}" dt="2025-06-19T21:27:08.265" v="1215" actId="313"/>
        <pc:sldMkLst>
          <pc:docMk/>
          <pc:sldMk cId="3438566136" sldId="2088197977"/>
        </pc:sldMkLst>
      </pc:sldChg>
      <pc:sldChg chg="new del">
        <pc:chgData name="Dan Mellinger" userId="910bdb3a-dae7-4119-a6cc-93b95fd95c99" providerId="ADAL" clId="{72770512-54EC-4A12-8CF6-D80FEA6E281C}" dt="2025-06-19T21:23:19.359" v="960" actId="47"/>
        <pc:sldMkLst>
          <pc:docMk/>
          <pc:sldMk cId="1414374042" sldId="2088197978"/>
        </pc:sldMkLst>
      </pc:sldChg>
      <pc:sldChg chg="addSp modSp new mod">
        <pc:chgData name="Dan Mellinger" userId="910bdb3a-dae7-4119-a6cc-93b95fd95c99" providerId="ADAL" clId="{72770512-54EC-4A12-8CF6-D80FEA6E281C}" dt="2025-06-20T17:36:33.061" v="1589" actId="113"/>
        <pc:sldMkLst>
          <pc:docMk/>
          <pc:sldMk cId="1702121340" sldId="2088197978"/>
        </pc:sldMkLst>
      </pc:sldChg>
      <pc:sldChg chg="new del">
        <pc:chgData name="Dan Mellinger" userId="910bdb3a-dae7-4119-a6cc-93b95fd95c99" providerId="ADAL" clId="{72770512-54EC-4A12-8CF6-D80FEA6E281C}" dt="2025-06-19T21:19:42.146" v="954" actId="47"/>
        <pc:sldMkLst>
          <pc:docMk/>
          <pc:sldMk cId="3236358113" sldId="2088197978"/>
        </pc:sldMkLst>
      </pc:sldChg>
      <pc:sldChg chg="modSp new mod">
        <pc:chgData name="Dan Mellinger" userId="910bdb3a-dae7-4119-a6cc-93b95fd95c99" providerId="ADAL" clId="{72770512-54EC-4A12-8CF6-D80FEA6E281C}" dt="2025-06-20T17:34:30.242" v="1489"/>
        <pc:sldMkLst>
          <pc:docMk/>
          <pc:sldMk cId="1425870457" sldId="2088197979"/>
        </pc:sldMkLst>
      </pc:sldChg>
      <pc:sldChg chg="del">
        <pc:chgData name="Dan Mellinger" userId="910bdb3a-dae7-4119-a6cc-93b95fd95c99" providerId="ADAL" clId="{72770512-54EC-4A12-8CF6-D80FEA6E281C}" dt="2025-06-19T19:44:37.980" v="14" actId="47"/>
        <pc:sldMkLst>
          <pc:docMk/>
          <pc:sldMk cId="2891263848" sldId="2088197990"/>
        </pc:sldMkLst>
      </pc:sldChg>
      <pc:sldChg chg="del">
        <pc:chgData name="Dan Mellinger" userId="910bdb3a-dae7-4119-a6cc-93b95fd95c99" providerId="ADAL" clId="{72770512-54EC-4A12-8CF6-D80FEA6E281C}" dt="2025-06-19T19:44:37.980" v="14" actId="47"/>
        <pc:sldMkLst>
          <pc:docMk/>
          <pc:sldMk cId="3871785268" sldId="2088197992"/>
        </pc:sldMkLst>
      </pc:sldChg>
      <pc:sldChg chg="del">
        <pc:chgData name="Dan Mellinger" userId="910bdb3a-dae7-4119-a6cc-93b95fd95c99" providerId="ADAL" clId="{72770512-54EC-4A12-8CF6-D80FEA6E281C}" dt="2025-06-19T19:44:37.980" v="14" actId="47"/>
        <pc:sldMkLst>
          <pc:docMk/>
          <pc:sldMk cId="2529210404" sldId="2088197994"/>
        </pc:sldMkLst>
      </pc:sldChg>
      <pc:sldChg chg="del">
        <pc:chgData name="Dan Mellinger" userId="910bdb3a-dae7-4119-a6cc-93b95fd95c99" providerId="ADAL" clId="{72770512-54EC-4A12-8CF6-D80FEA6E281C}" dt="2025-06-19T19:44:37.980" v="14" actId="47"/>
        <pc:sldMkLst>
          <pc:docMk/>
          <pc:sldMk cId="3971651454" sldId="2088197995"/>
        </pc:sldMkLst>
      </pc:sldChg>
      <pc:sldChg chg="del">
        <pc:chgData name="Dan Mellinger" userId="910bdb3a-dae7-4119-a6cc-93b95fd95c99" providerId="ADAL" clId="{72770512-54EC-4A12-8CF6-D80FEA6E281C}" dt="2025-06-19T19:44:37.980" v="14" actId="47"/>
        <pc:sldMkLst>
          <pc:docMk/>
          <pc:sldMk cId="2298625264" sldId="2088197999"/>
        </pc:sldMkLst>
      </pc:sldChg>
      <pc:sldChg chg="del">
        <pc:chgData name="Dan Mellinger" userId="910bdb3a-dae7-4119-a6cc-93b95fd95c99" providerId="ADAL" clId="{72770512-54EC-4A12-8CF6-D80FEA6E281C}" dt="2025-06-19T19:44:37.980" v="14" actId="47"/>
        <pc:sldMkLst>
          <pc:docMk/>
          <pc:sldMk cId="2150627245" sldId="2088198000"/>
        </pc:sldMkLst>
      </pc:sldChg>
      <pc:sldChg chg="del">
        <pc:chgData name="Dan Mellinger" userId="910bdb3a-dae7-4119-a6cc-93b95fd95c99" providerId="ADAL" clId="{72770512-54EC-4A12-8CF6-D80FEA6E281C}" dt="2025-06-19T19:44:37.980" v="14" actId="47"/>
        <pc:sldMkLst>
          <pc:docMk/>
          <pc:sldMk cId="3268570900" sldId="2088198003"/>
        </pc:sldMkLst>
      </pc:sldChg>
      <pc:sldChg chg="del">
        <pc:chgData name="Dan Mellinger" userId="910bdb3a-dae7-4119-a6cc-93b95fd95c99" providerId="ADAL" clId="{72770512-54EC-4A12-8CF6-D80FEA6E281C}" dt="2025-06-19T19:44:37.980" v="14" actId="47"/>
        <pc:sldMkLst>
          <pc:docMk/>
          <pc:sldMk cId="838982505" sldId="2088198007"/>
        </pc:sldMkLst>
      </pc:sldChg>
      <pc:sldChg chg="del">
        <pc:chgData name="Dan Mellinger" userId="910bdb3a-dae7-4119-a6cc-93b95fd95c99" providerId="ADAL" clId="{72770512-54EC-4A12-8CF6-D80FEA6E281C}" dt="2025-06-19T19:44:37.980" v="14" actId="47"/>
        <pc:sldMkLst>
          <pc:docMk/>
          <pc:sldMk cId="2847643880" sldId="2088198011"/>
        </pc:sldMkLst>
      </pc:sldChg>
      <pc:sldChg chg="del">
        <pc:chgData name="Dan Mellinger" userId="910bdb3a-dae7-4119-a6cc-93b95fd95c99" providerId="ADAL" clId="{72770512-54EC-4A12-8CF6-D80FEA6E281C}" dt="2025-06-19T19:44:37.980" v="14" actId="47"/>
        <pc:sldMkLst>
          <pc:docMk/>
          <pc:sldMk cId="2640396914" sldId="2088198014"/>
        </pc:sldMkLst>
      </pc:sldChg>
      <pc:sldChg chg="del">
        <pc:chgData name="Dan Mellinger" userId="910bdb3a-dae7-4119-a6cc-93b95fd95c99" providerId="ADAL" clId="{72770512-54EC-4A12-8CF6-D80FEA6E281C}" dt="2025-06-19T19:44:37.980" v="14" actId="47"/>
        <pc:sldMkLst>
          <pc:docMk/>
          <pc:sldMk cId="3584127766" sldId="2088198015"/>
        </pc:sldMkLst>
      </pc:sldChg>
      <pc:sldChg chg="del">
        <pc:chgData name="Dan Mellinger" userId="910bdb3a-dae7-4119-a6cc-93b95fd95c99" providerId="ADAL" clId="{72770512-54EC-4A12-8CF6-D80FEA6E281C}" dt="2025-06-19T19:44:37.980" v="14" actId="47"/>
        <pc:sldMkLst>
          <pc:docMk/>
          <pc:sldMk cId="2996948839" sldId="2088198016"/>
        </pc:sldMkLst>
      </pc:sldChg>
      <pc:sldChg chg="del">
        <pc:chgData name="Dan Mellinger" userId="910bdb3a-dae7-4119-a6cc-93b95fd95c99" providerId="ADAL" clId="{72770512-54EC-4A12-8CF6-D80FEA6E281C}" dt="2025-06-19T19:44:37.980" v="14" actId="47"/>
        <pc:sldMkLst>
          <pc:docMk/>
          <pc:sldMk cId="2559306585" sldId="2088198018"/>
        </pc:sldMkLst>
      </pc:sldChg>
      <pc:sldChg chg="del">
        <pc:chgData name="Dan Mellinger" userId="910bdb3a-dae7-4119-a6cc-93b95fd95c99" providerId="ADAL" clId="{72770512-54EC-4A12-8CF6-D80FEA6E281C}" dt="2025-06-19T19:44:37.980" v="14" actId="47"/>
        <pc:sldMkLst>
          <pc:docMk/>
          <pc:sldMk cId="3173948546" sldId="2088198019"/>
        </pc:sldMkLst>
      </pc:sldChg>
      <pc:sldChg chg="del">
        <pc:chgData name="Dan Mellinger" userId="910bdb3a-dae7-4119-a6cc-93b95fd95c99" providerId="ADAL" clId="{72770512-54EC-4A12-8CF6-D80FEA6E281C}" dt="2025-06-19T19:44:37.980" v="14" actId="47"/>
        <pc:sldMkLst>
          <pc:docMk/>
          <pc:sldMk cId="2432057102" sldId="2088198020"/>
        </pc:sldMkLst>
      </pc:sldChg>
      <pc:sldChg chg="del">
        <pc:chgData name="Dan Mellinger" userId="910bdb3a-dae7-4119-a6cc-93b95fd95c99" providerId="ADAL" clId="{72770512-54EC-4A12-8CF6-D80FEA6E281C}" dt="2025-06-19T19:44:37.980" v="14" actId="47"/>
        <pc:sldMkLst>
          <pc:docMk/>
          <pc:sldMk cId="2345432989" sldId="2088198021"/>
        </pc:sldMkLst>
      </pc:sldChg>
      <pc:sldChg chg="del">
        <pc:chgData name="Dan Mellinger" userId="910bdb3a-dae7-4119-a6cc-93b95fd95c99" providerId="ADAL" clId="{72770512-54EC-4A12-8CF6-D80FEA6E281C}" dt="2025-06-19T19:44:37.980" v="14" actId="47"/>
        <pc:sldMkLst>
          <pc:docMk/>
          <pc:sldMk cId="3250717544" sldId="2088198022"/>
        </pc:sldMkLst>
      </pc:sldChg>
      <pc:sldChg chg="del">
        <pc:chgData name="Dan Mellinger" userId="910bdb3a-dae7-4119-a6cc-93b95fd95c99" providerId="ADAL" clId="{72770512-54EC-4A12-8CF6-D80FEA6E281C}" dt="2025-06-19T19:44:37.980" v="14" actId="47"/>
        <pc:sldMkLst>
          <pc:docMk/>
          <pc:sldMk cId="1501845339" sldId="2088198023"/>
        </pc:sldMkLst>
      </pc:sldChg>
      <pc:sldChg chg="del">
        <pc:chgData name="Dan Mellinger" userId="910bdb3a-dae7-4119-a6cc-93b95fd95c99" providerId="ADAL" clId="{72770512-54EC-4A12-8CF6-D80FEA6E281C}" dt="2025-06-19T19:44:37.980" v="14" actId="47"/>
        <pc:sldMkLst>
          <pc:docMk/>
          <pc:sldMk cId="4062007320" sldId="2088198024"/>
        </pc:sldMkLst>
      </pc:sldChg>
      <pc:sldChg chg="del">
        <pc:chgData name="Dan Mellinger" userId="910bdb3a-dae7-4119-a6cc-93b95fd95c99" providerId="ADAL" clId="{72770512-54EC-4A12-8CF6-D80FEA6E281C}" dt="2025-06-19T19:44:37.980" v="14" actId="47"/>
        <pc:sldMkLst>
          <pc:docMk/>
          <pc:sldMk cId="3209966848" sldId="2088198025"/>
        </pc:sldMkLst>
      </pc:sldChg>
      <pc:sldChg chg="del">
        <pc:chgData name="Dan Mellinger" userId="910bdb3a-dae7-4119-a6cc-93b95fd95c99" providerId="ADAL" clId="{72770512-54EC-4A12-8CF6-D80FEA6E281C}" dt="2025-06-19T19:44:37.980" v="14" actId="47"/>
        <pc:sldMkLst>
          <pc:docMk/>
          <pc:sldMk cId="2409099171" sldId="2088198026"/>
        </pc:sldMkLst>
      </pc:sldChg>
      <pc:sldChg chg="del">
        <pc:chgData name="Dan Mellinger" userId="910bdb3a-dae7-4119-a6cc-93b95fd95c99" providerId="ADAL" clId="{72770512-54EC-4A12-8CF6-D80FEA6E281C}" dt="2025-06-19T19:44:37.980" v="14" actId="47"/>
        <pc:sldMkLst>
          <pc:docMk/>
          <pc:sldMk cId="765896121" sldId="2088198027"/>
        </pc:sldMkLst>
      </pc:sldChg>
      <pc:sldChg chg="del">
        <pc:chgData name="Dan Mellinger" userId="910bdb3a-dae7-4119-a6cc-93b95fd95c99" providerId="ADAL" clId="{72770512-54EC-4A12-8CF6-D80FEA6E281C}" dt="2025-06-19T19:44:37.980" v="14" actId="47"/>
        <pc:sldMkLst>
          <pc:docMk/>
          <pc:sldMk cId="2024245989" sldId="2088198030"/>
        </pc:sldMkLst>
      </pc:sldChg>
      <pc:sldMasterChg chg="delSldLayout">
        <pc:chgData name="Dan Mellinger" userId="910bdb3a-dae7-4119-a6cc-93b95fd95c99" providerId="ADAL" clId="{72770512-54EC-4A12-8CF6-D80FEA6E281C}" dt="2025-06-19T21:32:49.055" v="1420" actId="47"/>
        <pc:sldMasterMkLst>
          <pc:docMk/>
          <pc:sldMasterMk cId="538802452" sldId="2147483744"/>
        </pc:sldMasterMkLst>
        <pc:sldLayoutChg chg="del">
          <pc:chgData name="Dan Mellinger" userId="910bdb3a-dae7-4119-a6cc-93b95fd95c99" providerId="ADAL" clId="{72770512-54EC-4A12-8CF6-D80FEA6E281C}" dt="2025-06-19T21:32:49.055" v="1420" actId="47"/>
          <pc:sldLayoutMkLst>
            <pc:docMk/>
            <pc:sldMasterMk cId="538802452" sldId="2147483744"/>
            <pc:sldLayoutMk cId="544096144" sldId="2147483775"/>
          </pc:sldLayoutMkLst>
        </pc:sldLayoutChg>
      </pc:sldMasterChg>
    </pc:docChg>
  </pc:docChgLst>
  <pc:docChgLst>
    <pc:chgData name="John Wilson" userId="zzSkA6cSk7o1juTK464GvRgTsMgq05HSk3DZkjYh9Ho=" providerId="None" clId="Web-{ED21F99D-D8DB-4957-81BE-DB44D4A2B3E8}"/>
    <pc:docChg chg="modSld">
      <pc:chgData name="John Wilson" userId="zzSkA6cSk7o1juTK464GvRgTsMgq05HSk3DZkjYh9Ho=" providerId="None" clId="Web-{ED21F99D-D8DB-4957-81BE-DB44D4A2B3E8}" dt="2025-06-24T22:53:28.311" v="66" actId="14100"/>
      <pc:docMkLst>
        <pc:docMk/>
      </pc:docMkLst>
      <pc:sldChg chg="modSp">
        <pc:chgData name="John Wilson" userId="zzSkA6cSk7o1juTK464GvRgTsMgq05HSk3DZkjYh9Ho=" providerId="None" clId="Web-{ED21F99D-D8DB-4957-81BE-DB44D4A2B3E8}" dt="2025-06-24T22:51:33.058" v="7" actId="20577"/>
        <pc:sldMkLst>
          <pc:docMk/>
          <pc:sldMk cId="740369954" sldId="2088197989"/>
        </pc:sldMkLst>
      </pc:sldChg>
      <pc:sldChg chg="modSp">
        <pc:chgData name="John Wilson" userId="zzSkA6cSk7o1juTK464GvRgTsMgq05HSk3DZkjYh9Ho=" providerId="None" clId="Web-{ED21F99D-D8DB-4957-81BE-DB44D4A2B3E8}" dt="2025-06-24T22:53:28.311" v="66" actId="14100"/>
        <pc:sldMkLst>
          <pc:docMk/>
          <pc:sldMk cId="1626128604" sldId="2088197995"/>
        </pc:sldMkLst>
      </pc:sldChg>
    </pc:docChg>
  </pc:docChgLst>
  <pc:docChgLst>
    <pc:chgData name="Dan Mellinger" userId="9b9ROU+SxaurjHZfkVDKAM0x5WuingQj9MZ79DgIjxg=" providerId="None" clId="Web-{EAAF6FC8-E127-499E-8D02-5EE066662AA3}"/>
    <pc:docChg chg="modSld">
      <pc:chgData name="Dan Mellinger" userId="9b9ROU+SxaurjHZfkVDKAM0x5WuingQj9MZ79DgIjxg=" providerId="None" clId="Web-{EAAF6FC8-E127-499E-8D02-5EE066662AA3}" dt="2025-07-22T17:25:35.043" v="1189"/>
      <pc:docMkLst>
        <pc:docMk/>
      </pc:docMkLst>
      <pc:sldChg chg="modNotes">
        <pc:chgData name="Dan Mellinger" userId="9b9ROU+SxaurjHZfkVDKAM0x5WuingQj9MZ79DgIjxg=" providerId="None" clId="Web-{EAAF6FC8-E127-499E-8D02-5EE066662AA3}" dt="2025-07-22T17:19:49.762" v="744"/>
        <pc:sldMkLst>
          <pc:docMk/>
          <pc:sldMk cId="137300385" sldId="4816"/>
        </pc:sldMkLst>
      </pc:sldChg>
      <pc:sldChg chg="modNotes">
        <pc:chgData name="Dan Mellinger" userId="9b9ROU+SxaurjHZfkVDKAM0x5WuingQj9MZ79DgIjxg=" providerId="None" clId="Web-{EAAF6FC8-E127-499E-8D02-5EE066662AA3}" dt="2025-07-22T17:20:51.999" v="860"/>
        <pc:sldMkLst>
          <pc:docMk/>
          <pc:sldMk cId="3078081569" sldId="4817"/>
        </pc:sldMkLst>
      </pc:sldChg>
      <pc:sldChg chg="modNotes">
        <pc:chgData name="Dan Mellinger" userId="9b9ROU+SxaurjHZfkVDKAM0x5WuingQj9MZ79DgIjxg=" providerId="None" clId="Web-{EAAF6FC8-E127-499E-8D02-5EE066662AA3}" dt="2025-07-22T17:20:21.029" v="816"/>
        <pc:sldMkLst>
          <pc:docMk/>
          <pc:sldMk cId="1913712044" sldId="4819"/>
        </pc:sldMkLst>
      </pc:sldChg>
      <pc:sldChg chg="modNotes">
        <pc:chgData name="Dan Mellinger" userId="9b9ROU+SxaurjHZfkVDKAM0x5WuingQj9MZ79DgIjxg=" providerId="None" clId="Web-{EAAF6FC8-E127-499E-8D02-5EE066662AA3}" dt="2025-07-22T17:24:13.071" v="1171"/>
        <pc:sldMkLst>
          <pc:docMk/>
          <pc:sldMk cId="3243704077" sldId="4820"/>
        </pc:sldMkLst>
      </pc:sldChg>
      <pc:sldChg chg="modSp">
        <pc:chgData name="Dan Mellinger" userId="9b9ROU+SxaurjHZfkVDKAM0x5WuingQj9MZ79DgIjxg=" providerId="None" clId="Web-{EAAF6FC8-E127-499E-8D02-5EE066662AA3}" dt="2025-07-22T15:59:46.759" v="4" actId="20577"/>
        <pc:sldMkLst>
          <pc:docMk/>
          <pc:sldMk cId="1299186007" sldId="5383"/>
        </pc:sldMkLst>
        <pc:spChg chg="mod">
          <ac:chgData name="Dan Mellinger" userId="9b9ROU+SxaurjHZfkVDKAM0x5WuingQj9MZ79DgIjxg=" providerId="None" clId="Web-{EAAF6FC8-E127-499E-8D02-5EE066662AA3}" dt="2025-07-22T15:59:46.759" v="4" actId="20577"/>
          <ac:spMkLst>
            <pc:docMk/>
            <pc:sldMk cId="1299186007" sldId="5383"/>
            <ac:spMk id="9" creationId="{B2332B85-8D53-DF4E-BCEC-1BECCE7D07A4}"/>
          </ac:spMkLst>
        </pc:spChg>
      </pc:sldChg>
      <pc:sldChg chg="modNotes">
        <pc:chgData name="Dan Mellinger" userId="9b9ROU+SxaurjHZfkVDKAM0x5WuingQj9MZ79DgIjxg=" providerId="None" clId="Web-{EAAF6FC8-E127-499E-8D02-5EE066662AA3}" dt="2025-07-22T17:23:58.179" v="1146"/>
        <pc:sldMkLst>
          <pc:docMk/>
          <pc:sldMk cId="1876494752" sldId="2088197949"/>
        </pc:sldMkLst>
      </pc:sldChg>
      <pc:sldChg chg="modSp modNotes">
        <pc:chgData name="Dan Mellinger" userId="9b9ROU+SxaurjHZfkVDKAM0x5WuingQj9MZ79DgIjxg=" providerId="None" clId="Web-{EAAF6FC8-E127-499E-8D02-5EE066662AA3}" dt="2025-07-22T17:18:17.586" v="630"/>
        <pc:sldMkLst>
          <pc:docMk/>
          <pc:sldMk cId="1063861885" sldId="2088197961"/>
        </pc:sldMkLst>
        <pc:spChg chg="mod">
          <ac:chgData name="Dan Mellinger" userId="9b9ROU+SxaurjHZfkVDKAM0x5WuingQj9MZ79DgIjxg=" providerId="None" clId="Web-{EAAF6FC8-E127-499E-8D02-5EE066662AA3}" dt="2025-07-22T17:15:38.907" v="421" actId="20577"/>
          <ac:spMkLst>
            <pc:docMk/>
            <pc:sldMk cId="1063861885" sldId="2088197961"/>
            <ac:spMk id="2" creationId="{EB8CBEF7-2601-F92E-D924-8E28B47F4A57}"/>
          </ac:spMkLst>
        </pc:spChg>
      </pc:sldChg>
      <pc:sldChg chg="modNotes">
        <pc:chgData name="Dan Mellinger" userId="9b9ROU+SxaurjHZfkVDKAM0x5WuingQj9MZ79DgIjxg=" providerId="None" clId="Web-{EAAF6FC8-E127-499E-8D02-5EE066662AA3}" dt="2025-07-22T17:25:35.043" v="1189"/>
        <pc:sldMkLst>
          <pc:docMk/>
          <pc:sldMk cId="2585695352" sldId="2088197962"/>
        </pc:sldMkLst>
      </pc:sldChg>
      <pc:sldChg chg="modNotes">
        <pc:chgData name="Dan Mellinger" userId="9b9ROU+SxaurjHZfkVDKAM0x5WuingQj9MZ79DgIjxg=" providerId="None" clId="Web-{EAAF6FC8-E127-499E-8D02-5EE066662AA3}" dt="2025-07-22T17:09:01.701" v="203"/>
        <pc:sldMkLst>
          <pc:docMk/>
          <pc:sldMk cId="2151569803" sldId="2088197980"/>
        </pc:sldMkLst>
      </pc:sldChg>
      <pc:sldChg chg="modNotes">
        <pc:chgData name="Dan Mellinger" userId="9b9ROU+SxaurjHZfkVDKAM0x5WuingQj9MZ79DgIjxg=" providerId="None" clId="Web-{EAAF6FC8-E127-499E-8D02-5EE066662AA3}" dt="2025-07-22T17:25:17.386" v="1188"/>
        <pc:sldMkLst>
          <pc:docMk/>
          <pc:sldMk cId="3532379510" sldId="2088197981"/>
        </pc:sldMkLst>
      </pc:sldChg>
    </pc:docChg>
  </pc:docChgLst>
  <pc:docChgLst>
    <pc:chgData name="Karla Winter" userId="TNCqus/WyZ3zJABjwE+ii8HFN544kbbYVTFTXNI5Xlo=" providerId="None" clId="Web-{C86BCCED-6DFC-4993-B884-2FFB72492EC0}"/>
    <pc:docChg chg="modSld">
      <pc:chgData name="Karla Winter" userId="TNCqus/WyZ3zJABjwE+ii8HFN544kbbYVTFTXNI5Xlo=" providerId="None" clId="Web-{C86BCCED-6DFC-4993-B884-2FFB72492EC0}" dt="2025-07-22T16:38:31.784" v="320"/>
      <pc:docMkLst>
        <pc:docMk/>
      </pc:docMkLst>
      <pc:sldChg chg="modNotes">
        <pc:chgData name="Karla Winter" userId="TNCqus/WyZ3zJABjwE+ii8HFN544kbbYVTFTXNI5Xlo=" providerId="None" clId="Web-{C86BCCED-6DFC-4993-B884-2FFB72492EC0}" dt="2025-07-22T16:38:31.784" v="320"/>
        <pc:sldMkLst>
          <pc:docMk/>
          <pc:sldMk cId="1065343168" sldId="268"/>
        </pc:sldMkLst>
      </pc:sldChg>
      <pc:sldChg chg="modNotes">
        <pc:chgData name="Karla Winter" userId="TNCqus/WyZ3zJABjwE+ii8HFN544kbbYVTFTXNI5Xlo=" providerId="None" clId="Web-{C86BCCED-6DFC-4993-B884-2FFB72492EC0}" dt="2025-07-22T16:37:32.454" v="315"/>
        <pc:sldMkLst>
          <pc:docMk/>
          <pc:sldMk cId="1299186007" sldId="5383"/>
        </pc:sldMkLst>
      </pc:sldChg>
    </pc:docChg>
  </pc:docChgLst>
  <pc:docChgLst>
    <pc:chgData name="Dan Mellinger" userId="9b9ROU+SxaurjHZfkVDKAM0x5WuingQj9MZ79DgIjxg=" providerId="None" clId="Web-{8AB0A894-128A-4758-95B9-5F46AB5061B6}"/>
    <pc:docChg chg="modSld">
      <pc:chgData name="Dan Mellinger" userId="9b9ROU+SxaurjHZfkVDKAM0x5WuingQj9MZ79DgIjxg=" providerId="None" clId="Web-{8AB0A894-128A-4758-95B9-5F46AB5061B6}" dt="2025-06-26T15:36:47.327" v="1390"/>
      <pc:docMkLst>
        <pc:docMk/>
      </pc:docMkLst>
      <pc:sldChg chg="addSp modSp">
        <pc:chgData name="Dan Mellinger" userId="9b9ROU+SxaurjHZfkVDKAM0x5WuingQj9MZ79DgIjxg=" providerId="None" clId="Web-{8AB0A894-128A-4758-95B9-5F46AB5061B6}" dt="2025-06-26T15:11:32.574" v="220"/>
        <pc:sldMkLst>
          <pc:docMk/>
          <pc:sldMk cId="1876494752" sldId="2088197949"/>
        </pc:sldMkLst>
      </pc:sldChg>
      <pc:sldChg chg="modNotes">
        <pc:chgData name="Dan Mellinger" userId="9b9ROU+SxaurjHZfkVDKAM0x5WuingQj9MZ79DgIjxg=" providerId="None" clId="Web-{8AB0A894-128A-4758-95B9-5F46AB5061B6}" dt="2025-06-26T15:31:39.758" v="1187"/>
        <pc:sldMkLst>
          <pc:docMk/>
          <pc:sldMk cId="2430573656" sldId="2088197962"/>
        </pc:sldMkLst>
      </pc:sldChg>
      <pc:sldChg chg="modNotes">
        <pc:chgData name="Dan Mellinger" userId="9b9ROU+SxaurjHZfkVDKAM0x5WuingQj9MZ79DgIjxg=" providerId="None" clId="Web-{8AB0A894-128A-4758-95B9-5F46AB5061B6}" dt="2025-06-26T15:12:05.466" v="221"/>
        <pc:sldMkLst>
          <pc:docMk/>
          <pc:sldMk cId="3438566136" sldId="2088197977"/>
        </pc:sldMkLst>
      </pc:sldChg>
      <pc:sldChg chg="modSp modNotes">
        <pc:chgData name="Dan Mellinger" userId="9b9ROU+SxaurjHZfkVDKAM0x5WuingQj9MZ79DgIjxg=" providerId="None" clId="Web-{8AB0A894-128A-4758-95B9-5F46AB5061B6}" dt="2025-06-26T15:33:49.823" v="1293"/>
        <pc:sldMkLst>
          <pc:docMk/>
          <pc:sldMk cId="1702121340" sldId="2088197978"/>
        </pc:sldMkLst>
      </pc:sldChg>
      <pc:sldChg chg="modNotes">
        <pc:chgData name="Dan Mellinger" userId="9b9ROU+SxaurjHZfkVDKAM0x5WuingQj9MZ79DgIjxg=" providerId="None" clId="Web-{8AB0A894-128A-4758-95B9-5F46AB5061B6}" dt="2025-06-26T15:35:08.794" v="1323"/>
        <pc:sldMkLst>
          <pc:docMk/>
          <pc:sldMk cId="1425870457" sldId="2088197979"/>
        </pc:sldMkLst>
      </pc:sldChg>
      <pc:sldChg chg="modNotes">
        <pc:chgData name="Dan Mellinger" userId="9b9ROU+SxaurjHZfkVDKAM0x5WuingQj9MZ79DgIjxg=" providerId="None" clId="Web-{8AB0A894-128A-4758-95B9-5F46AB5061B6}" dt="2025-06-26T15:35:17.575" v="1326"/>
        <pc:sldMkLst>
          <pc:docMk/>
          <pc:sldMk cId="2440752278" sldId="2088197980"/>
        </pc:sldMkLst>
      </pc:sldChg>
      <pc:sldChg chg="modSp modNotes">
        <pc:chgData name="Dan Mellinger" userId="9b9ROU+SxaurjHZfkVDKAM0x5WuingQj9MZ79DgIjxg=" providerId="None" clId="Web-{8AB0A894-128A-4758-95B9-5F46AB5061B6}" dt="2025-06-26T15:36:47.327" v="1390"/>
        <pc:sldMkLst>
          <pc:docMk/>
          <pc:sldMk cId="2851019617" sldId="2088197981"/>
        </pc:sldMkLst>
      </pc:sldChg>
    </pc:docChg>
  </pc:docChgLst>
  <pc:docChgLst>
    <pc:chgData name="Karla Winter" userId="TNCqus/WyZ3zJABjwE+ii8HFN544kbbYVTFTXNI5Xlo=" providerId="None" clId="Web-{906A215A-6504-4F24-AF45-8EDC4ECA731F}"/>
    <pc:docChg chg="modSld">
      <pc:chgData name="Karla Winter" userId="TNCqus/WyZ3zJABjwE+ii8HFN544kbbYVTFTXNI5Xlo=" providerId="None" clId="Web-{906A215A-6504-4F24-AF45-8EDC4ECA731F}" dt="2025-07-21T19:41:38.108" v="69" actId="20577"/>
      <pc:docMkLst>
        <pc:docMk/>
      </pc:docMkLst>
      <pc:sldChg chg="modSp">
        <pc:chgData name="Karla Winter" userId="TNCqus/WyZ3zJABjwE+ii8HFN544kbbYVTFTXNI5Xlo=" providerId="None" clId="Web-{906A215A-6504-4F24-AF45-8EDC4ECA731F}" dt="2025-07-21T19:41:38.108" v="69" actId="20577"/>
        <pc:sldMkLst>
          <pc:docMk/>
          <pc:sldMk cId="1299186007" sldId="5383"/>
        </pc:sldMkLst>
        <pc:spChg chg="mod">
          <ac:chgData name="Karla Winter" userId="TNCqus/WyZ3zJABjwE+ii8HFN544kbbYVTFTXNI5Xlo=" providerId="None" clId="Web-{906A215A-6504-4F24-AF45-8EDC4ECA731F}" dt="2025-07-21T19:41:38.108" v="69" actId="20577"/>
          <ac:spMkLst>
            <pc:docMk/>
            <pc:sldMk cId="1299186007" sldId="5383"/>
            <ac:spMk id="9" creationId="{B2332B85-8D53-DF4E-BCEC-1BECCE7D07A4}"/>
          </ac:spMkLst>
        </pc:spChg>
      </pc:sldChg>
    </pc:docChg>
  </pc:docChgLst>
  <pc:docChgLst>
    <pc:chgData name="Dan Mellinger" userId="9b9ROU+SxaurjHZfkVDKAM0x5WuingQj9MZ79DgIjxg=" providerId="None" clId="Web-{174DC88A-2494-41CF-8705-689550A62B0E}"/>
    <pc:docChg chg="modSld">
      <pc:chgData name="Dan Mellinger" userId="9b9ROU+SxaurjHZfkVDKAM0x5WuingQj9MZ79DgIjxg=" providerId="None" clId="Web-{174DC88A-2494-41CF-8705-689550A62B0E}" dt="2025-06-24T12:13:43.671" v="14" actId="20577"/>
      <pc:docMkLst>
        <pc:docMk/>
      </pc:docMkLst>
      <pc:sldChg chg="modSp">
        <pc:chgData name="Dan Mellinger" userId="9b9ROU+SxaurjHZfkVDKAM0x5WuingQj9MZ79DgIjxg=" providerId="None" clId="Web-{174DC88A-2494-41CF-8705-689550A62B0E}" dt="2025-06-24T12:13:43.671" v="14" actId="20577"/>
        <pc:sldMkLst>
          <pc:docMk/>
          <pc:sldMk cId="1702121340" sldId="2088197978"/>
        </pc:sldMkLst>
      </pc:sldChg>
    </pc:docChg>
  </pc:docChgLst>
  <pc:docChgLst>
    <pc:chgData name="Karla Winter" userId="TNCqus/WyZ3zJABjwE+ii8HFN544kbbYVTFTXNI5Xlo=" providerId="None" clId="Web-{ABED3FC9-CC0A-48E9-863B-F90A46F79837}"/>
    <pc:docChg chg="addSld delSld modSld">
      <pc:chgData name="Karla Winter" userId="TNCqus/WyZ3zJABjwE+ii8HFN544kbbYVTFTXNI5Xlo=" providerId="None" clId="Web-{ABED3FC9-CC0A-48E9-863B-F90A46F79837}" dt="2025-07-22T14:38:12.917" v="19"/>
      <pc:docMkLst>
        <pc:docMk/>
      </pc:docMkLst>
      <pc:sldChg chg="modNotes">
        <pc:chgData name="Karla Winter" userId="TNCqus/WyZ3zJABjwE+ii8HFN544kbbYVTFTXNI5Xlo=" providerId="None" clId="Web-{ABED3FC9-CC0A-48E9-863B-F90A46F79837}" dt="2025-07-22T14:15:52.206" v="17"/>
        <pc:sldMkLst>
          <pc:docMk/>
          <pc:sldMk cId="1065343168" sldId="268"/>
        </pc:sldMkLst>
      </pc:sldChg>
      <pc:sldChg chg="add del">
        <pc:chgData name="Karla Winter" userId="TNCqus/WyZ3zJABjwE+ii8HFN544kbbYVTFTXNI5Xlo=" providerId="None" clId="Web-{ABED3FC9-CC0A-48E9-863B-F90A46F79837}" dt="2025-07-22T14:38:12.917" v="19"/>
        <pc:sldMkLst>
          <pc:docMk/>
          <pc:sldMk cId="2151569803" sldId="2088197980"/>
        </pc:sldMkLst>
      </pc:sldChg>
    </pc:docChg>
  </pc:docChgLst>
  <pc:docChgLst>
    <pc:chgData name="Karla Winter" userId="TNCqus/WyZ3zJABjwE+ii8HFN544kbbYVTFTXNI5Xlo=" providerId="None" clId="Web-{D758EAB3-2312-4B19-B1D0-3EA9FC706085}"/>
    <pc:docChg chg="modSld">
      <pc:chgData name="Karla Winter" userId="TNCqus/WyZ3zJABjwE+ii8HFN544kbbYVTFTXNI5Xlo=" providerId="None" clId="Web-{D758EAB3-2312-4B19-B1D0-3EA9FC706085}" dt="2025-06-26T17:04:07.081" v="316" actId="1076"/>
      <pc:docMkLst>
        <pc:docMk/>
      </pc:docMkLst>
      <pc:sldChg chg="modNotes">
        <pc:chgData name="Karla Winter" userId="TNCqus/WyZ3zJABjwE+ii8HFN544kbbYVTFTXNI5Xlo=" providerId="None" clId="Web-{D758EAB3-2312-4B19-B1D0-3EA9FC706085}" dt="2025-06-26T16:44:35.681" v="4"/>
        <pc:sldMkLst>
          <pc:docMk/>
          <pc:sldMk cId="1065343168" sldId="268"/>
        </pc:sldMkLst>
      </pc:sldChg>
      <pc:sldChg chg="modNotes">
        <pc:chgData name="Karla Winter" userId="TNCqus/WyZ3zJABjwE+ii8HFN544kbbYVTFTXNI5Xlo=" providerId="None" clId="Web-{D758EAB3-2312-4B19-B1D0-3EA9FC706085}" dt="2025-06-26T17:03:47.753" v="314"/>
        <pc:sldMkLst>
          <pc:docMk/>
          <pc:sldMk cId="1299186007" sldId="5383"/>
        </pc:sldMkLst>
      </pc:sldChg>
      <pc:sldChg chg="modSp modNotes">
        <pc:chgData name="Karla Winter" userId="TNCqus/WyZ3zJABjwE+ii8HFN544kbbYVTFTXNI5Xlo=" providerId="None" clId="Web-{D758EAB3-2312-4B19-B1D0-3EA9FC706085}" dt="2025-06-26T17:04:07.081" v="316" actId="1076"/>
        <pc:sldMkLst>
          <pc:docMk/>
          <pc:sldMk cId="367773525" sldId="208819796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nvnam.sharepoint.com/teams/JIPLightingPlusMarketCharacterization/Shared%20Documents/General/05%20Modeling%20Market%20Potential/Market%20Model%20-%20Nationa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nvnam.sharepoint.com/teams/JIPLightingPlusMarketCharacterization/Shared%20Documents/General/05%20Modeling%20Market%20Potential/Archive/National%20Market%20Mode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nvnam.sharepoint.com/teams/JIPLightingPlusMarketCharacterization/Shared%20Documents/General/05%20Modeling%20Market%20Potential/Market%20Model%20-%20National.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Sheet1!$A$7</c:f>
              <c:strCache>
                <c:ptCount val="1"/>
                <c:pt idx="0">
                  <c:v>Low</c:v>
                </c:pt>
              </c:strCache>
            </c:strRef>
          </c:tx>
          <c:spPr>
            <a:ln w="28575" cap="rnd">
              <a:solidFill>
                <a:schemeClr val="accent1"/>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C695-4BBA-921E-9C283FD8EE15}"/>
                </c:ext>
              </c:extLst>
            </c:dLbl>
            <c:dLbl>
              <c:idx val="1"/>
              <c:delete val="1"/>
              <c:extLst>
                <c:ext xmlns:c15="http://schemas.microsoft.com/office/drawing/2012/chart" uri="{CE6537A1-D6FC-4f65-9D91-7224C49458BB}"/>
                <c:ext xmlns:c16="http://schemas.microsoft.com/office/drawing/2014/chart" uri="{C3380CC4-5D6E-409C-BE32-E72D297353CC}">
                  <c16:uniqueId val="{00000001-C695-4BBA-921E-9C283FD8EE15}"/>
                </c:ext>
              </c:extLst>
            </c:dLbl>
            <c:dLbl>
              <c:idx val="2"/>
              <c:delete val="1"/>
              <c:extLst>
                <c:ext xmlns:c15="http://schemas.microsoft.com/office/drawing/2012/chart" uri="{CE6537A1-D6FC-4f65-9D91-7224C49458BB}"/>
                <c:ext xmlns:c16="http://schemas.microsoft.com/office/drawing/2014/chart" uri="{C3380CC4-5D6E-409C-BE32-E72D297353CC}">
                  <c16:uniqueId val="{00000002-C695-4BBA-921E-9C283FD8EE15}"/>
                </c:ext>
              </c:extLst>
            </c:dLbl>
            <c:dLbl>
              <c:idx val="3"/>
              <c:delete val="1"/>
              <c:extLst>
                <c:ext xmlns:c15="http://schemas.microsoft.com/office/drawing/2012/chart" uri="{CE6537A1-D6FC-4f65-9D91-7224C49458BB}"/>
                <c:ext xmlns:c16="http://schemas.microsoft.com/office/drawing/2014/chart" uri="{C3380CC4-5D6E-409C-BE32-E72D297353CC}">
                  <c16:uniqueId val="{00000003-C695-4BBA-921E-9C283FD8EE15}"/>
                </c:ext>
              </c:extLst>
            </c:dLbl>
            <c:dLbl>
              <c:idx val="4"/>
              <c:delete val="1"/>
              <c:extLst>
                <c:ext xmlns:c15="http://schemas.microsoft.com/office/drawing/2012/chart" uri="{CE6537A1-D6FC-4f65-9D91-7224C49458BB}"/>
                <c:ext xmlns:c16="http://schemas.microsoft.com/office/drawing/2014/chart" uri="{C3380CC4-5D6E-409C-BE32-E72D297353CC}">
                  <c16:uniqueId val="{00000004-C695-4BBA-921E-9C283FD8EE15}"/>
                </c:ext>
              </c:extLst>
            </c:dLbl>
            <c:dLbl>
              <c:idx val="5"/>
              <c:delete val="1"/>
              <c:extLst>
                <c:ext xmlns:c15="http://schemas.microsoft.com/office/drawing/2012/chart" uri="{CE6537A1-D6FC-4f65-9D91-7224C49458BB}"/>
                <c:ext xmlns:c16="http://schemas.microsoft.com/office/drawing/2014/chart" uri="{C3380CC4-5D6E-409C-BE32-E72D297353CC}">
                  <c16:uniqueId val="{00000005-C695-4BBA-921E-9C283FD8EE15}"/>
                </c:ext>
              </c:extLst>
            </c:dLbl>
            <c:dLbl>
              <c:idx val="6"/>
              <c:delete val="1"/>
              <c:extLst>
                <c:ext xmlns:c15="http://schemas.microsoft.com/office/drawing/2012/chart" uri="{CE6537A1-D6FC-4f65-9D91-7224C49458BB}"/>
                <c:ext xmlns:c16="http://schemas.microsoft.com/office/drawing/2014/chart" uri="{C3380CC4-5D6E-409C-BE32-E72D297353CC}">
                  <c16:uniqueId val="{00000006-C695-4BBA-921E-9C283FD8EE15}"/>
                </c:ext>
              </c:extLst>
            </c:dLbl>
            <c:dLbl>
              <c:idx val="7"/>
              <c:delete val="1"/>
              <c:extLst>
                <c:ext xmlns:c15="http://schemas.microsoft.com/office/drawing/2012/chart" uri="{CE6537A1-D6FC-4f65-9D91-7224C49458BB}"/>
                <c:ext xmlns:c16="http://schemas.microsoft.com/office/drawing/2014/chart" uri="{C3380CC4-5D6E-409C-BE32-E72D297353CC}">
                  <c16:uniqueId val="{00000007-C695-4BBA-921E-9C283FD8EE15}"/>
                </c:ext>
              </c:extLst>
            </c:dLbl>
            <c:dLbl>
              <c:idx val="8"/>
              <c:delete val="1"/>
              <c:extLst>
                <c:ext xmlns:c15="http://schemas.microsoft.com/office/drawing/2012/chart" uri="{CE6537A1-D6FC-4f65-9D91-7224C49458BB}"/>
                <c:ext xmlns:c16="http://schemas.microsoft.com/office/drawing/2014/chart" uri="{C3380CC4-5D6E-409C-BE32-E72D297353CC}">
                  <c16:uniqueId val="{00000008-C695-4BBA-921E-9C283FD8EE15}"/>
                </c:ext>
              </c:extLst>
            </c:dLbl>
            <c:dLbl>
              <c:idx val="9"/>
              <c:delete val="1"/>
              <c:extLst>
                <c:ext xmlns:c15="http://schemas.microsoft.com/office/drawing/2012/chart" uri="{CE6537A1-D6FC-4f65-9D91-7224C49458BB}"/>
                <c:ext xmlns:c16="http://schemas.microsoft.com/office/drawing/2014/chart" uri="{C3380CC4-5D6E-409C-BE32-E72D297353CC}">
                  <c16:uniqueId val="{00000009-C695-4BBA-921E-9C283FD8EE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Sheet1!$B$6:$Q$6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Sheet1!$B$7:$Q$7</c:f>
              <c:numCache>
                <c:formatCode>0%</c:formatCode>
                <c:ptCount val="16"/>
                <c:pt idx="0">
                  <c:v>1.3986013986013983E-2</c:v>
                </c:pt>
                <c:pt idx="1">
                  <c:v>4.2956561365000756E-2</c:v>
                </c:pt>
                <c:pt idx="2">
                  <c:v>7.4891621199900185E-2</c:v>
                </c:pt>
                <c:pt idx="3">
                  <c:v>0.10931063204755448</c:v>
                </c:pt>
                <c:pt idx="4">
                  <c:v>0.14570711619041593</c:v>
                </c:pt>
                <c:pt idx="5">
                  <c:v>0.18479466449623622</c:v>
                </c:pt>
                <c:pt idx="6">
                  <c:v>0.22691199588694677</c:v>
                </c:pt>
                <c:pt idx="7">
                  <c:v>0.27286514396860106</c:v>
                </c:pt>
                <c:pt idx="8">
                  <c:v>0.32308163206964852</c:v>
                </c:pt>
                <c:pt idx="9">
                  <c:v>0.37922583058890325</c:v>
                </c:pt>
                <c:pt idx="10">
                  <c:v>0.43910652704211056</c:v>
                </c:pt>
                <c:pt idx="11">
                  <c:v>0.49916234660086911</c:v>
                </c:pt>
                <c:pt idx="12">
                  <c:v>0.55677521954857179</c:v>
                </c:pt>
                <c:pt idx="13">
                  <c:v>0.61014347206848663</c:v>
                </c:pt>
                <c:pt idx="14">
                  <c:v>0.65812892717822635</c:v>
                </c:pt>
                <c:pt idx="15">
                  <c:v>0.70010158626845409</c:v>
                </c:pt>
              </c:numCache>
            </c:numRef>
          </c:val>
          <c:smooth val="0"/>
          <c:extLst>
            <c:ext xmlns:c16="http://schemas.microsoft.com/office/drawing/2014/chart" uri="{C3380CC4-5D6E-409C-BE32-E72D297353CC}">
              <c16:uniqueId val="{0000000A-C695-4BBA-921E-9C283FD8EE15}"/>
            </c:ext>
          </c:extLst>
        </c:ser>
        <c:ser>
          <c:idx val="1"/>
          <c:order val="1"/>
          <c:tx>
            <c:strRef>
              <c:f>Sheet1!$A$8</c:f>
              <c:strCache>
                <c:ptCount val="1"/>
                <c:pt idx="0">
                  <c:v>Medium </c:v>
                </c:pt>
              </c:strCache>
            </c:strRef>
          </c:tx>
          <c:spPr>
            <a:ln w="28575" cap="rnd">
              <a:solidFill>
                <a:schemeClr val="accent3"/>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B-C695-4BBA-921E-9C283FD8EE15}"/>
                </c:ext>
              </c:extLst>
            </c:dLbl>
            <c:dLbl>
              <c:idx val="1"/>
              <c:delete val="1"/>
              <c:extLst>
                <c:ext xmlns:c15="http://schemas.microsoft.com/office/drawing/2012/chart" uri="{CE6537A1-D6FC-4f65-9D91-7224C49458BB}"/>
                <c:ext xmlns:c16="http://schemas.microsoft.com/office/drawing/2014/chart" uri="{C3380CC4-5D6E-409C-BE32-E72D297353CC}">
                  <c16:uniqueId val="{0000000C-C695-4BBA-921E-9C283FD8EE15}"/>
                </c:ext>
              </c:extLst>
            </c:dLbl>
            <c:dLbl>
              <c:idx val="2"/>
              <c:delete val="1"/>
              <c:extLst>
                <c:ext xmlns:c15="http://schemas.microsoft.com/office/drawing/2012/chart" uri="{CE6537A1-D6FC-4f65-9D91-7224C49458BB}"/>
                <c:ext xmlns:c16="http://schemas.microsoft.com/office/drawing/2014/chart" uri="{C3380CC4-5D6E-409C-BE32-E72D297353CC}">
                  <c16:uniqueId val="{0000000D-C695-4BBA-921E-9C283FD8EE15}"/>
                </c:ext>
              </c:extLst>
            </c:dLbl>
            <c:dLbl>
              <c:idx val="3"/>
              <c:delete val="1"/>
              <c:extLst>
                <c:ext xmlns:c15="http://schemas.microsoft.com/office/drawing/2012/chart" uri="{CE6537A1-D6FC-4f65-9D91-7224C49458BB}"/>
                <c:ext xmlns:c16="http://schemas.microsoft.com/office/drawing/2014/chart" uri="{C3380CC4-5D6E-409C-BE32-E72D297353CC}">
                  <c16:uniqueId val="{0000000E-C695-4BBA-921E-9C283FD8EE15}"/>
                </c:ext>
              </c:extLst>
            </c:dLbl>
            <c:dLbl>
              <c:idx val="4"/>
              <c:delete val="1"/>
              <c:extLst>
                <c:ext xmlns:c15="http://schemas.microsoft.com/office/drawing/2012/chart" uri="{CE6537A1-D6FC-4f65-9D91-7224C49458BB}"/>
                <c:ext xmlns:c16="http://schemas.microsoft.com/office/drawing/2014/chart" uri="{C3380CC4-5D6E-409C-BE32-E72D297353CC}">
                  <c16:uniqueId val="{0000000F-C695-4BBA-921E-9C283FD8EE15}"/>
                </c:ext>
              </c:extLst>
            </c:dLbl>
            <c:dLbl>
              <c:idx val="5"/>
              <c:delete val="1"/>
              <c:extLst>
                <c:ext xmlns:c15="http://schemas.microsoft.com/office/drawing/2012/chart" uri="{CE6537A1-D6FC-4f65-9D91-7224C49458BB}"/>
                <c:ext xmlns:c16="http://schemas.microsoft.com/office/drawing/2014/chart" uri="{C3380CC4-5D6E-409C-BE32-E72D297353CC}">
                  <c16:uniqueId val="{00000010-C695-4BBA-921E-9C283FD8EE15}"/>
                </c:ext>
              </c:extLst>
            </c:dLbl>
            <c:dLbl>
              <c:idx val="6"/>
              <c:delete val="1"/>
              <c:extLst>
                <c:ext xmlns:c15="http://schemas.microsoft.com/office/drawing/2012/chart" uri="{CE6537A1-D6FC-4f65-9D91-7224C49458BB}"/>
                <c:ext xmlns:c16="http://schemas.microsoft.com/office/drawing/2014/chart" uri="{C3380CC4-5D6E-409C-BE32-E72D297353CC}">
                  <c16:uniqueId val="{00000011-C695-4BBA-921E-9C283FD8EE15}"/>
                </c:ext>
              </c:extLst>
            </c:dLbl>
            <c:dLbl>
              <c:idx val="7"/>
              <c:delete val="1"/>
              <c:extLst>
                <c:ext xmlns:c15="http://schemas.microsoft.com/office/drawing/2012/chart" uri="{CE6537A1-D6FC-4f65-9D91-7224C49458BB}"/>
                <c:ext xmlns:c16="http://schemas.microsoft.com/office/drawing/2014/chart" uri="{C3380CC4-5D6E-409C-BE32-E72D297353CC}">
                  <c16:uniqueId val="{00000012-C695-4BBA-921E-9C283FD8EE15}"/>
                </c:ext>
              </c:extLst>
            </c:dLbl>
            <c:dLbl>
              <c:idx val="8"/>
              <c:delete val="1"/>
              <c:extLst>
                <c:ext xmlns:c15="http://schemas.microsoft.com/office/drawing/2012/chart" uri="{CE6537A1-D6FC-4f65-9D91-7224C49458BB}"/>
                <c:ext xmlns:c16="http://schemas.microsoft.com/office/drawing/2014/chart" uri="{C3380CC4-5D6E-409C-BE32-E72D297353CC}">
                  <c16:uniqueId val="{00000013-C695-4BBA-921E-9C283FD8EE15}"/>
                </c:ext>
              </c:extLst>
            </c:dLbl>
            <c:dLbl>
              <c:idx val="9"/>
              <c:delete val="1"/>
              <c:extLst>
                <c:ext xmlns:c15="http://schemas.microsoft.com/office/drawing/2012/chart" uri="{CE6537A1-D6FC-4f65-9D91-7224C49458BB}"/>
                <c:ext xmlns:c16="http://schemas.microsoft.com/office/drawing/2014/chart" uri="{C3380CC4-5D6E-409C-BE32-E72D297353CC}">
                  <c16:uniqueId val="{00000014-C695-4BBA-921E-9C283FD8EE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Sheet1!$B$6:$Q$6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Sheet1!$B$8:$Q$8</c:f>
              <c:numCache>
                <c:formatCode>0%</c:formatCode>
                <c:ptCount val="16"/>
                <c:pt idx="0">
                  <c:v>1.3986013986013983E-2</c:v>
                </c:pt>
                <c:pt idx="1">
                  <c:v>7.3608311153897751E-2</c:v>
                </c:pt>
                <c:pt idx="2">
                  <c:v>0.12973586035692444</c:v>
                </c:pt>
                <c:pt idx="3">
                  <c:v>0.18569575177789113</c:v>
                </c:pt>
                <c:pt idx="4">
                  <c:v>0.24123783273024155</c:v>
                </c:pt>
                <c:pt idx="5">
                  <c:v>0.30060915683080419</c:v>
                </c:pt>
                <c:pt idx="6">
                  <c:v>0.36857933750720628</c:v>
                </c:pt>
                <c:pt idx="7">
                  <c:v>0.44384787147858851</c:v>
                </c:pt>
                <c:pt idx="8">
                  <c:v>0.52281370537740401</c:v>
                </c:pt>
                <c:pt idx="9">
                  <c:v>0.59704812223190884</c:v>
                </c:pt>
                <c:pt idx="10">
                  <c:v>0.66122459596232475</c:v>
                </c:pt>
                <c:pt idx="11">
                  <c:v>0.71555989851921464</c:v>
                </c:pt>
                <c:pt idx="12">
                  <c:v>0.76052587177630393</c:v>
                </c:pt>
                <c:pt idx="13">
                  <c:v>0.79816778866949789</c:v>
                </c:pt>
                <c:pt idx="14">
                  <c:v>0.82865349506945218</c:v>
                </c:pt>
                <c:pt idx="15">
                  <c:v>0.85335934790693746</c:v>
                </c:pt>
              </c:numCache>
            </c:numRef>
          </c:val>
          <c:smooth val="0"/>
          <c:extLst>
            <c:ext xmlns:c16="http://schemas.microsoft.com/office/drawing/2014/chart" uri="{C3380CC4-5D6E-409C-BE32-E72D297353CC}">
              <c16:uniqueId val="{00000015-C695-4BBA-921E-9C283FD8EE15}"/>
            </c:ext>
          </c:extLst>
        </c:ser>
        <c:ser>
          <c:idx val="2"/>
          <c:order val="2"/>
          <c:tx>
            <c:strRef>
              <c:f>Sheet1!$A$9</c:f>
              <c:strCache>
                <c:ptCount val="1"/>
                <c:pt idx="0">
                  <c:v>High</c:v>
                </c:pt>
              </c:strCache>
            </c:strRef>
          </c:tx>
          <c:spPr>
            <a:ln w="28575" cap="rnd">
              <a:solidFill>
                <a:schemeClr val="accent6"/>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6-C695-4BBA-921E-9C283FD8EE15}"/>
                </c:ext>
              </c:extLst>
            </c:dLbl>
            <c:dLbl>
              <c:idx val="1"/>
              <c:delete val="1"/>
              <c:extLst>
                <c:ext xmlns:c15="http://schemas.microsoft.com/office/drawing/2012/chart" uri="{CE6537A1-D6FC-4f65-9D91-7224C49458BB}"/>
                <c:ext xmlns:c16="http://schemas.microsoft.com/office/drawing/2014/chart" uri="{C3380CC4-5D6E-409C-BE32-E72D297353CC}">
                  <c16:uniqueId val="{00000017-C695-4BBA-921E-9C283FD8EE15}"/>
                </c:ext>
              </c:extLst>
            </c:dLbl>
            <c:dLbl>
              <c:idx val="2"/>
              <c:delete val="1"/>
              <c:extLst>
                <c:ext xmlns:c15="http://schemas.microsoft.com/office/drawing/2012/chart" uri="{CE6537A1-D6FC-4f65-9D91-7224C49458BB}"/>
                <c:ext xmlns:c16="http://schemas.microsoft.com/office/drawing/2014/chart" uri="{C3380CC4-5D6E-409C-BE32-E72D297353CC}">
                  <c16:uniqueId val="{00000018-C695-4BBA-921E-9C283FD8EE15}"/>
                </c:ext>
              </c:extLst>
            </c:dLbl>
            <c:dLbl>
              <c:idx val="3"/>
              <c:delete val="1"/>
              <c:extLst>
                <c:ext xmlns:c15="http://schemas.microsoft.com/office/drawing/2012/chart" uri="{CE6537A1-D6FC-4f65-9D91-7224C49458BB}"/>
                <c:ext xmlns:c16="http://schemas.microsoft.com/office/drawing/2014/chart" uri="{C3380CC4-5D6E-409C-BE32-E72D297353CC}">
                  <c16:uniqueId val="{00000019-C695-4BBA-921E-9C283FD8EE15}"/>
                </c:ext>
              </c:extLst>
            </c:dLbl>
            <c:dLbl>
              <c:idx val="4"/>
              <c:delete val="1"/>
              <c:extLst>
                <c:ext xmlns:c15="http://schemas.microsoft.com/office/drawing/2012/chart" uri="{CE6537A1-D6FC-4f65-9D91-7224C49458BB}"/>
                <c:ext xmlns:c16="http://schemas.microsoft.com/office/drawing/2014/chart" uri="{C3380CC4-5D6E-409C-BE32-E72D297353CC}">
                  <c16:uniqueId val="{0000001A-C695-4BBA-921E-9C283FD8EE15}"/>
                </c:ext>
              </c:extLst>
            </c:dLbl>
            <c:dLbl>
              <c:idx val="5"/>
              <c:delete val="1"/>
              <c:extLst>
                <c:ext xmlns:c15="http://schemas.microsoft.com/office/drawing/2012/chart" uri="{CE6537A1-D6FC-4f65-9D91-7224C49458BB}"/>
                <c:ext xmlns:c16="http://schemas.microsoft.com/office/drawing/2014/chart" uri="{C3380CC4-5D6E-409C-BE32-E72D297353CC}">
                  <c16:uniqueId val="{0000001B-C695-4BBA-921E-9C283FD8EE15}"/>
                </c:ext>
              </c:extLst>
            </c:dLbl>
            <c:dLbl>
              <c:idx val="6"/>
              <c:delete val="1"/>
              <c:extLst>
                <c:ext xmlns:c15="http://schemas.microsoft.com/office/drawing/2012/chart" uri="{CE6537A1-D6FC-4f65-9D91-7224C49458BB}"/>
                <c:ext xmlns:c16="http://schemas.microsoft.com/office/drawing/2014/chart" uri="{C3380CC4-5D6E-409C-BE32-E72D297353CC}">
                  <c16:uniqueId val="{0000001C-C695-4BBA-921E-9C283FD8EE15}"/>
                </c:ext>
              </c:extLst>
            </c:dLbl>
            <c:dLbl>
              <c:idx val="7"/>
              <c:delete val="1"/>
              <c:extLst>
                <c:ext xmlns:c15="http://schemas.microsoft.com/office/drawing/2012/chart" uri="{CE6537A1-D6FC-4f65-9D91-7224C49458BB}"/>
                <c:ext xmlns:c16="http://schemas.microsoft.com/office/drawing/2014/chart" uri="{C3380CC4-5D6E-409C-BE32-E72D297353CC}">
                  <c16:uniqueId val="{0000001D-C695-4BBA-921E-9C283FD8EE15}"/>
                </c:ext>
              </c:extLst>
            </c:dLbl>
            <c:dLbl>
              <c:idx val="8"/>
              <c:delete val="1"/>
              <c:extLst>
                <c:ext xmlns:c15="http://schemas.microsoft.com/office/drawing/2012/chart" uri="{CE6537A1-D6FC-4f65-9D91-7224C49458BB}"/>
                <c:ext xmlns:c16="http://schemas.microsoft.com/office/drawing/2014/chart" uri="{C3380CC4-5D6E-409C-BE32-E72D297353CC}">
                  <c16:uniqueId val="{0000001E-C695-4BBA-921E-9C283FD8EE15}"/>
                </c:ext>
              </c:extLst>
            </c:dLbl>
            <c:dLbl>
              <c:idx val="9"/>
              <c:delete val="1"/>
              <c:extLst>
                <c:ext xmlns:c15="http://schemas.microsoft.com/office/drawing/2012/chart" uri="{CE6537A1-D6FC-4f65-9D91-7224C49458BB}"/>
                <c:ext xmlns:c16="http://schemas.microsoft.com/office/drawing/2014/chart" uri="{C3380CC4-5D6E-409C-BE32-E72D297353CC}">
                  <c16:uniqueId val="{0000001F-C695-4BBA-921E-9C283FD8EE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Sheet1!$B$6:$Q$6</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Sheet1!$B$9:$Q$9</c:f>
              <c:numCache>
                <c:formatCode>0%</c:formatCode>
                <c:ptCount val="16"/>
                <c:pt idx="0">
                  <c:v>1.3986013986013983E-2</c:v>
                </c:pt>
                <c:pt idx="1">
                  <c:v>0.10147353823471315</c:v>
                </c:pt>
                <c:pt idx="2">
                  <c:v>0.18636309361391212</c:v>
                </c:pt>
                <c:pt idx="3">
                  <c:v>0.27348113030386689</c:v>
                </c:pt>
                <c:pt idx="4">
                  <c:v>0.36541451422666726</c:v>
                </c:pt>
                <c:pt idx="5">
                  <c:v>0.46517313740197158</c:v>
                </c:pt>
                <c:pt idx="6">
                  <c:v>0.56699665717258474</c:v>
                </c:pt>
                <c:pt idx="7">
                  <c:v>0.65612423251408303</c:v>
                </c:pt>
                <c:pt idx="8">
                  <c:v>0.72781159432318565</c:v>
                </c:pt>
                <c:pt idx="9">
                  <c:v>0.78473696444765828</c:v>
                </c:pt>
                <c:pt idx="10">
                  <c:v>0.82911281216880095</c:v>
                </c:pt>
                <c:pt idx="11">
                  <c:v>0.86411691801591162</c:v>
                </c:pt>
                <c:pt idx="12">
                  <c:v>0.89152697885827714</c:v>
                </c:pt>
                <c:pt idx="13">
                  <c:v>0.91296163121228424</c:v>
                </c:pt>
                <c:pt idx="14">
                  <c:v>0.92963524071136239</c:v>
                </c:pt>
                <c:pt idx="15">
                  <c:v>0.94246603778803995</c:v>
                </c:pt>
              </c:numCache>
            </c:numRef>
          </c:val>
          <c:smooth val="0"/>
          <c:extLst>
            <c:ext xmlns:c16="http://schemas.microsoft.com/office/drawing/2014/chart" uri="{C3380CC4-5D6E-409C-BE32-E72D297353CC}">
              <c16:uniqueId val="{00000020-C695-4BBA-921E-9C283FD8EE15}"/>
            </c:ext>
          </c:extLst>
        </c:ser>
        <c:dLbls>
          <c:dLblPos val="t"/>
          <c:showLegendKey val="0"/>
          <c:showVal val="1"/>
          <c:showCatName val="0"/>
          <c:showSerName val="0"/>
          <c:showPercent val="0"/>
          <c:showBubbleSize val="0"/>
        </c:dLbls>
        <c:smooth val="0"/>
        <c:axId val="435702488"/>
        <c:axId val="435702848"/>
      </c:lineChart>
      <c:catAx>
        <c:axId val="435702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35702848"/>
        <c:crosses val="autoZero"/>
        <c:auto val="1"/>
        <c:lblAlgn val="ctr"/>
        <c:lblOffset val="100"/>
        <c:noMultiLvlLbl val="0"/>
      </c:catAx>
      <c:valAx>
        <c:axId val="43570284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GB"/>
                  <a:t>% of</a:t>
                </a:r>
                <a:r>
                  <a:rPr lang="en-GB" baseline="0"/>
                  <a:t> LED Saturation</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35702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DASHBOARD!$AO$14</c:f>
              <c:strCache>
                <c:ptCount val="1"/>
                <c:pt idx="0">
                  <c:v>LED Fixture Sales</c:v>
                </c:pt>
              </c:strCache>
            </c:strRef>
          </c:tx>
          <c:spPr>
            <a:solidFill>
              <a:srgbClr val="0F204B"/>
            </a:solidFill>
            <a:ln>
              <a:noFill/>
            </a:ln>
            <a:effectLst/>
          </c:spPr>
          <c:invertIfNegative val="0"/>
          <c:cat>
            <c:numRef>
              <c:f>DASHBOARD!$AQ$22:$BF$22</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DASHBOARD!$AQ$14:$BF$14</c:f>
              <c:numCache>
                <c:formatCode>_(* #,##0_);_(* \(#,##0\);_(* "-"??_);_(@_)</c:formatCode>
                <c:ptCount val="16"/>
                <c:pt idx="0">
                  <c:v>93886521.482831806</c:v>
                </c:pt>
                <c:pt idx="1">
                  <c:v>102330786.69052002</c:v>
                </c:pt>
                <c:pt idx="2">
                  <c:v>115685258.49121067</c:v>
                </c:pt>
                <c:pt idx="3">
                  <c:v>129182258.61530757</c:v>
                </c:pt>
                <c:pt idx="4">
                  <c:v>150343435.92073369</c:v>
                </c:pt>
                <c:pt idx="5">
                  <c:v>180324849.70235193</c:v>
                </c:pt>
                <c:pt idx="6">
                  <c:v>210588830.77542731</c:v>
                </c:pt>
                <c:pt idx="7">
                  <c:v>236575244.70914716</c:v>
                </c:pt>
                <c:pt idx="8">
                  <c:v>248288540.59663635</c:v>
                </c:pt>
                <c:pt idx="9">
                  <c:v>248802417.69299376</c:v>
                </c:pt>
                <c:pt idx="10">
                  <c:v>246929230.97945631</c:v>
                </c:pt>
                <c:pt idx="11">
                  <c:v>243246642.2987051</c:v>
                </c:pt>
                <c:pt idx="12">
                  <c:v>240982199.57409841</c:v>
                </c:pt>
                <c:pt idx="13">
                  <c:v>237061351.81157246</c:v>
                </c:pt>
                <c:pt idx="14">
                  <c:v>233953409.378838</c:v>
                </c:pt>
                <c:pt idx="15">
                  <c:v>231426690.49765605</c:v>
                </c:pt>
              </c:numCache>
            </c:numRef>
          </c:val>
          <c:extLst>
            <c:ext xmlns:c16="http://schemas.microsoft.com/office/drawing/2014/chart" uri="{C3380CC4-5D6E-409C-BE32-E72D297353CC}">
              <c16:uniqueId val="{00000000-DA54-4985-BE3C-80F6C0BB1754}"/>
            </c:ext>
          </c:extLst>
        </c:ser>
        <c:ser>
          <c:idx val="1"/>
          <c:order val="1"/>
          <c:tx>
            <c:strRef>
              <c:f>DASHBOARD!$AO$9</c:f>
              <c:strCache>
                <c:ptCount val="1"/>
                <c:pt idx="0">
                  <c:v>LED Burnout</c:v>
                </c:pt>
              </c:strCache>
            </c:strRef>
          </c:tx>
          <c:spPr>
            <a:solidFill>
              <a:srgbClr val="99D9F0">
                <a:alpha val="94902"/>
              </a:srgbClr>
            </a:solidFill>
            <a:ln w="25400">
              <a:solidFill>
                <a:srgbClr val="99D9F0"/>
              </a:solidFill>
            </a:ln>
            <a:effectLst/>
          </c:spPr>
          <c:invertIfNegative val="0"/>
          <c:val>
            <c:numRef>
              <c:f>DASHBOARD!$AQ$9:$BF$9</c:f>
              <c:numCache>
                <c:formatCode>_(* #,##0_);_(* \(#,##0\);_(* "-"??_);_(@_)</c:formatCode>
                <c:ptCount val="16"/>
                <c:pt idx="0">
                  <c:v>2074012.4612291506</c:v>
                </c:pt>
                <c:pt idx="1">
                  <c:v>11649559.366015641</c:v>
                </c:pt>
                <c:pt idx="2">
                  <c:v>20890051.754846025</c:v>
                </c:pt>
                <c:pt idx="3">
                  <c:v>30415544.04605186</c:v>
                </c:pt>
                <c:pt idx="4">
                  <c:v>40241045.342324786</c:v>
                </c:pt>
                <c:pt idx="5">
                  <c:v>51140134.580286503</c:v>
                </c:pt>
                <c:pt idx="6">
                  <c:v>63923983.951536506</c:v>
                </c:pt>
                <c:pt idx="7">
                  <c:v>78414633.608984351</c:v>
                </c:pt>
                <c:pt idx="8">
                  <c:v>93991002.44230327</c:v>
                </c:pt>
                <c:pt idx="9">
                  <c:v>109081293.21609852</c:v>
                </c:pt>
                <c:pt idx="10">
                  <c:v>122618793.46915531</c:v>
                </c:pt>
                <c:pt idx="11">
                  <c:v>134562382.57225099</c:v>
                </c:pt>
                <c:pt idx="12">
                  <c:v>144920010.00920129</c:v>
                </c:pt>
                <c:pt idx="13">
                  <c:v>154023305.48077673</c:v>
                </c:pt>
                <c:pt idx="14">
                  <c:v>161837423.29337245</c:v>
                </c:pt>
                <c:pt idx="15">
                  <c:v>168586618.52222174</c:v>
                </c:pt>
              </c:numCache>
            </c:numRef>
          </c:val>
          <c:extLst>
            <c:ext xmlns:c16="http://schemas.microsoft.com/office/drawing/2014/chart" uri="{C3380CC4-5D6E-409C-BE32-E72D297353CC}">
              <c16:uniqueId val="{00000001-DA54-4985-BE3C-80F6C0BB1754}"/>
            </c:ext>
          </c:extLst>
        </c:ser>
        <c:dLbls>
          <c:showLegendKey val="0"/>
          <c:showVal val="0"/>
          <c:showCatName val="0"/>
          <c:showSerName val="0"/>
          <c:showPercent val="0"/>
          <c:showBubbleSize val="0"/>
        </c:dLbls>
        <c:gapWidth val="150"/>
        <c:axId val="953115616"/>
        <c:axId val="953115976"/>
      </c:barChart>
      <c:catAx>
        <c:axId val="9531156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53115976"/>
        <c:crosses val="autoZero"/>
        <c:auto val="1"/>
        <c:lblAlgn val="ctr"/>
        <c:lblOffset val="100"/>
        <c:noMultiLvlLbl val="0"/>
      </c:catAx>
      <c:valAx>
        <c:axId val="9531159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53115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'Additional Analysis'!$C$1</c:f>
              <c:strCache>
                <c:ptCount val="1"/>
                <c:pt idx="0">
                  <c:v>TLED</c:v>
                </c:pt>
              </c:strCache>
            </c:strRef>
          </c:tx>
          <c:spPr>
            <a:ln w="28575" cap="rnd">
              <a:solidFill>
                <a:schemeClr val="accent1"/>
              </a:solidFill>
              <a:round/>
            </a:ln>
            <a:effectLst/>
          </c:spPr>
          <c:marker>
            <c:symbol val="none"/>
          </c:marker>
          <c:cat>
            <c:numRef>
              <c:f>'Additional Analysis'!$B$2:$B$16</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cat>
          <c:val>
            <c:numRef>
              <c:f>'Additional Analysis'!$C$2:$C$16</c:f>
              <c:numCache>
                <c:formatCode>_(* #,##0_);_(* \(#,##0\);_(* "-"??_);_(@_)</c:formatCode>
                <c:ptCount val="15"/>
                <c:pt idx="0">
                  <c:v>67950061.78033936</c:v>
                </c:pt>
                <c:pt idx="1">
                  <c:v>70649275.082585588</c:v>
                </c:pt>
                <c:pt idx="2">
                  <c:v>77275399.347280547</c:v>
                </c:pt>
                <c:pt idx="3">
                  <c:v>84232758.865446568</c:v>
                </c:pt>
                <c:pt idx="4">
                  <c:v>92471749.159710646</c:v>
                </c:pt>
                <c:pt idx="5">
                  <c:v>105544494.47201255</c:v>
                </c:pt>
                <c:pt idx="6">
                  <c:v>118153286.93246737</c:v>
                </c:pt>
                <c:pt idx="7">
                  <c:v>127972918.39955601</c:v>
                </c:pt>
                <c:pt idx="8">
                  <c:v>130095212.39835057</c:v>
                </c:pt>
                <c:pt idx="9">
                  <c:v>125525146.8243732</c:v>
                </c:pt>
                <c:pt idx="10">
                  <c:v>120041323.56903923</c:v>
                </c:pt>
                <c:pt idx="11">
                  <c:v>114019558.36750722</c:v>
                </c:pt>
                <c:pt idx="12">
                  <c:v>108984479.8411178</c:v>
                </c:pt>
                <c:pt idx="13">
                  <c:v>103500714.07153779</c:v>
                </c:pt>
                <c:pt idx="14">
                  <c:v>98217721.5958336</c:v>
                </c:pt>
              </c:numCache>
            </c:numRef>
          </c:val>
          <c:smooth val="0"/>
          <c:extLst>
            <c:ext xmlns:c16="http://schemas.microsoft.com/office/drawing/2014/chart" uri="{C3380CC4-5D6E-409C-BE32-E72D297353CC}">
              <c16:uniqueId val="{00000000-DB44-4404-8312-605A8441D52D}"/>
            </c:ext>
          </c:extLst>
        </c:ser>
        <c:ser>
          <c:idx val="1"/>
          <c:order val="1"/>
          <c:tx>
            <c:strRef>
              <c:f>'Additional Analysis'!$D$1</c:f>
              <c:strCache>
                <c:ptCount val="1"/>
                <c:pt idx="0">
                  <c:v>LED Luminaire</c:v>
                </c:pt>
              </c:strCache>
            </c:strRef>
          </c:tx>
          <c:spPr>
            <a:ln w="28575" cap="rnd">
              <a:solidFill>
                <a:schemeClr val="accent6"/>
              </a:solidFill>
              <a:round/>
            </a:ln>
            <a:effectLst/>
          </c:spPr>
          <c:marker>
            <c:symbol val="none"/>
          </c:marker>
          <c:cat>
            <c:numRef>
              <c:f>'Additional Analysis'!$B$2:$B$16</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cat>
          <c:val>
            <c:numRef>
              <c:f>'Additional Analysis'!$D$2:$D$16</c:f>
              <c:numCache>
                <c:formatCode>_(* #,##0_);_(* \(#,##0\);_(* "-"??_);_(@_)</c:formatCode>
                <c:ptCount val="15"/>
                <c:pt idx="0">
                  <c:v>31337699.725179348</c:v>
                </c:pt>
                <c:pt idx="1">
                  <c:v>37795531.877082698</c:v>
                </c:pt>
                <c:pt idx="2">
                  <c:v>45563736.030019976</c:v>
                </c:pt>
                <c:pt idx="3">
                  <c:v>53212910.540746182</c:v>
                </c:pt>
                <c:pt idx="4">
                  <c:v>67816091.125582606</c:v>
                </c:pt>
                <c:pt idx="5">
                  <c:v>86942136.820129603</c:v>
                </c:pt>
                <c:pt idx="6">
                  <c:v>106886399.32891724</c:v>
                </c:pt>
                <c:pt idx="7">
                  <c:v>125089540.08470502</c:v>
                </c:pt>
                <c:pt idx="8">
                  <c:v>135738612.02293655</c:v>
                </c:pt>
                <c:pt idx="9">
                  <c:v>141078469.94540331</c:v>
                </c:pt>
                <c:pt idx="10">
                  <c:v>144752432.46359518</c:v>
                </c:pt>
                <c:pt idx="11">
                  <c:v>147001305.91216362</c:v>
                </c:pt>
                <c:pt idx="12">
                  <c:v>149763440.84127116</c:v>
                </c:pt>
                <c:pt idx="13">
                  <c:v>151175267.33121988</c:v>
                </c:pt>
                <c:pt idx="14">
                  <c:v>153239437.67370105</c:v>
                </c:pt>
              </c:numCache>
            </c:numRef>
          </c:val>
          <c:smooth val="0"/>
          <c:extLst>
            <c:ext xmlns:c16="http://schemas.microsoft.com/office/drawing/2014/chart" uri="{C3380CC4-5D6E-409C-BE32-E72D297353CC}">
              <c16:uniqueId val="{00000001-DB44-4404-8312-605A8441D52D}"/>
            </c:ext>
          </c:extLst>
        </c:ser>
        <c:dLbls>
          <c:showLegendKey val="0"/>
          <c:showVal val="0"/>
          <c:showCatName val="0"/>
          <c:showSerName val="0"/>
          <c:showPercent val="0"/>
          <c:showBubbleSize val="0"/>
        </c:dLbls>
        <c:smooth val="0"/>
        <c:axId val="977475232"/>
        <c:axId val="996001752"/>
        <c:extLst>
          <c:ext xmlns:c15="http://schemas.microsoft.com/office/drawing/2012/chart" uri="{02D57815-91ED-43cb-92C2-25804820EDAC}">
            <c15:filteredLineSeries>
              <c15:ser>
                <c:idx val="2"/>
                <c:order val="2"/>
                <c:tx>
                  <c:strRef>
                    <c:extLst>
                      <c:ext uri="{02D57815-91ED-43cb-92C2-25804820EDAC}">
                        <c15:formulaRef>
                          <c15:sqref>'Additional Analysis'!$E$1</c15:sqref>
                        </c15:formulaRef>
                      </c:ext>
                    </c:extLst>
                    <c:strCache>
                      <c:ptCount val="1"/>
                      <c:pt idx="0">
                        <c:v>T8</c:v>
                      </c:pt>
                    </c:strCache>
                  </c:strRef>
                </c:tx>
                <c:spPr>
                  <a:ln w="28575" cap="rnd">
                    <a:solidFill>
                      <a:schemeClr val="accent3"/>
                    </a:solidFill>
                    <a:round/>
                  </a:ln>
                  <a:effectLst/>
                </c:spPr>
                <c:marker>
                  <c:symbol val="none"/>
                </c:marker>
                <c:cat>
                  <c:numRef>
                    <c:extLst>
                      <c:ext uri="{02D57815-91ED-43cb-92C2-25804820EDAC}">
                        <c15:formulaRef>
                          <c15:sqref>'Additional Analysis'!$B$2:$B$16</c15:sqref>
                        </c15:formulaRef>
                      </c:ext>
                    </c:extLst>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cat>
                <c:val>
                  <c:numRef>
                    <c:extLst>
                      <c:ext uri="{02D57815-91ED-43cb-92C2-25804820EDAC}">
                        <c15:formulaRef>
                          <c15:sqref>'Additional Analysis'!$E$2:$E$16</c15:sqref>
                        </c15:formulaRef>
                      </c:ext>
                    </c:extLst>
                    <c:numCache>
                      <c:formatCode>_(* #,##0_);_(* \(#,##0\);_(* "-"??_);_(@_)</c:formatCode>
                      <c:ptCount val="15"/>
                      <c:pt idx="0">
                        <c:v>193611134.93576157</c:v>
                      </c:pt>
                      <c:pt idx="1">
                        <c:v>178933931.48345265</c:v>
                      </c:pt>
                      <c:pt idx="2">
                        <c:v>165409249.53391677</c:v>
                      </c:pt>
                      <c:pt idx="3">
                        <c:v>153480997.50358194</c:v>
                      </c:pt>
                      <c:pt idx="4">
                        <c:v>137888642.09157926</c:v>
                      </c:pt>
                      <c:pt idx="5">
                        <c:v>114689951.14490139</c:v>
                      </c:pt>
                      <c:pt idx="6">
                        <c:v>89627875.045482516</c:v>
                      </c:pt>
                      <c:pt idx="7">
                        <c:v>65498518.666514643</c:v>
                      </c:pt>
                      <c:pt idx="8">
                        <c:v>48736201.143902652</c:v>
                      </c:pt>
                      <c:pt idx="9">
                        <c:v>38978123.717606567</c:v>
                      </c:pt>
                      <c:pt idx="10">
                        <c:v>31969002.25272049</c:v>
                      </c:pt>
                      <c:pt idx="11">
                        <c:v>27345042.924536932</c:v>
                      </c:pt>
                      <c:pt idx="12">
                        <c:v>23166964.991330151</c:v>
                      </c:pt>
                      <c:pt idx="13">
                        <c:v>20930267.437123168</c:v>
                      </c:pt>
                      <c:pt idx="14">
                        <c:v>19217284.039847106</c:v>
                      </c:pt>
                    </c:numCache>
                  </c:numRef>
                </c:val>
                <c:smooth val="0"/>
                <c:extLst>
                  <c:ext xmlns:c16="http://schemas.microsoft.com/office/drawing/2014/chart" uri="{C3380CC4-5D6E-409C-BE32-E72D297353CC}">
                    <c16:uniqueId val="{00000002-DB44-4404-8312-605A8441D52D}"/>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'Additional Analysis'!$F$1</c15:sqref>
                        </c15:formulaRef>
                      </c:ext>
                    </c:extLst>
                    <c:strCache>
                      <c:ptCount val="1"/>
                      <c:pt idx="0">
                        <c:v>T5</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'Additional Analysis'!$B$2:$B$16</c15:sqref>
                        </c15:formulaRef>
                      </c:ext>
                    </c:extLst>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cat>
                <c:val>
                  <c:numRef>
                    <c:extLst xmlns:c15="http://schemas.microsoft.com/office/drawing/2012/chart">
                      <c:ext xmlns:c15="http://schemas.microsoft.com/office/drawing/2012/chart" uri="{02D57815-91ED-43cb-92C2-25804820EDAC}">
                        <c15:formulaRef>
                          <c15:sqref>'Additional Analysis'!$F$2:$F$16</c15:sqref>
                        </c15:formulaRef>
                      </c:ext>
                    </c:extLst>
                    <c:numCache>
                      <c:formatCode>_(* #,##0_);_(* \(#,##0\);_(* "-"??_);_(@_)</c:formatCode>
                      <c:ptCount val="15"/>
                      <c:pt idx="0">
                        <c:v>96805567.467880741</c:v>
                      </c:pt>
                      <c:pt idx="1">
                        <c:v>89466965.741726324</c:v>
                      </c:pt>
                      <c:pt idx="2">
                        <c:v>82704624.766958386</c:v>
                      </c:pt>
                      <c:pt idx="3">
                        <c:v>76740498.751790941</c:v>
                      </c:pt>
                      <c:pt idx="4">
                        <c:v>68944321.045789629</c:v>
                      </c:pt>
                      <c:pt idx="5">
                        <c:v>57344975.572450697</c:v>
                      </c:pt>
                      <c:pt idx="6">
                        <c:v>44813937.522741258</c:v>
                      </c:pt>
                      <c:pt idx="7">
                        <c:v>32749259.333257321</c:v>
                      </c:pt>
                      <c:pt idx="8">
                        <c:v>24368100.571951326</c:v>
                      </c:pt>
                      <c:pt idx="9">
                        <c:v>19489061.858803283</c:v>
                      </c:pt>
                      <c:pt idx="10">
                        <c:v>15984501.126360239</c:v>
                      </c:pt>
                      <c:pt idx="11">
                        <c:v>13672521.462268466</c:v>
                      </c:pt>
                      <c:pt idx="12">
                        <c:v>11583482.495665077</c:v>
                      </c:pt>
                      <c:pt idx="13">
                        <c:v>10465133.718561584</c:v>
                      </c:pt>
                      <c:pt idx="14">
                        <c:v>9608642.0199235529</c:v>
                      </c:pt>
                    </c:numCache>
                  </c:numRef>
                </c:val>
                <c:smooth val="0"/>
                <c:extLst xmlns:c15="http://schemas.microsoft.com/office/drawing/2012/chart">
                  <c:ext xmlns:c16="http://schemas.microsoft.com/office/drawing/2014/chart" uri="{C3380CC4-5D6E-409C-BE32-E72D297353CC}">
                    <c16:uniqueId val="{00000003-DB44-4404-8312-605A8441D52D}"/>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'Additional Analysis'!$G$1</c15:sqref>
                        </c15:formulaRef>
                      </c:ext>
                    </c:extLst>
                    <c:strCache>
                      <c:ptCount val="1"/>
                      <c:pt idx="0">
                        <c:v>T12</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'Additional Analysis'!$B$2:$B$16</c15:sqref>
                        </c15:formulaRef>
                      </c:ext>
                    </c:extLst>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cat>
                <c:val>
                  <c:numRef>
                    <c:extLst xmlns:c15="http://schemas.microsoft.com/office/drawing/2012/chart">
                      <c:ext xmlns:c15="http://schemas.microsoft.com/office/drawing/2012/chart" uri="{02D57815-91ED-43cb-92C2-25804820EDAC}">
                        <c15:formulaRef>
                          <c15:sqref>'Additional Analysis'!$G$2:$G$16</c15:sqref>
                        </c15:formulaRef>
                      </c:ext>
                    </c:extLst>
                    <c:numCache>
                      <c:formatCode>_(* #,##0_);_(* \(#,##0\);_(* "-"??_);_(@_)</c:formatCode>
                      <c:ptCount val="15"/>
                      <c:pt idx="0">
                        <c:v>61603542.934105925</c:v>
                      </c:pt>
                      <c:pt idx="1">
                        <c:v>56933523.653825842</c:v>
                      </c:pt>
                      <c:pt idx="2">
                        <c:v>52630215.760791704</c:v>
                      </c:pt>
                      <c:pt idx="3">
                        <c:v>48834862.842048772</c:v>
                      </c:pt>
                      <c:pt idx="4">
                        <c:v>43873658.847320661</c:v>
                      </c:pt>
                      <c:pt idx="5">
                        <c:v>36492257.182468615</c:v>
                      </c:pt>
                      <c:pt idx="6">
                        <c:v>28517960.241744436</c:v>
                      </c:pt>
                      <c:pt idx="7">
                        <c:v>20840437.757527389</c:v>
                      </c:pt>
                      <c:pt idx="8">
                        <c:v>15506973.091241749</c:v>
                      </c:pt>
                      <c:pt idx="9">
                        <c:v>12402130.273783904</c:v>
                      </c:pt>
                      <c:pt idx="10">
                        <c:v>10171955.262229241</c:v>
                      </c:pt>
                      <c:pt idx="11">
                        <c:v>8700695.4759890214</c:v>
                      </c:pt>
                      <c:pt idx="12">
                        <c:v>7371307.0426959563</c:v>
                      </c:pt>
                      <c:pt idx="13">
                        <c:v>6659630.5481755529</c:v>
                      </c:pt>
                      <c:pt idx="14">
                        <c:v>6114590.3763149884</c:v>
                      </c:pt>
                    </c:numCache>
                  </c:numRef>
                </c:val>
                <c:smooth val="0"/>
                <c:extLst xmlns:c15="http://schemas.microsoft.com/office/drawing/2012/chart">
                  <c:ext xmlns:c16="http://schemas.microsoft.com/office/drawing/2014/chart" uri="{C3380CC4-5D6E-409C-BE32-E72D297353CC}">
                    <c16:uniqueId val="{00000004-DB44-4404-8312-605A8441D52D}"/>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'Additional Analysis'!$H$1</c15:sqref>
                        </c15:formulaRef>
                      </c:ext>
                    </c:extLst>
                    <c:strCache>
                      <c:ptCount val="1"/>
                      <c:pt idx="0">
                        <c:v>HID</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'Additional Analysis'!$B$2:$B$16</c15:sqref>
                        </c15:formulaRef>
                      </c:ext>
                    </c:extLst>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cat>
                <c:val>
                  <c:numRef>
                    <c:extLst xmlns:c15="http://schemas.microsoft.com/office/drawing/2012/chart">
                      <c:ext xmlns:c15="http://schemas.microsoft.com/office/drawing/2012/chart" uri="{02D57815-91ED-43cb-92C2-25804820EDAC}">
                        <c15:formulaRef>
                          <c15:sqref>'Additional Analysis'!$H$2:$H$16</c15:sqref>
                        </c15:formulaRef>
                      </c:ext>
                    </c:extLst>
                    <c:numCache>
                      <c:formatCode>_(* #,##0_);_(* \(#,##0\);_(* "-"??_);_(@_)</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smooth val="0"/>
                <c:extLst xmlns:c15="http://schemas.microsoft.com/office/drawing/2012/chart">
                  <c:ext xmlns:c16="http://schemas.microsoft.com/office/drawing/2014/chart" uri="{C3380CC4-5D6E-409C-BE32-E72D297353CC}">
                    <c16:uniqueId val="{00000005-DB44-4404-8312-605A8441D52D}"/>
                  </c:ext>
                </c:extLst>
              </c15:ser>
            </c15:filteredLineSeries>
          </c:ext>
        </c:extLst>
      </c:lineChart>
      <c:catAx>
        <c:axId val="977475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996001752"/>
        <c:crosses val="autoZero"/>
        <c:auto val="1"/>
        <c:lblAlgn val="ctr"/>
        <c:lblOffset val="100"/>
        <c:noMultiLvlLbl val="0"/>
      </c:catAx>
      <c:valAx>
        <c:axId val="99600175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77475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9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996F18-9CBF-4EC7-9FFA-52E5B228BF86}" type="datetimeFigureOut">
              <a:rPr lang="en-US" smtClean="0"/>
              <a:t>7/22/2025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00E4BC-F856-4382-820B-EB0FFF688830}" type="slidenum">
              <a:rPr lang="en-US" smtClean="0"/>
              <a:t>‹#›</a:t>
            </a:fld>
            <a:endParaRPr lang="en-US"/>
          </a:p>
        </p:txBody>
      </p:sp>
    </p:spTree>
    <p:extLst>
      <p:ext uri="{BB962C8B-B14F-4D97-AF65-F5344CB8AC3E}">
        <p14:creationId xmlns:p14="http://schemas.microsoft.com/office/powerpoint/2010/main" val="1837679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24B7A-F007-4F10-A51A-6A8E27D75B4C}"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9C5AD-0354-460F-A130-316A172680D8}" type="slidenum">
              <a:rPr lang="en-US" smtClean="0"/>
              <a:t>‹#›</a:t>
            </a:fld>
            <a:endParaRPr lang="en-US"/>
          </a:p>
        </p:txBody>
      </p:sp>
    </p:spTree>
    <p:extLst>
      <p:ext uri="{BB962C8B-B14F-4D97-AF65-F5344CB8AC3E}">
        <p14:creationId xmlns:p14="http://schemas.microsoft.com/office/powerpoint/2010/main" val="185642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Welcome</a:t>
            </a:r>
          </a:p>
          <a:p>
            <a:pPr marL="171450" indent="-171450">
              <a:buFont typeface="Arial"/>
              <a:buChar char="•"/>
            </a:pPr>
            <a:r>
              <a:rPr lang="en-US"/>
              <a:t>Good afternoon, everyone!</a:t>
            </a:r>
            <a:endParaRPr lang="en-US">
              <a:ea typeface="Calibri"/>
              <a:cs typeface="Calibri"/>
            </a:endParaRPr>
          </a:p>
          <a:p>
            <a:pPr marL="171450" indent="-171450">
              <a:buFont typeface="Arial"/>
              <a:buChar char="•"/>
            </a:pPr>
            <a:r>
              <a:rPr lang="en-US"/>
              <a:t> Welcome to the </a:t>
            </a:r>
            <a:r>
              <a:rPr lang="en-US" i="1"/>
              <a:t>LED Saturation</a:t>
            </a:r>
            <a:r>
              <a:rPr lang="en-US"/>
              <a:t> session.</a:t>
            </a:r>
            <a:endParaRPr lang="en-US">
              <a:ea typeface="Calibri"/>
              <a:cs typeface="Calibri"/>
            </a:endParaRPr>
          </a:p>
          <a:p>
            <a:pPr marL="171450" indent="-171450">
              <a:buFont typeface="Arial"/>
              <a:buChar char="•"/>
            </a:pPr>
            <a:r>
              <a:rPr lang="en-US"/>
              <a:t>We’re glad you could join us today. The discussion today </a:t>
            </a:r>
            <a:r>
              <a:rPr lang="en-US" err="1"/>
              <a:t>promess</a:t>
            </a:r>
            <a:r>
              <a:rPr lang="en-US"/>
              <a:t> to provide strategic approaches to navigating the evolving landscape, especially as LED saturation accelerates. </a:t>
            </a:r>
          </a:p>
          <a:p>
            <a:pPr marL="171450" indent="-171450">
              <a:buFont typeface="Arial"/>
              <a:buChar char="•"/>
            </a:pPr>
            <a:r>
              <a:rPr lang="en-US"/>
              <a:t>Let’s take just a moment to allow others to join.</a:t>
            </a:r>
            <a:endParaRPr lang="en-US">
              <a:ea typeface="Calibri" panose="020F0502020204030204"/>
              <a:cs typeface="Calibri" panose="020F0502020204030204"/>
            </a:endParaRPr>
          </a:p>
          <a:p>
            <a:pPr marL="171450" indent="-171450">
              <a:buFont typeface="Arial"/>
              <a:buChar char="•"/>
            </a:pPr>
            <a:r>
              <a:rPr lang="en-US"/>
              <a:t> While we wait, I’ll go ahead and walk us through the agenda so you know what to expect from today’s session.</a:t>
            </a:r>
            <a:endParaRPr lang="en-US">
              <a:ea typeface="Calibri" panose="020F0502020204030204"/>
              <a:cs typeface="Calibri" panose="020F0502020204030204"/>
            </a:endParaRPr>
          </a:p>
          <a:p>
            <a:pPr marL="171450" indent="-171450">
              <a:buFont typeface="Arial"/>
              <a:buChar char="•"/>
            </a:pPr>
            <a:r>
              <a:rPr lang="en-US">
                <a:ea typeface="Calibri" panose="020F0502020204030204"/>
                <a:cs typeface="Calibri" panose="020F0502020204030204"/>
              </a:rPr>
              <a:t>NEXT</a:t>
            </a:r>
          </a:p>
          <a:p>
            <a:pPr marL="171450" indent="-171450">
              <a:buFont typeface="Arial" panose="020B0604020202020204" pitchFamily="34" charset="0"/>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FFA9C5AD-0354-460F-A130-316A172680D8}" type="slidenum">
              <a:rPr lang="en-US" smtClean="0"/>
              <a:t>1</a:t>
            </a:fld>
            <a:endParaRPr lang="en-US"/>
          </a:p>
        </p:txBody>
      </p:sp>
    </p:spTree>
    <p:extLst>
      <p:ext uri="{BB962C8B-B14F-4D97-AF65-F5344CB8AC3E}">
        <p14:creationId xmlns:p14="http://schemas.microsoft.com/office/powerpoint/2010/main" val="53952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24155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E5552-1A6F-FDC9-65B2-34133EEDA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80717-9AB3-3224-37DA-863B7C280C9A}"/>
              </a:ext>
            </a:extLst>
          </p:cNvPr>
          <p:cNvSpPr>
            <a:spLocks noGrp="1" noRot="1" noChangeAspect="1"/>
          </p:cNvSpPr>
          <p:nvPr>
            <p:ph type="sldImg"/>
          </p:nvPr>
        </p:nvSpPr>
        <p:spPr>
          <a:xfrm>
            <a:off x="360363" y="685800"/>
            <a:ext cx="6137275" cy="3452813"/>
          </a:xfrm>
        </p:spPr>
      </p:sp>
      <p:sp>
        <p:nvSpPr>
          <p:cNvPr id="3" name="Notes Placeholder 2">
            <a:extLst>
              <a:ext uri="{FF2B5EF4-FFF2-40B4-BE49-F238E27FC236}">
                <a16:creationId xmlns:a16="http://schemas.microsoft.com/office/drawing/2014/main" id="{F4296B2A-B3AA-D36C-4014-B3EE845DAC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5B0D765-024D-A3F2-72D8-19A6811CA2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95402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52904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36175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2403-090D-0ECE-170C-EA65E4BB9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5CA8A-65A7-289B-1E75-60C21C18E4FD}"/>
              </a:ext>
            </a:extLst>
          </p:cNvPr>
          <p:cNvSpPr>
            <a:spLocks noGrp="1" noRot="1" noChangeAspect="1"/>
          </p:cNvSpPr>
          <p:nvPr>
            <p:ph type="sldImg"/>
          </p:nvPr>
        </p:nvSpPr>
        <p:spPr>
          <a:xfrm>
            <a:off x="360363" y="685800"/>
            <a:ext cx="6137275" cy="3452813"/>
          </a:xfrm>
        </p:spPr>
      </p:sp>
      <p:sp>
        <p:nvSpPr>
          <p:cNvPr id="3" name="Notes Placeholder 2">
            <a:extLst>
              <a:ext uri="{FF2B5EF4-FFF2-40B4-BE49-F238E27FC236}">
                <a16:creationId xmlns:a16="http://schemas.microsoft.com/office/drawing/2014/main" id="{F289767E-3D94-F3FD-0180-48FFBA0D56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5BAE4A7-3350-C396-CD7B-4CE99CD3B8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35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80124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D18BE-705C-1BE7-8AF6-D38FFC2F0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211A4-A47E-0DCF-BEC1-D47816C3C874}"/>
              </a:ext>
            </a:extLst>
          </p:cNvPr>
          <p:cNvSpPr>
            <a:spLocks noGrp="1" noRot="1" noChangeAspect="1"/>
          </p:cNvSpPr>
          <p:nvPr>
            <p:ph type="sldImg"/>
          </p:nvPr>
        </p:nvSpPr>
        <p:spPr>
          <a:xfrm>
            <a:off x="360363" y="685800"/>
            <a:ext cx="6137275" cy="3452813"/>
          </a:xfrm>
        </p:spPr>
      </p:sp>
      <p:sp>
        <p:nvSpPr>
          <p:cNvPr id="3" name="Notes Placeholder 2">
            <a:extLst>
              <a:ext uri="{FF2B5EF4-FFF2-40B4-BE49-F238E27FC236}">
                <a16:creationId xmlns:a16="http://schemas.microsoft.com/office/drawing/2014/main" id="{F54BDEB3-2B71-6043-6016-BDEC63FAB4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Manufacturer: “I think [this NextGen opportunity] will be a repeat of 2008–2012. New construction is down for every manufacturer; retrofits are where the opportunity lies. There’s a ton of early LEDs that need to be replaced. Can’t think of a single manufacturer that had a product that will still be doing what it should. Opportunities for first and second generation we’re seeing are huge.”</a:t>
            </a:r>
            <a:endParaRPr lang="en-GB" sz="1200"/>
          </a:p>
          <a:p>
            <a:endParaRPr lang="en-GB"/>
          </a:p>
        </p:txBody>
      </p:sp>
      <p:sp>
        <p:nvSpPr>
          <p:cNvPr id="4" name="Slide Number Placeholder 3">
            <a:extLst>
              <a:ext uri="{FF2B5EF4-FFF2-40B4-BE49-F238E27FC236}">
                <a16:creationId xmlns:a16="http://schemas.microsoft.com/office/drawing/2014/main" id="{CAF87817-7949-7099-764C-E00DAA2AD4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39284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62DA2-FC90-A42C-3541-8386CEC3C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6F57A-6C9C-C381-9F22-8911B2800667}"/>
              </a:ext>
            </a:extLst>
          </p:cNvPr>
          <p:cNvSpPr>
            <a:spLocks noGrp="1" noRot="1" noChangeAspect="1"/>
          </p:cNvSpPr>
          <p:nvPr>
            <p:ph type="sldImg"/>
          </p:nvPr>
        </p:nvSpPr>
        <p:spPr>
          <a:xfrm>
            <a:off x="360363" y="685800"/>
            <a:ext cx="6137275" cy="3452813"/>
          </a:xfrm>
        </p:spPr>
      </p:sp>
      <p:sp>
        <p:nvSpPr>
          <p:cNvPr id="3" name="Notes Placeholder 2">
            <a:extLst>
              <a:ext uri="{FF2B5EF4-FFF2-40B4-BE49-F238E27FC236}">
                <a16:creationId xmlns:a16="http://schemas.microsoft.com/office/drawing/2014/main" id="{21F80BDA-44B2-4523-930A-A7A4334090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0F502AB-00CA-22E2-5FA4-8EBE5DCCFA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4519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3F4C8-0828-6969-430D-8572F820C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069F6-5CB2-A15E-85BA-E69B0446ADF6}"/>
              </a:ext>
            </a:extLst>
          </p:cNvPr>
          <p:cNvSpPr>
            <a:spLocks noGrp="1" noRot="1" noChangeAspect="1"/>
          </p:cNvSpPr>
          <p:nvPr>
            <p:ph type="sldImg"/>
          </p:nvPr>
        </p:nvSpPr>
        <p:spPr>
          <a:xfrm>
            <a:off x="360363" y="685800"/>
            <a:ext cx="6137275" cy="3452813"/>
          </a:xfrm>
        </p:spPr>
      </p:sp>
      <p:sp>
        <p:nvSpPr>
          <p:cNvPr id="3" name="Notes Placeholder 2">
            <a:extLst>
              <a:ext uri="{FF2B5EF4-FFF2-40B4-BE49-F238E27FC236}">
                <a16:creationId xmlns:a16="http://schemas.microsoft.com/office/drawing/2014/main" id="{5D1DBD3F-ECF2-FC3E-5375-CCAA5FDB01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B25A9B5-0099-45F9-B0F0-D0D698C968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05497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9623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b="1">
                <a:ea typeface="Calibri" panose="020F0502020204030204"/>
                <a:cs typeface="Calibri" panose="020F0502020204030204"/>
              </a:rPr>
              <a:t> </a:t>
            </a:r>
            <a:r>
              <a:rPr lang="en-US"/>
              <a:t>We have an exciting agenda lined up for today!</a:t>
            </a:r>
            <a:endParaRPr lang="en-US" b="1">
              <a:ea typeface="Calibri" panose="020F0502020204030204"/>
              <a:cs typeface="Calibri" panose="020F0502020204030204"/>
            </a:endParaRPr>
          </a:p>
          <a:p>
            <a:pPr>
              <a:buFont typeface="Arial"/>
              <a:buChar char="•"/>
            </a:pPr>
            <a:r>
              <a:rPr lang="en-US"/>
              <a:t>We'll begin with a brief overview of the </a:t>
            </a:r>
            <a:r>
              <a:rPr lang="en-US" b="1"/>
              <a:t>Program Planning Working Group, </a:t>
            </a:r>
            <a:r>
              <a:rPr lang="en-US"/>
              <a:t>since today’s session was organized based on interest from members participating in the group. It’s great to see that input turn into a focused discussion like this one.</a:t>
            </a:r>
            <a:endParaRPr lang="en-US">
              <a:ea typeface="Calibri"/>
              <a:cs typeface="Calibri"/>
            </a:endParaRPr>
          </a:p>
          <a:p>
            <a:pPr>
              <a:buFont typeface="Arial"/>
              <a:buChar char="•"/>
            </a:pPr>
            <a:r>
              <a:rPr lang="en-US" b="1"/>
              <a:t>Dan Mellinger</a:t>
            </a:r>
            <a:r>
              <a:rPr lang="en-US"/>
              <a:t>, from </a:t>
            </a:r>
            <a:r>
              <a:rPr lang="en-US" b="1"/>
              <a:t>Energy Futures Group</a:t>
            </a:r>
            <a:r>
              <a:rPr lang="en-US"/>
              <a:t>, is an active member of the working group and has been helping guide the conversations throughout the different sessions.</a:t>
            </a:r>
          </a:p>
          <a:p>
            <a:pPr>
              <a:buFont typeface="Arial"/>
              <a:buChar char="•"/>
            </a:pPr>
            <a:r>
              <a:rPr lang="en-US"/>
              <a:t>We are pleased to welcome </a:t>
            </a:r>
            <a:r>
              <a:rPr lang="en-US" b="1"/>
              <a:t>Geoffrey Cooper</a:t>
            </a:r>
            <a:r>
              <a:rPr lang="en-US"/>
              <a:t>, Principal Consultant at </a:t>
            </a:r>
            <a:r>
              <a:rPr lang="en-US" b="1"/>
              <a:t>DNV</a:t>
            </a:r>
            <a:r>
              <a:rPr lang="en-US"/>
              <a:t>, who will walk us through the findings from the </a:t>
            </a:r>
            <a:r>
              <a:rPr lang="en-US" b="1" err="1"/>
              <a:t>LightingPlus</a:t>
            </a:r>
            <a:r>
              <a:rPr lang="en-US" b="1"/>
              <a:t> Market Characterization</a:t>
            </a:r>
            <a:r>
              <a:rPr lang="en-US"/>
              <a:t> report. He’ll share insights into current lighting opportunities and strategies for moving the market forward.</a:t>
            </a:r>
          </a:p>
          <a:p>
            <a:pPr>
              <a:buFont typeface="Arial"/>
              <a:buChar char="•"/>
            </a:pPr>
            <a:r>
              <a:rPr lang="en-US"/>
              <a:t>Following that, we’ll open up the floor for a </a:t>
            </a:r>
            <a:r>
              <a:rPr lang="en-US" b="1"/>
              <a:t>Q&amp;A session</a:t>
            </a:r>
            <a:r>
              <a:rPr lang="en-US"/>
              <a:t>, so you can share your thoughts and ask questions.</a:t>
            </a:r>
            <a:endParaRPr lang="en-US">
              <a:ea typeface="Calibri" panose="020F0502020204030204"/>
              <a:cs typeface="Calibri" panose="020F0502020204030204"/>
            </a:endParaRPr>
          </a:p>
          <a:p>
            <a:pPr>
              <a:buFont typeface="Arial"/>
              <a:buChar char="•"/>
            </a:pPr>
            <a:r>
              <a:rPr lang="en-US"/>
              <a:t>To wrap things up, </a:t>
            </a:r>
            <a:r>
              <a:rPr lang="en-US" b="1"/>
              <a:t>Dan</a:t>
            </a:r>
            <a:r>
              <a:rPr lang="en-US"/>
              <a:t> will demonstrate how to use the </a:t>
            </a:r>
            <a:r>
              <a:rPr lang="en-US" b="1"/>
              <a:t>DLC LED Cost-Effectiveness Analysis Tool</a:t>
            </a:r>
            <a:r>
              <a:rPr lang="en-US"/>
              <a:t>, which is available for all members, and designed to support your planning and decision making efforts</a:t>
            </a:r>
            <a:endParaRPr lang="en-US">
              <a:ea typeface="Calibri" panose="020F0502020204030204"/>
              <a:cs typeface="Calibri" panose="020F0502020204030204"/>
            </a:endParaRPr>
          </a:p>
          <a:p>
            <a:pPr>
              <a:buFont typeface="Arial"/>
              <a:buChar char="•"/>
            </a:pPr>
            <a:r>
              <a:rPr lang="en-US">
                <a:ea typeface="Calibri" panose="020F0502020204030204"/>
                <a:cs typeface="Calibri" panose="020F0502020204030204"/>
              </a:rPr>
              <a:t> </a:t>
            </a:r>
            <a:r>
              <a:rPr lang="en-US"/>
              <a:t>To get us started, I’ll go ahead and pass the floor to </a:t>
            </a:r>
            <a:r>
              <a:rPr lang="en-US" b="1"/>
              <a:t>Dan Mellinger</a:t>
            </a:r>
            <a:r>
              <a:rPr lang="en-US"/>
              <a:t>, who’s been helping lead the conversations within the Program Planning Working Group and will help guide us through today’s session.</a:t>
            </a:r>
            <a:endParaRPr lang="en-US">
              <a:ea typeface="Calibri"/>
              <a:cs typeface="Calibri"/>
            </a:endParaRPr>
          </a:p>
          <a:p>
            <a:pPr>
              <a:buFont typeface="Arial"/>
              <a:buChar char="•"/>
            </a:pPr>
            <a:r>
              <a:rPr lang="en-US"/>
              <a:t>Dan, over to you!</a:t>
            </a:r>
            <a:endParaRPr lang="en-US">
              <a:ea typeface="Calibri" panose="020F0502020204030204"/>
              <a:cs typeface="Calibri" panose="020F0502020204030204"/>
            </a:endParaRPr>
          </a:p>
          <a:p>
            <a:endParaRPr lang="en-US">
              <a:ea typeface="Calibri" panose="020F0502020204030204"/>
              <a:cs typeface="Calibri" panose="020F0502020204030204"/>
            </a:endParaRPr>
          </a:p>
          <a:p>
            <a:pPr>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FA9C5AD-0354-460F-A130-316A172680D8}" type="slidenum">
              <a:rPr lang="en-US" smtClean="0"/>
              <a:t>2</a:t>
            </a:fld>
            <a:endParaRPr lang="en-US"/>
          </a:p>
        </p:txBody>
      </p:sp>
    </p:spTree>
    <p:extLst>
      <p:ext uri="{BB962C8B-B14F-4D97-AF65-F5344CB8AC3E}">
        <p14:creationId xmlns:p14="http://schemas.microsoft.com/office/powerpoint/2010/main" val="980818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3789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LED Cost Effectiveness Analysis Tool was original developed in 2019, based on member interest.</a:t>
            </a:r>
          </a:p>
          <a:p>
            <a:r>
              <a:rPr lang="en-US"/>
              <a:t>Several members were interested in exploring customer economics and utility rebate cost when replacing early generation LED with current LED + NLC. Exactly the strategy that Geoff just described.</a:t>
            </a:r>
          </a:p>
          <a:p>
            <a:r>
              <a:rPr lang="en-US">
                <a:ea typeface="Calibri"/>
                <a:cs typeface="Calibri"/>
              </a:rPr>
              <a:t>The tool can also be helpful in areas where LED has become baseline, for reasons such as saturation or in states that have enacted mercury bans.</a:t>
            </a:r>
          </a:p>
          <a:p>
            <a:r>
              <a:rPr lang="en-US">
                <a:ea typeface="Calibri"/>
                <a:cs typeface="Calibri"/>
              </a:rPr>
              <a:t>We updated the tool in 2024 to use more current product costs, efficacy, and electric rates.</a:t>
            </a:r>
          </a:p>
        </p:txBody>
      </p:sp>
      <p:sp>
        <p:nvSpPr>
          <p:cNvPr id="4" name="Slide Number Placeholder 3"/>
          <p:cNvSpPr>
            <a:spLocks noGrp="1"/>
          </p:cNvSpPr>
          <p:nvPr>
            <p:ph type="sldNum" sz="quarter" idx="5"/>
          </p:nvPr>
        </p:nvSpPr>
        <p:spPr/>
        <p:txBody>
          <a:bodyPr/>
          <a:lstStyle/>
          <a:p>
            <a:fld id="{FFA9C5AD-0354-460F-A130-316A172680D8}" type="slidenum">
              <a:rPr lang="en-US" smtClean="0"/>
              <a:t>22</a:t>
            </a:fld>
            <a:endParaRPr lang="en-US"/>
          </a:p>
        </p:txBody>
      </p:sp>
    </p:spTree>
    <p:extLst>
      <p:ext uri="{BB962C8B-B14F-4D97-AF65-F5344CB8AC3E}">
        <p14:creationId xmlns:p14="http://schemas.microsoft.com/office/powerpoint/2010/main" val="3265480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Before I show you the tool, I want to make sure you all can find it.</a:t>
            </a:r>
          </a:p>
          <a:p>
            <a:r>
              <a:rPr lang="en-US">
                <a:ea typeface="Calibri"/>
                <a:cs typeface="Calibri"/>
              </a:rPr>
              <a:t>You may want to download the tool and play with it as I go through my demo.</a:t>
            </a:r>
          </a:p>
          <a:p>
            <a:r>
              <a:rPr lang="en-US">
                <a:ea typeface="Calibri"/>
                <a:cs typeface="Calibri"/>
              </a:rPr>
              <a:t>First, you'll need to login to your DLC dashboard.</a:t>
            </a:r>
          </a:p>
        </p:txBody>
      </p:sp>
      <p:sp>
        <p:nvSpPr>
          <p:cNvPr id="4" name="Slide Number Placeholder 3"/>
          <p:cNvSpPr>
            <a:spLocks noGrp="1"/>
          </p:cNvSpPr>
          <p:nvPr>
            <p:ph type="sldNum" sz="quarter" idx="5"/>
          </p:nvPr>
        </p:nvSpPr>
        <p:spPr/>
        <p:txBody>
          <a:bodyPr/>
          <a:lstStyle/>
          <a:p>
            <a:fld id="{FFA9C5AD-0354-460F-A130-316A172680D8}" type="slidenum">
              <a:rPr lang="en-US" smtClean="0"/>
              <a:t>23</a:t>
            </a:fld>
            <a:endParaRPr lang="en-US"/>
          </a:p>
        </p:txBody>
      </p:sp>
    </p:spTree>
    <p:extLst>
      <p:ext uri="{BB962C8B-B14F-4D97-AF65-F5344CB8AC3E}">
        <p14:creationId xmlns:p14="http://schemas.microsoft.com/office/powerpoint/2010/main" val="446544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Once you're logged in, you'll need to click on the "Resouces &amp; Tools" menu on the left hand side, and then on the "Tools" option.</a:t>
            </a:r>
          </a:p>
        </p:txBody>
      </p:sp>
      <p:sp>
        <p:nvSpPr>
          <p:cNvPr id="4" name="Slide Number Placeholder 3"/>
          <p:cNvSpPr>
            <a:spLocks noGrp="1"/>
          </p:cNvSpPr>
          <p:nvPr>
            <p:ph type="sldNum" sz="quarter" idx="5"/>
          </p:nvPr>
        </p:nvSpPr>
        <p:spPr/>
        <p:txBody>
          <a:bodyPr/>
          <a:lstStyle/>
          <a:p>
            <a:fld id="{FFA9C5AD-0354-460F-A130-316A172680D8}" type="slidenum">
              <a:rPr lang="en-US" smtClean="0"/>
              <a:t>24</a:t>
            </a:fld>
            <a:endParaRPr lang="en-US"/>
          </a:p>
        </p:txBody>
      </p:sp>
    </p:spTree>
    <p:extLst>
      <p:ext uri="{BB962C8B-B14F-4D97-AF65-F5344CB8AC3E}">
        <p14:creationId xmlns:p14="http://schemas.microsoft.com/office/powerpoint/2010/main" val="3883688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Finally, click on the download link for the DLC LED Cost Effectiveness Analysis Tool</a:t>
            </a:r>
          </a:p>
        </p:txBody>
      </p:sp>
      <p:sp>
        <p:nvSpPr>
          <p:cNvPr id="4" name="Slide Number Placeholder 3"/>
          <p:cNvSpPr>
            <a:spLocks noGrp="1"/>
          </p:cNvSpPr>
          <p:nvPr>
            <p:ph type="sldNum" sz="quarter" idx="5"/>
          </p:nvPr>
        </p:nvSpPr>
        <p:spPr/>
        <p:txBody>
          <a:bodyPr/>
          <a:lstStyle/>
          <a:p>
            <a:fld id="{FFA9C5AD-0354-460F-A130-316A172680D8}" type="slidenum">
              <a:rPr lang="en-US" smtClean="0"/>
              <a:t>25</a:t>
            </a:fld>
            <a:endParaRPr lang="en-US"/>
          </a:p>
        </p:txBody>
      </p:sp>
    </p:spTree>
    <p:extLst>
      <p:ext uri="{BB962C8B-B14F-4D97-AF65-F5344CB8AC3E}">
        <p14:creationId xmlns:p14="http://schemas.microsoft.com/office/powerpoint/2010/main" val="3702934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tool built in Excel, and it relies on macros. So, when you first open the file, make sure to click the button to allow macro content.</a:t>
            </a:r>
          </a:p>
          <a:p>
            <a:r>
              <a:rPr lang="en-US">
                <a:ea typeface="Calibri"/>
                <a:cs typeface="Calibri"/>
              </a:rPr>
              <a:t>I'm going to switch over to the tool for a live demo.</a:t>
            </a:r>
          </a:p>
        </p:txBody>
      </p:sp>
      <p:sp>
        <p:nvSpPr>
          <p:cNvPr id="4" name="Slide Number Placeholder 3"/>
          <p:cNvSpPr>
            <a:spLocks noGrp="1"/>
          </p:cNvSpPr>
          <p:nvPr>
            <p:ph type="sldNum" sz="quarter" idx="5"/>
          </p:nvPr>
        </p:nvSpPr>
        <p:spPr/>
        <p:txBody>
          <a:bodyPr/>
          <a:lstStyle/>
          <a:p>
            <a:fld id="{8A227256-45A3-41A3-906F-ACEEEB6E6396}" type="slidenum">
              <a:rPr lang="en-US" smtClean="0"/>
              <a:t>26</a:t>
            </a:fld>
            <a:endParaRPr lang="en-US"/>
          </a:p>
        </p:txBody>
      </p:sp>
    </p:spTree>
    <p:extLst>
      <p:ext uri="{BB962C8B-B14F-4D97-AF65-F5344CB8AC3E}">
        <p14:creationId xmlns:p14="http://schemas.microsoft.com/office/powerpoint/2010/main" val="388365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E8A13-B903-AFAD-7588-E0184066D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16187-94C3-7C0E-3E4E-197247EFB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94D36-0460-D8B1-01BA-B3A3D4FE98B8}"/>
              </a:ext>
            </a:extLst>
          </p:cNvPr>
          <p:cNvSpPr>
            <a:spLocks noGrp="1"/>
          </p:cNvSpPr>
          <p:nvPr>
            <p:ph type="body" idx="1"/>
          </p:nvPr>
        </p:nvSpPr>
        <p:spPr/>
        <p:txBody>
          <a:bodyPr/>
          <a:lstStyle/>
          <a:p>
            <a:r>
              <a:rPr lang="en-US">
                <a:ea typeface="Calibri"/>
                <a:cs typeface="Calibri"/>
              </a:rPr>
              <a:t>Thank you all for participating today!</a:t>
            </a:r>
          </a:p>
          <a:p>
            <a:r>
              <a:rPr lang="en-US">
                <a:ea typeface="Calibri"/>
                <a:cs typeface="Calibri"/>
              </a:rPr>
              <a:t>We still have a survey open on how programs are adapting to mercury bans and other regulations that affect LED lighting. If you haven't already, please participate.</a:t>
            </a:r>
          </a:p>
          <a:p>
            <a:r>
              <a:rPr lang="en-US">
                <a:ea typeface="Calibri"/>
                <a:cs typeface="Calibri"/>
              </a:rPr>
              <a:t>Our next working group meeting is on September 4, when we'll be discussing strategies to reach small business.</a:t>
            </a:r>
          </a:p>
          <a:p>
            <a:r>
              <a:rPr lang="en-US">
                <a:ea typeface="Calibri"/>
                <a:cs typeface="Calibri"/>
              </a:rPr>
              <a:t>Karla, do you have any final thoughts you want to share?</a:t>
            </a:r>
          </a:p>
        </p:txBody>
      </p:sp>
      <p:sp>
        <p:nvSpPr>
          <p:cNvPr id="4" name="Slide Number Placeholder 3">
            <a:extLst>
              <a:ext uri="{FF2B5EF4-FFF2-40B4-BE49-F238E27FC236}">
                <a16:creationId xmlns:a16="http://schemas.microsoft.com/office/drawing/2014/main" id="{D670414A-6CA7-75BA-84F5-15A728E0D20B}"/>
              </a:ext>
            </a:extLst>
          </p:cNvPr>
          <p:cNvSpPr>
            <a:spLocks noGrp="1"/>
          </p:cNvSpPr>
          <p:nvPr>
            <p:ph type="sldNum" sz="quarter" idx="5"/>
          </p:nvPr>
        </p:nvSpPr>
        <p:spPr/>
        <p:txBody>
          <a:bodyPr/>
          <a:lstStyle/>
          <a:p>
            <a:fld id="{FFA9C5AD-0354-460F-A130-316A172680D8}" type="slidenum">
              <a:rPr lang="en-US" smtClean="0"/>
              <a:t>27</a:t>
            </a:fld>
            <a:endParaRPr lang="en-US"/>
          </a:p>
        </p:txBody>
      </p:sp>
    </p:spTree>
    <p:extLst>
      <p:ext uri="{BB962C8B-B14F-4D97-AF65-F5344CB8AC3E}">
        <p14:creationId xmlns:p14="http://schemas.microsoft.com/office/powerpoint/2010/main" val="98556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FA9C5AD-0354-460F-A130-316A172680D8}" type="slidenum">
              <a:rPr lang="en-US" smtClean="0"/>
              <a:t>29</a:t>
            </a:fld>
            <a:endParaRPr lang="en-US"/>
          </a:p>
        </p:txBody>
      </p:sp>
    </p:spTree>
    <p:extLst>
      <p:ext uri="{BB962C8B-B14F-4D97-AF65-F5344CB8AC3E}">
        <p14:creationId xmlns:p14="http://schemas.microsoft.com/office/powerpoint/2010/main" val="320657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Thank you Karla.</a:t>
            </a:r>
          </a:p>
          <a:p>
            <a:endParaRPr lang="en-US">
              <a:ea typeface="Calibri"/>
              <a:cs typeface="Calibri"/>
            </a:endParaRPr>
          </a:p>
          <a:p>
            <a:r>
              <a:rPr lang="en-US">
                <a:ea typeface="Calibri"/>
                <a:cs typeface="Calibri"/>
              </a:rPr>
              <a:t>Since we have a broader audience here today, we wanted to take a minute to introduce the Program Planning Working Group.</a:t>
            </a:r>
          </a:p>
          <a:p>
            <a:endParaRPr lang="en-US"/>
          </a:p>
          <a:p>
            <a:r>
              <a:rPr lang="en-US"/>
              <a:t>The working group was launched earlier this year as a resource for DLC members to collaborate on important and relevant issues related to program planning and implementation</a:t>
            </a:r>
            <a:endParaRPr lang="en-US">
              <a:ea typeface="Calibri"/>
              <a:cs typeface="Calibri"/>
            </a:endParaRPr>
          </a:p>
          <a:p>
            <a:r>
              <a:rPr lang="en-US"/>
              <a:t>DLC organizes and facilitates the working group, but the topics are directed by members</a:t>
            </a:r>
            <a:endParaRPr lang="en-US">
              <a:ea typeface="Calibri"/>
              <a:cs typeface="Calibri"/>
            </a:endParaRPr>
          </a:p>
          <a:p>
            <a:endParaRPr lang="en-US"/>
          </a:p>
          <a:p>
            <a:r>
              <a:rPr lang="en-US"/>
              <a:t>The PPWG Objectives are:</a:t>
            </a:r>
            <a:endParaRPr lang="en-US">
              <a:ea typeface="Calibri"/>
              <a:cs typeface="Calibri"/>
            </a:endParaRPr>
          </a:p>
          <a:p>
            <a:pPr marL="171450" indent="-171450">
              <a:buFont typeface="Arial" panose="020B0604020202020204" pitchFamily="34" charset="0"/>
              <a:buChar char="•"/>
            </a:pPr>
            <a:r>
              <a:rPr lang="en-US"/>
              <a:t>To facilitate discussions with peer programs to address challenges and explore opportunities.</a:t>
            </a:r>
            <a:endParaRPr lang="en-US">
              <a:ea typeface="Calibri" panose="020F0502020204030204"/>
              <a:cs typeface="Calibri" panose="020F0502020204030204"/>
            </a:endParaRPr>
          </a:p>
          <a:p>
            <a:pPr marL="171450" indent="-171450">
              <a:buFont typeface="Arial" panose="020B0604020202020204" pitchFamily="34" charset="0"/>
              <a:buChar char="•"/>
            </a:pPr>
            <a:r>
              <a:rPr lang="en-US"/>
              <a:t>To drive solution development to enhance programs</a:t>
            </a:r>
            <a:endParaRPr lang="en-US">
              <a:ea typeface="Calibri" panose="020F0502020204030204"/>
              <a:cs typeface="Calibri" panose="020F0502020204030204"/>
            </a:endParaRPr>
          </a:p>
          <a:p>
            <a:pPr marL="171450" indent="-171450">
              <a:buFont typeface="Arial" panose="020B0604020202020204" pitchFamily="34" charset="0"/>
              <a:buChar char="•"/>
            </a:pPr>
            <a:r>
              <a:rPr lang="en-US"/>
              <a:t>And to provide strategic guidance for successful program execution.</a:t>
            </a:r>
            <a:endParaRPr lang="en-US">
              <a:ea typeface="Calibri" panose="020F0502020204030204"/>
              <a:cs typeface="Calibri" panose="020F0502020204030204"/>
            </a:endParaRPr>
          </a:p>
          <a:p>
            <a:pPr marL="171450" indent="-171450">
              <a:buFont typeface="Arial"/>
              <a:buChar char="•"/>
            </a:pPr>
            <a:endParaRPr lang="en-US">
              <a:ea typeface="Calibri" panose="020F0502020204030204"/>
              <a:cs typeface="Calibri" panose="020F0502020204030204"/>
            </a:endParaRPr>
          </a:p>
          <a:p>
            <a:endParaRPr lang="en-US" b="1">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A227256-45A3-41A3-906F-ACEEEB6E6396}" type="slidenum">
              <a:rPr lang="en-US"/>
              <a:t>3</a:t>
            </a:fld>
            <a:endParaRPr lang="en-US"/>
          </a:p>
        </p:txBody>
      </p:sp>
    </p:spTree>
    <p:extLst>
      <p:ext uri="{BB962C8B-B14F-4D97-AF65-F5344CB8AC3E}">
        <p14:creationId xmlns:p14="http://schemas.microsoft.com/office/powerpoint/2010/main" val="3169211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Currently the Program Planning Working Group has 23 members spanning 19 different states/provinces</a:t>
            </a:r>
          </a:p>
          <a:p>
            <a:r>
              <a:rPr lang="en-US">
                <a:ea typeface="Calibri"/>
                <a:cs typeface="Calibri"/>
              </a:rPr>
              <a:t>DLC members can join at any time, so if this group sounds interesting to you, please contact Karla Winter.</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FA9C5AD-0354-460F-A130-316A172680D8}" type="slidenum">
              <a:rPr lang="en-US" smtClean="0"/>
              <a:t>4</a:t>
            </a:fld>
            <a:endParaRPr lang="en-US"/>
          </a:p>
        </p:txBody>
      </p:sp>
    </p:spTree>
    <p:extLst>
      <p:ext uri="{BB962C8B-B14F-4D97-AF65-F5344CB8AC3E}">
        <p14:creationId xmlns:p14="http://schemas.microsoft.com/office/powerpoint/2010/main" val="139821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C97CA-17A9-4BF7-C28E-F4ACBE14C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B48FD-D480-856F-D2BD-470CF5B5D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248B1-0DED-3635-8325-6D2F509C469F}"/>
              </a:ext>
            </a:extLst>
          </p:cNvPr>
          <p:cNvSpPr>
            <a:spLocks noGrp="1"/>
          </p:cNvSpPr>
          <p:nvPr>
            <p:ph type="body" idx="1"/>
          </p:nvPr>
        </p:nvSpPr>
        <p:spPr/>
        <p:txBody>
          <a:bodyPr/>
          <a:lstStyle/>
          <a:p>
            <a:r>
              <a:rPr lang="en-US">
                <a:ea typeface="Calibri"/>
                <a:cs typeface="Calibri"/>
              </a:rPr>
              <a:t>Our primary topic today is a special presentation of the </a:t>
            </a:r>
            <a:r>
              <a:rPr lang="en-US" err="1">
                <a:ea typeface="Calibri"/>
                <a:cs typeface="Calibri"/>
              </a:rPr>
              <a:t>LightingPLUS</a:t>
            </a:r>
            <a:r>
              <a:rPr lang="en-US">
                <a:ea typeface="Calibri"/>
                <a:cs typeface="Calibri"/>
              </a:rPr>
              <a:t> Market Characterization by Geoff Cooper.</a:t>
            </a:r>
            <a:endParaRPr lang="en-US"/>
          </a:p>
          <a:p>
            <a:r>
              <a:rPr lang="en-US">
                <a:ea typeface="Calibri"/>
                <a:cs typeface="Calibri"/>
              </a:rPr>
              <a:t>Geoff is</a:t>
            </a:r>
            <a:r>
              <a:rPr lang="en-US"/>
              <a:t> a Principal Consultant at DNV specializing in examining energy savings potential and how market structure and program interventions influence program results. </a:t>
            </a:r>
          </a:p>
          <a:p>
            <a:r>
              <a:rPr lang="en-US"/>
              <a:t>In his current role, he oversees a team of market researchers and equity specialists who work with clients around the country to help them solve complex challenges.</a:t>
            </a:r>
            <a:endParaRPr lang="en-US">
              <a:ea typeface="Calibri"/>
              <a:cs typeface="Calibri"/>
            </a:endParaRPr>
          </a:p>
          <a:p>
            <a:r>
              <a:rPr lang="en-US">
                <a:ea typeface="Calibri"/>
                <a:cs typeface="Calibri"/>
              </a:rPr>
              <a:t>Geoff, thanks so much for being here today. I'm going to hand over slide control to you and you can take it away.</a:t>
            </a:r>
          </a:p>
        </p:txBody>
      </p:sp>
      <p:sp>
        <p:nvSpPr>
          <p:cNvPr id="4" name="Slide Number Placeholder 3">
            <a:extLst>
              <a:ext uri="{FF2B5EF4-FFF2-40B4-BE49-F238E27FC236}">
                <a16:creationId xmlns:a16="http://schemas.microsoft.com/office/drawing/2014/main" id="{B96A3B89-1AD2-AC6A-4A42-129175116F80}"/>
              </a:ext>
            </a:extLst>
          </p:cNvPr>
          <p:cNvSpPr>
            <a:spLocks noGrp="1"/>
          </p:cNvSpPr>
          <p:nvPr>
            <p:ph type="sldNum" sz="quarter" idx="5"/>
          </p:nvPr>
        </p:nvSpPr>
        <p:spPr/>
        <p:txBody>
          <a:bodyPr/>
          <a:lstStyle/>
          <a:p>
            <a:fld id="{FFA9C5AD-0354-460F-A130-316A172680D8}" type="slidenum">
              <a:rPr lang="en-US" smtClean="0"/>
              <a:t>5</a:t>
            </a:fld>
            <a:endParaRPr lang="en-US"/>
          </a:p>
        </p:txBody>
      </p:sp>
    </p:spTree>
    <p:extLst>
      <p:ext uri="{BB962C8B-B14F-4D97-AF65-F5344CB8AC3E}">
        <p14:creationId xmlns:p14="http://schemas.microsoft.com/office/powerpoint/2010/main" val="308132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80380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7364-B152-3391-2B0F-4759D0F0F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F4BBC-EE20-52FC-C1C4-D6F80F609F7B}"/>
              </a:ext>
            </a:extLst>
          </p:cNvPr>
          <p:cNvSpPr>
            <a:spLocks noGrp="1" noRot="1" noChangeAspect="1"/>
          </p:cNvSpPr>
          <p:nvPr>
            <p:ph type="sldImg"/>
          </p:nvPr>
        </p:nvSpPr>
        <p:spPr>
          <a:xfrm>
            <a:off x="360363" y="685800"/>
            <a:ext cx="6137275" cy="3452813"/>
          </a:xfrm>
        </p:spPr>
      </p:sp>
      <p:sp>
        <p:nvSpPr>
          <p:cNvPr id="3" name="Notes Placeholder 2">
            <a:extLst>
              <a:ext uri="{FF2B5EF4-FFF2-40B4-BE49-F238E27FC236}">
                <a16:creationId xmlns:a16="http://schemas.microsoft.com/office/drawing/2014/main" id="{A28C8444-85FB-9E55-7C4D-6753EAB62C8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19B15E-4CB0-CCB3-0E41-8D065CFC59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6238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32165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02883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8.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9.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circuit board&#10;&#10;Description automatically generated">
            <a:extLst>
              <a:ext uri="{FF2B5EF4-FFF2-40B4-BE49-F238E27FC236}">
                <a16:creationId xmlns:a16="http://schemas.microsoft.com/office/drawing/2014/main" id="{B8B29C32-063C-4BAD-AD9D-BDC929EE26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021" t="29855" r="6526" b="16257"/>
          <a:stretch/>
        </p:blipFill>
        <p:spPr>
          <a:xfrm>
            <a:off x="1" y="1"/>
            <a:ext cx="12192000" cy="7124700"/>
          </a:xfrm>
          <a:prstGeom prst="rect">
            <a:avLst/>
          </a:prstGeom>
        </p:spPr>
      </p:pic>
      <p:sp>
        <p:nvSpPr>
          <p:cNvPr id="14" name="Rectangle: Rounded Corners 13">
            <a:extLst>
              <a:ext uri="{FF2B5EF4-FFF2-40B4-BE49-F238E27FC236}">
                <a16:creationId xmlns:a16="http://schemas.microsoft.com/office/drawing/2014/main" id="{336F3F83-4D70-4A73-9019-3B3519C0FF88}"/>
              </a:ext>
            </a:extLst>
          </p:cNvPr>
          <p:cNvSpPr/>
          <p:nvPr userDrawn="1"/>
        </p:nvSpPr>
        <p:spPr>
          <a:xfrm rot="2700000">
            <a:off x="3613584" y="-1314735"/>
            <a:ext cx="8753656" cy="8589650"/>
          </a:xfrm>
          <a:prstGeom prst="roundRect">
            <a:avLst>
              <a:gd name="adj" fmla="val 5033"/>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74E7EFC-C625-410F-86B2-ED168572807F}"/>
              </a:ext>
            </a:extLst>
          </p:cNvPr>
          <p:cNvSpPr/>
          <p:nvPr userDrawn="1"/>
        </p:nvSpPr>
        <p:spPr>
          <a:xfrm rot="2700000">
            <a:off x="3827204" y="-1105117"/>
            <a:ext cx="8326416" cy="817041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s, drawing, room&#10;&#10;Description automatically generated">
            <a:extLst>
              <a:ext uri="{FF2B5EF4-FFF2-40B4-BE49-F238E27FC236}">
                <a16:creationId xmlns:a16="http://schemas.microsoft.com/office/drawing/2014/main" id="{46C27581-8245-43BA-9A44-16354E0087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59296" y="846486"/>
            <a:ext cx="4062232" cy="2008548"/>
          </a:xfrm>
          <a:prstGeom prst="rect">
            <a:avLst/>
          </a:prstGeom>
        </p:spPr>
      </p:pic>
    </p:spTree>
    <p:extLst>
      <p:ext uri="{BB962C8B-B14F-4D97-AF65-F5344CB8AC3E}">
        <p14:creationId xmlns:p14="http://schemas.microsoft.com/office/powerpoint/2010/main" val="1641064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LC Section Header">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FC71E-41DB-44F5-A4C5-26891D1E3561}"/>
              </a:ext>
            </a:extLst>
          </p:cNvPr>
          <p:cNvSpPr/>
          <p:nvPr userDrawn="1"/>
        </p:nvSpPr>
        <p:spPr>
          <a:xfrm rot="2700000">
            <a:off x="-242148" y="-1510972"/>
            <a:ext cx="9879944" cy="9879944"/>
          </a:xfrm>
          <a:prstGeom prst="roundRect">
            <a:avLst>
              <a:gd name="adj" fmla="val 50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76D419-4BA3-4E01-A45F-730643308828}"/>
              </a:ext>
            </a:extLst>
          </p:cNvPr>
          <p:cNvSpPr/>
          <p:nvPr userDrawn="1"/>
        </p:nvSpPr>
        <p:spPr>
          <a:xfrm rot="2700000">
            <a:off x="-1043" y="-1258876"/>
            <a:ext cx="9397734" cy="939773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637674" y="3043910"/>
            <a:ext cx="9052236" cy="792163"/>
          </a:xfrm>
        </p:spPr>
        <p:txBody>
          <a:bodyPr>
            <a:noAutofit/>
          </a:bodyPr>
          <a:lstStyle>
            <a:lvl1pPr marL="0" indent="0">
              <a:buNone/>
              <a:defRPr sz="4800" b="1">
                <a:solidFill>
                  <a:schemeClr val="tx1"/>
                </a:solidFill>
              </a:defRPr>
            </a:lvl1pPr>
          </a:lstStyle>
          <a:p>
            <a:pPr lvl="0"/>
            <a:r>
              <a:rPr lang="en-US"/>
              <a:t>Major Section Heading</a:t>
            </a:r>
          </a:p>
        </p:txBody>
      </p:sp>
    </p:spTree>
    <p:extLst>
      <p:ext uri="{BB962C8B-B14F-4D97-AF65-F5344CB8AC3E}">
        <p14:creationId xmlns:p14="http://schemas.microsoft.com/office/powerpoint/2010/main" val="330668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ue -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5" name="Group 14">
            <a:extLst>
              <a:ext uri="{FF2B5EF4-FFF2-40B4-BE49-F238E27FC236}">
                <a16:creationId xmlns:a16="http://schemas.microsoft.com/office/drawing/2014/main" id="{24AC6482-95AD-4F42-AFA3-36938D8A5925}"/>
              </a:ext>
            </a:extLst>
          </p:cNvPr>
          <p:cNvGrpSpPr/>
          <p:nvPr userDrawn="1"/>
        </p:nvGrpSpPr>
        <p:grpSpPr>
          <a:xfrm>
            <a:off x="861855" y="6378477"/>
            <a:ext cx="2301998" cy="283442"/>
            <a:chOff x="861855" y="6378477"/>
            <a:chExt cx="2301998" cy="283442"/>
          </a:xfrm>
        </p:grpSpPr>
        <p:pic>
          <p:nvPicPr>
            <p:cNvPr id="16" name="Picture 15">
              <a:extLst>
                <a:ext uri="{FF2B5EF4-FFF2-40B4-BE49-F238E27FC236}">
                  <a16:creationId xmlns:a16="http://schemas.microsoft.com/office/drawing/2014/main" id="{8D700462-5012-40CE-B233-6D80E5CFC6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7" name="Group 16">
              <a:extLst>
                <a:ext uri="{FF2B5EF4-FFF2-40B4-BE49-F238E27FC236}">
                  <a16:creationId xmlns:a16="http://schemas.microsoft.com/office/drawing/2014/main" id="{DEA0307D-8DA7-431A-A6BB-0C38192517D9}"/>
                </a:ext>
              </a:extLst>
            </p:cNvPr>
            <p:cNvGrpSpPr/>
            <p:nvPr userDrawn="1"/>
          </p:nvGrpSpPr>
          <p:grpSpPr>
            <a:xfrm>
              <a:off x="861855" y="6378477"/>
              <a:ext cx="833465" cy="283442"/>
              <a:chOff x="233205" y="6378477"/>
              <a:chExt cx="833465" cy="283442"/>
            </a:xfrm>
          </p:grpSpPr>
          <p:pic>
            <p:nvPicPr>
              <p:cNvPr id="18" name="Picture 17">
                <a:extLst>
                  <a:ext uri="{FF2B5EF4-FFF2-40B4-BE49-F238E27FC236}">
                    <a16:creationId xmlns:a16="http://schemas.microsoft.com/office/drawing/2014/main" id="{D9A8725B-5C20-4F15-8B20-58A60A54B5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9" name="Straight Connector 18">
                <a:extLst>
                  <a:ext uri="{FF2B5EF4-FFF2-40B4-BE49-F238E27FC236}">
                    <a16:creationId xmlns:a16="http://schemas.microsoft.com/office/drawing/2014/main" id="{8D7CA7B1-DD52-4865-A774-ECD58947CA34}"/>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6189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u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E24C054-1982-4D75-899E-D07005EFDE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855" y="6378477"/>
            <a:ext cx="753881" cy="282705"/>
          </a:xfrm>
          <a:prstGeom prst="rect">
            <a:avLst/>
          </a:prstGeom>
        </p:spPr>
      </p:pic>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cxnSp>
        <p:nvCxnSpPr>
          <p:cNvPr id="9" name="Straight Connector 8">
            <a:extLst>
              <a:ext uri="{FF2B5EF4-FFF2-40B4-BE49-F238E27FC236}">
                <a16:creationId xmlns:a16="http://schemas.microsoft.com/office/drawing/2014/main" id="{9F3C2BB0-DACB-4939-BE92-DC4A12ED327D}"/>
              </a:ext>
            </a:extLst>
          </p:cNvPr>
          <p:cNvCxnSpPr>
            <a:cxnSpLocks/>
          </p:cNvCxnSpPr>
          <p:nvPr userDrawn="1"/>
        </p:nvCxnSpPr>
        <p:spPr>
          <a:xfrm>
            <a:off x="169532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142FC6D-4141-49EF-A3A6-33C98D766F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spTree>
    <p:extLst>
      <p:ext uri="{BB962C8B-B14F-4D97-AF65-F5344CB8AC3E}">
        <p14:creationId xmlns:p14="http://schemas.microsoft.com/office/powerpoint/2010/main" val="1027418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LC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6" name="Group 15">
            <a:extLst>
              <a:ext uri="{FF2B5EF4-FFF2-40B4-BE49-F238E27FC236}">
                <a16:creationId xmlns:a16="http://schemas.microsoft.com/office/drawing/2014/main" id="{8A80AF59-E521-472B-B66D-85FA0E1F4698}"/>
              </a:ext>
            </a:extLst>
          </p:cNvPr>
          <p:cNvGrpSpPr/>
          <p:nvPr userDrawn="1"/>
        </p:nvGrpSpPr>
        <p:grpSpPr>
          <a:xfrm>
            <a:off x="861855" y="6378477"/>
            <a:ext cx="2301998" cy="283442"/>
            <a:chOff x="861855" y="6378477"/>
            <a:chExt cx="2301998" cy="283442"/>
          </a:xfrm>
        </p:grpSpPr>
        <p:pic>
          <p:nvPicPr>
            <p:cNvPr id="17" name="Picture 16">
              <a:extLst>
                <a:ext uri="{FF2B5EF4-FFF2-40B4-BE49-F238E27FC236}">
                  <a16:creationId xmlns:a16="http://schemas.microsoft.com/office/drawing/2014/main" id="{C4574D29-AFAE-4647-B813-48BCFF0035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9" name="Group 18">
              <a:extLst>
                <a:ext uri="{FF2B5EF4-FFF2-40B4-BE49-F238E27FC236}">
                  <a16:creationId xmlns:a16="http://schemas.microsoft.com/office/drawing/2014/main" id="{B7D1C445-F8CB-4467-9642-6921F7BAB858}"/>
                </a:ext>
              </a:extLst>
            </p:cNvPr>
            <p:cNvGrpSpPr/>
            <p:nvPr userDrawn="1"/>
          </p:nvGrpSpPr>
          <p:grpSpPr>
            <a:xfrm>
              <a:off x="861855" y="6378477"/>
              <a:ext cx="833465" cy="283442"/>
              <a:chOff x="233205" y="6378477"/>
              <a:chExt cx="833465" cy="283442"/>
            </a:xfrm>
          </p:grpSpPr>
          <p:pic>
            <p:nvPicPr>
              <p:cNvPr id="20" name="Picture 19">
                <a:extLst>
                  <a:ext uri="{FF2B5EF4-FFF2-40B4-BE49-F238E27FC236}">
                    <a16:creationId xmlns:a16="http://schemas.microsoft.com/office/drawing/2014/main" id="{D7375CFB-6F18-49E7-968A-3D78126B63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21" name="Straight Connector 20">
                <a:extLst>
                  <a:ext uri="{FF2B5EF4-FFF2-40B4-BE49-F238E27FC236}">
                    <a16:creationId xmlns:a16="http://schemas.microsoft.com/office/drawing/2014/main" id="{C2D2793B-11ED-44DF-BBFD-D03C6FFDE349}"/>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0" name="Straight Connector 9">
            <a:extLst>
              <a:ext uri="{FF2B5EF4-FFF2-40B4-BE49-F238E27FC236}">
                <a16:creationId xmlns:a16="http://schemas.microsoft.com/office/drawing/2014/main" id="{E0B0F6A5-DB95-4CC8-80D7-04081E4E6DB6}"/>
              </a:ext>
            </a:extLst>
          </p:cNvPr>
          <p:cNvCxnSpPr>
            <a:cxnSpLocks/>
          </p:cNvCxnSpPr>
          <p:nvPr userDrawn="1"/>
        </p:nvCxnSpPr>
        <p:spPr>
          <a:xfrm>
            <a:off x="323847" y="0"/>
            <a:ext cx="0" cy="685800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FA91067-D43C-4FE7-84F0-91C25CD7964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007"/>
          <a:stretch/>
        </p:blipFill>
        <p:spPr>
          <a:xfrm>
            <a:off x="0" y="0"/>
            <a:ext cx="247904" cy="6858000"/>
          </a:xfrm>
          <a:prstGeom prst="rect">
            <a:avLst/>
          </a:prstGeom>
        </p:spPr>
      </p:pic>
    </p:spTree>
    <p:extLst>
      <p:ext uri="{BB962C8B-B14F-4D97-AF65-F5344CB8AC3E}">
        <p14:creationId xmlns:p14="http://schemas.microsoft.com/office/powerpoint/2010/main" val="3608322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rt Section Header">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FC71E-41DB-44F5-A4C5-26891D1E3561}"/>
              </a:ext>
            </a:extLst>
          </p:cNvPr>
          <p:cNvSpPr/>
          <p:nvPr userDrawn="1"/>
        </p:nvSpPr>
        <p:spPr>
          <a:xfrm rot="2700000">
            <a:off x="-242148" y="-1510972"/>
            <a:ext cx="9879944" cy="9879944"/>
          </a:xfrm>
          <a:prstGeom prst="roundRect">
            <a:avLst>
              <a:gd name="adj" fmla="val 50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76D419-4BA3-4E01-A45F-730643308828}"/>
              </a:ext>
            </a:extLst>
          </p:cNvPr>
          <p:cNvSpPr/>
          <p:nvPr userDrawn="1"/>
        </p:nvSpPr>
        <p:spPr>
          <a:xfrm rot="2700000">
            <a:off x="-1043" y="-1258876"/>
            <a:ext cx="9397734" cy="939773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637674" y="3043910"/>
            <a:ext cx="9052236" cy="792163"/>
          </a:xfrm>
        </p:spPr>
        <p:txBody>
          <a:bodyPr>
            <a:noAutofit/>
          </a:bodyPr>
          <a:lstStyle>
            <a:lvl1pPr marL="0" indent="0">
              <a:buNone/>
              <a:defRPr sz="4800" b="1">
                <a:solidFill>
                  <a:schemeClr val="tx1"/>
                </a:solidFill>
              </a:defRPr>
            </a:lvl1pPr>
          </a:lstStyle>
          <a:p>
            <a:pPr lvl="0"/>
            <a:r>
              <a:rPr lang="en-US"/>
              <a:t>Major Section Heading</a:t>
            </a:r>
          </a:p>
        </p:txBody>
      </p:sp>
    </p:spTree>
    <p:extLst>
      <p:ext uri="{BB962C8B-B14F-4D97-AF65-F5344CB8AC3E}">
        <p14:creationId xmlns:p14="http://schemas.microsoft.com/office/powerpoint/2010/main" val="3881726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ort - 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539B3-73F5-49FE-B3F5-6F94643071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9" y="0"/>
            <a:ext cx="268224" cy="6858000"/>
          </a:xfrm>
          <a:prstGeom prst="rect">
            <a:avLst/>
          </a:prstGeom>
        </p:spPr>
      </p:pic>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cxnSp>
        <p:nvCxnSpPr>
          <p:cNvPr id="10" name="Straight Connector 9">
            <a:extLst>
              <a:ext uri="{FF2B5EF4-FFF2-40B4-BE49-F238E27FC236}">
                <a16:creationId xmlns:a16="http://schemas.microsoft.com/office/drawing/2014/main" id="{E0B0F6A5-DB95-4CC8-80D7-04081E4E6DB6}"/>
              </a:ext>
            </a:extLst>
          </p:cNvPr>
          <p:cNvCxnSpPr>
            <a:cxnSpLocks/>
          </p:cNvCxnSpPr>
          <p:nvPr userDrawn="1"/>
        </p:nvCxnSpPr>
        <p:spPr>
          <a:xfrm>
            <a:off x="323847" y="0"/>
            <a:ext cx="0" cy="6858000"/>
          </a:xfrm>
          <a:prstGeom prst="line">
            <a:avLst/>
          </a:prstGeom>
          <a:ln w="1270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A2C530-07C2-48C6-B8C2-251AE27BD511}"/>
              </a:ext>
            </a:extLst>
          </p:cNvPr>
          <p:cNvGrpSpPr/>
          <p:nvPr userDrawn="1"/>
        </p:nvGrpSpPr>
        <p:grpSpPr>
          <a:xfrm>
            <a:off x="861855" y="6378477"/>
            <a:ext cx="2301998" cy="283442"/>
            <a:chOff x="861855" y="6378477"/>
            <a:chExt cx="2301998" cy="283442"/>
          </a:xfrm>
        </p:grpSpPr>
        <p:pic>
          <p:nvPicPr>
            <p:cNvPr id="18" name="Picture 17">
              <a:extLst>
                <a:ext uri="{FF2B5EF4-FFF2-40B4-BE49-F238E27FC236}">
                  <a16:creationId xmlns:a16="http://schemas.microsoft.com/office/drawing/2014/main" id="{E9597346-D05A-4CD1-B550-F5E21C00F5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9" name="Group 18">
              <a:extLst>
                <a:ext uri="{FF2B5EF4-FFF2-40B4-BE49-F238E27FC236}">
                  <a16:creationId xmlns:a16="http://schemas.microsoft.com/office/drawing/2014/main" id="{E0000A5F-D9FD-4111-8E69-D67A7CD64DE4}"/>
                </a:ext>
              </a:extLst>
            </p:cNvPr>
            <p:cNvGrpSpPr/>
            <p:nvPr userDrawn="1"/>
          </p:nvGrpSpPr>
          <p:grpSpPr>
            <a:xfrm>
              <a:off x="861855" y="6378477"/>
              <a:ext cx="833465" cy="283442"/>
              <a:chOff x="233205" y="6378477"/>
              <a:chExt cx="833465" cy="283442"/>
            </a:xfrm>
          </p:grpSpPr>
          <p:pic>
            <p:nvPicPr>
              <p:cNvPr id="20" name="Picture 19">
                <a:extLst>
                  <a:ext uri="{FF2B5EF4-FFF2-40B4-BE49-F238E27FC236}">
                    <a16:creationId xmlns:a16="http://schemas.microsoft.com/office/drawing/2014/main" id="{3CF4FFB0-D849-40FB-A191-236C5FE8DA6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21" name="Straight Connector 20">
                <a:extLst>
                  <a:ext uri="{FF2B5EF4-FFF2-40B4-BE49-F238E27FC236}">
                    <a16:creationId xmlns:a16="http://schemas.microsoft.com/office/drawing/2014/main" id="{8C36D18C-6376-4F30-9130-44B53C2C5A33}"/>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11574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Green -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1" name="Group 10">
            <a:extLst>
              <a:ext uri="{FF2B5EF4-FFF2-40B4-BE49-F238E27FC236}">
                <a16:creationId xmlns:a16="http://schemas.microsoft.com/office/drawing/2014/main" id="{EC3190D2-25D2-421B-9359-F7264D4BD8B0}"/>
              </a:ext>
            </a:extLst>
          </p:cNvPr>
          <p:cNvGrpSpPr/>
          <p:nvPr userDrawn="1"/>
        </p:nvGrpSpPr>
        <p:grpSpPr>
          <a:xfrm>
            <a:off x="861855" y="6378477"/>
            <a:ext cx="2301998" cy="283442"/>
            <a:chOff x="861855" y="6378477"/>
            <a:chExt cx="2301998" cy="283442"/>
          </a:xfrm>
        </p:grpSpPr>
        <p:pic>
          <p:nvPicPr>
            <p:cNvPr id="12" name="Picture 11">
              <a:extLst>
                <a:ext uri="{FF2B5EF4-FFF2-40B4-BE49-F238E27FC236}">
                  <a16:creationId xmlns:a16="http://schemas.microsoft.com/office/drawing/2014/main" id="{FD42E270-EB72-4555-A093-B170BD2959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3" name="Group 12">
              <a:extLst>
                <a:ext uri="{FF2B5EF4-FFF2-40B4-BE49-F238E27FC236}">
                  <a16:creationId xmlns:a16="http://schemas.microsoft.com/office/drawing/2014/main" id="{6AE4F5F2-C738-40D4-A52E-46D4D4485114}"/>
                </a:ext>
              </a:extLst>
            </p:cNvPr>
            <p:cNvGrpSpPr/>
            <p:nvPr userDrawn="1"/>
          </p:nvGrpSpPr>
          <p:grpSpPr>
            <a:xfrm>
              <a:off x="861855" y="6378477"/>
              <a:ext cx="833465" cy="283442"/>
              <a:chOff x="233205" y="6378477"/>
              <a:chExt cx="833465" cy="283442"/>
            </a:xfrm>
          </p:grpSpPr>
          <p:pic>
            <p:nvPicPr>
              <p:cNvPr id="14" name="Picture 13">
                <a:extLst>
                  <a:ext uri="{FF2B5EF4-FFF2-40B4-BE49-F238E27FC236}">
                    <a16:creationId xmlns:a16="http://schemas.microsoft.com/office/drawing/2014/main" id="{F1D1706F-F04E-48CD-B3C6-A5DCEBBF51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5" name="Straight Connector 14">
                <a:extLst>
                  <a:ext uri="{FF2B5EF4-FFF2-40B4-BE49-F238E27FC236}">
                    <a16:creationId xmlns:a16="http://schemas.microsoft.com/office/drawing/2014/main" id="{732EB7BE-D5CE-4D5A-AA3B-DEB7B03CB580}"/>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67663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Green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82082DE-F37F-4D91-883F-8A8FCA7DFF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pic>
        <p:nvPicPr>
          <p:cNvPr id="10" name="Picture 9">
            <a:extLst>
              <a:ext uri="{FF2B5EF4-FFF2-40B4-BE49-F238E27FC236}">
                <a16:creationId xmlns:a16="http://schemas.microsoft.com/office/drawing/2014/main" id="{0E24C054-1982-4D75-899E-D07005EFDE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855" y="6378477"/>
            <a:ext cx="753881" cy="282705"/>
          </a:xfrm>
          <a:prstGeom prst="rect">
            <a:avLst/>
          </a:prstGeom>
        </p:spPr>
      </p:pic>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cxnSp>
        <p:nvCxnSpPr>
          <p:cNvPr id="7" name="Straight Connector 6">
            <a:extLst>
              <a:ext uri="{FF2B5EF4-FFF2-40B4-BE49-F238E27FC236}">
                <a16:creationId xmlns:a16="http://schemas.microsoft.com/office/drawing/2014/main" id="{EBCA558F-0D57-4EC4-83BF-450CE869E978}"/>
              </a:ext>
            </a:extLst>
          </p:cNvPr>
          <p:cNvCxnSpPr>
            <a:cxnSpLocks/>
          </p:cNvCxnSpPr>
          <p:nvPr userDrawn="1"/>
        </p:nvCxnSpPr>
        <p:spPr>
          <a:xfrm>
            <a:off x="169532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584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at Night Section Header">
    <p:bg>
      <p:bgPr>
        <a:blipFill dpi="0" rotWithShape="1">
          <a:blip r:embed="rId2">
            <a:alphaModFix amt="97000"/>
            <a:lum/>
          </a:blip>
          <a:srcRect/>
          <a:stretch>
            <a:fillRect t="-1000" b="-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FC71E-41DB-44F5-A4C5-26891D1E3561}"/>
              </a:ext>
            </a:extLst>
          </p:cNvPr>
          <p:cNvSpPr/>
          <p:nvPr userDrawn="1"/>
        </p:nvSpPr>
        <p:spPr>
          <a:xfrm rot="2700000">
            <a:off x="-242148" y="-1510972"/>
            <a:ext cx="9879944" cy="9879944"/>
          </a:xfrm>
          <a:prstGeom prst="roundRect">
            <a:avLst>
              <a:gd name="adj" fmla="val 503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76D419-4BA3-4E01-A45F-730643308828}"/>
              </a:ext>
            </a:extLst>
          </p:cNvPr>
          <p:cNvSpPr/>
          <p:nvPr userDrawn="1"/>
        </p:nvSpPr>
        <p:spPr>
          <a:xfrm rot="2700000">
            <a:off x="-1043" y="-1258876"/>
            <a:ext cx="9397734" cy="939773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637674" y="3043910"/>
            <a:ext cx="9052236" cy="792163"/>
          </a:xfrm>
        </p:spPr>
        <p:txBody>
          <a:bodyPr>
            <a:noAutofit/>
          </a:bodyPr>
          <a:lstStyle>
            <a:lvl1pPr marL="0" indent="0">
              <a:buNone/>
              <a:defRPr sz="4800" b="1">
                <a:solidFill>
                  <a:schemeClr val="tx1"/>
                </a:solidFill>
              </a:defRPr>
            </a:lvl1pPr>
          </a:lstStyle>
          <a:p>
            <a:pPr lvl="0"/>
            <a:r>
              <a:rPr lang="en-US"/>
              <a:t>Major Section Heading</a:t>
            </a:r>
          </a:p>
        </p:txBody>
      </p:sp>
    </p:spTree>
    <p:extLst>
      <p:ext uri="{BB962C8B-B14F-4D97-AF65-F5344CB8AC3E}">
        <p14:creationId xmlns:p14="http://schemas.microsoft.com/office/powerpoint/2010/main" val="2882626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Dark Blue -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1" name="Group 10">
            <a:extLst>
              <a:ext uri="{FF2B5EF4-FFF2-40B4-BE49-F238E27FC236}">
                <a16:creationId xmlns:a16="http://schemas.microsoft.com/office/drawing/2014/main" id="{EC3190D2-25D2-421B-9359-F7264D4BD8B0}"/>
              </a:ext>
            </a:extLst>
          </p:cNvPr>
          <p:cNvGrpSpPr/>
          <p:nvPr userDrawn="1"/>
        </p:nvGrpSpPr>
        <p:grpSpPr>
          <a:xfrm>
            <a:off x="861855" y="6378477"/>
            <a:ext cx="2301998" cy="283442"/>
            <a:chOff x="861855" y="6378477"/>
            <a:chExt cx="2301998" cy="283442"/>
          </a:xfrm>
        </p:grpSpPr>
        <p:pic>
          <p:nvPicPr>
            <p:cNvPr id="12" name="Picture 11">
              <a:extLst>
                <a:ext uri="{FF2B5EF4-FFF2-40B4-BE49-F238E27FC236}">
                  <a16:creationId xmlns:a16="http://schemas.microsoft.com/office/drawing/2014/main" id="{FD42E270-EB72-4555-A093-B170BD2959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3" name="Group 12">
              <a:extLst>
                <a:ext uri="{FF2B5EF4-FFF2-40B4-BE49-F238E27FC236}">
                  <a16:creationId xmlns:a16="http://schemas.microsoft.com/office/drawing/2014/main" id="{6AE4F5F2-C738-40D4-A52E-46D4D4485114}"/>
                </a:ext>
              </a:extLst>
            </p:cNvPr>
            <p:cNvGrpSpPr/>
            <p:nvPr userDrawn="1"/>
          </p:nvGrpSpPr>
          <p:grpSpPr>
            <a:xfrm>
              <a:off x="861855" y="6378477"/>
              <a:ext cx="833465" cy="283442"/>
              <a:chOff x="233205" y="6378477"/>
              <a:chExt cx="833465" cy="283442"/>
            </a:xfrm>
          </p:grpSpPr>
          <p:pic>
            <p:nvPicPr>
              <p:cNvPr id="14" name="Picture 13">
                <a:extLst>
                  <a:ext uri="{FF2B5EF4-FFF2-40B4-BE49-F238E27FC236}">
                    <a16:creationId xmlns:a16="http://schemas.microsoft.com/office/drawing/2014/main" id="{F1D1706F-F04E-48CD-B3C6-A5DCEBBF51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5" name="Straight Connector 14">
                <a:extLst>
                  <a:ext uri="{FF2B5EF4-FFF2-40B4-BE49-F238E27FC236}">
                    <a16:creationId xmlns:a16="http://schemas.microsoft.com/office/drawing/2014/main" id="{732EB7BE-D5CE-4D5A-AA3B-DEB7B03CB580}"/>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2584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ank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2" name="Group 11">
            <a:extLst>
              <a:ext uri="{FF2B5EF4-FFF2-40B4-BE49-F238E27FC236}">
                <a16:creationId xmlns:a16="http://schemas.microsoft.com/office/drawing/2014/main" id="{AC532B27-5561-42FD-901E-E5119A58E515}"/>
              </a:ext>
            </a:extLst>
          </p:cNvPr>
          <p:cNvGrpSpPr/>
          <p:nvPr userDrawn="1"/>
        </p:nvGrpSpPr>
        <p:grpSpPr>
          <a:xfrm>
            <a:off x="861855" y="6378477"/>
            <a:ext cx="2301998" cy="283442"/>
            <a:chOff x="861855" y="6378477"/>
            <a:chExt cx="2301998" cy="283442"/>
          </a:xfrm>
        </p:grpSpPr>
        <p:pic>
          <p:nvPicPr>
            <p:cNvPr id="8" name="Picture 7">
              <a:extLst>
                <a:ext uri="{FF2B5EF4-FFF2-40B4-BE49-F238E27FC236}">
                  <a16:creationId xmlns:a16="http://schemas.microsoft.com/office/drawing/2014/main" id="{A9D5C413-B8ED-4F07-ADE7-3F4B7A6795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4" name="Group 3">
              <a:extLst>
                <a:ext uri="{FF2B5EF4-FFF2-40B4-BE49-F238E27FC236}">
                  <a16:creationId xmlns:a16="http://schemas.microsoft.com/office/drawing/2014/main" id="{3C2143B5-13C3-43AB-9A94-274CB6273015}"/>
                </a:ext>
              </a:extLst>
            </p:cNvPr>
            <p:cNvGrpSpPr/>
            <p:nvPr userDrawn="1"/>
          </p:nvGrpSpPr>
          <p:grpSpPr>
            <a:xfrm>
              <a:off x="861855" y="6378477"/>
              <a:ext cx="833465" cy="283442"/>
              <a:chOff x="233205" y="6378477"/>
              <a:chExt cx="833465" cy="283442"/>
            </a:xfrm>
          </p:grpSpPr>
          <p:pic>
            <p:nvPicPr>
              <p:cNvPr id="5" name="Picture 4">
                <a:extLst>
                  <a:ext uri="{FF2B5EF4-FFF2-40B4-BE49-F238E27FC236}">
                    <a16:creationId xmlns:a16="http://schemas.microsoft.com/office/drawing/2014/main" id="{FB7DC01B-F167-4D73-B987-BA8F469053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9" name="Straight Connector 8">
                <a:extLst>
                  <a:ext uri="{FF2B5EF4-FFF2-40B4-BE49-F238E27FC236}">
                    <a16:creationId xmlns:a16="http://schemas.microsoft.com/office/drawing/2014/main" id="{ADFF9804-BC94-4E05-A6A8-92C231A291E8}"/>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04291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Dark Blu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12192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picture containing wheel, drawing&#10;&#10;Description automatically generated">
            <a:extLst>
              <a:ext uri="{FF2B5EF4-FFF2-40B4-BE49-F238E27FC236}">
                <a16:creationId xmlns:a16="http://schemas.microsoft.com/office/drawing/2014/main" id="{55C92D1C-4977-454B-9063-4E4F7E9DD6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181" y="6373313"/>
            <a:ext cx="740664" cy="296266"/>
          </a:xfrm>
          <a:prstGeom prst="rect">
            <a:avLst/>
          </a:prstGeom>
        </p:spPr>
      </p:pic>
      <p:sp>
        <p:nvSpPr>
          <p:cNvPr id="2" name="Title 1"/>
          <p:cNvSpPr>
            <a:spLocks noGrp="1"/>
          </p:cNvSpPr>
          <p:nvPr>
            <p:ph type="title"/>
          </p:nvPr>
        </p:nvSpPr>
        <p:spPr/>
        <p:txBody>
          <a:bodyPr>
            <a:normAutofit/>
          </a:bodyPr>
          <a:lstStyle>
            <a:lvl1pPr>
              <a:defRPr sz="3200" b="1">
                <a:solidFill>
                  <a:schemeClr val="bg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spcAft>
                <a:spcPts val="600"/>
              </a:spcAft>
              <a:defRPr sz="2400">
                <a:solidFill>
                  <a:schemeClr val="bg1"/>
                </a:solidFill>
              </a:defRPr>
            </a:lvl1pPr>
            <a:lvl2pPr>
              <a:spcAft>
                <a:spcPts val="600"/>
              </a:spcAft>
              <a:defRPr sz="2000">
                <a:solidFill>
                  <a:schemeClr val="bg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pic>
        <p:nvPicPr>
          <p:cNvPr id="9" name="Picture 8">
            <a:extLst>
              <a:ext uri="{FF2B5EF4-FFF2-40B4-BE49-F238E27FC236}">
                <a16:creationId xmlns:a16="http://schemas.microsoft.com/office/drawing/2014/main" id="{358A3658-6B9C-4C40-B955-A4FD0F5E95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1402" y="6474587"/>
            <a:ext cx="1371600" cy="129901"/>
          </a:xfrm>
          <a:prstGeom prst="rect">
            <a:avLst/>
          </a:prstGeom>
        </p:spPr>
      </p:pic>
      <p:cxnSp>
        <p:nvCxnSpPr>
          <p:cNvPr id="12" name="Straight Connector 11">
            <a:extLst>
              <a:ext uri="{FF2B5EF4-FFF2-40B4-BE49-F238E27FC236}">
                <a16:creationId xmlns:a16="http://schemas.microsoft.com/office/drawing/2014/main" id="{9BB26A07-2175-4A40-8BC0-8DA007E347F0}"/>
              </a:ext>
            </a:extLst>
          </p:cNvPr>
          <p:cNvCxnSpPr>
            <a:cxnSpLocks/>
          </p:cNvCxnSpPr>
          <p:nvPr userDrawn="1"/>
        </p:nvCxnSpPr>
        <p:spPr>
          <a:xfrm>
            <a:off x="169532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218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ncy Faded Backgr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9AC3-DAB6-4938-AE74-3CDD073235C3}"/>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78C215E5-D9B6-470C-A534-57E22BDD61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5957" y="6367099"/>
            <a:ext cx="777535" cy="311014"/>
          </a:xfrm>
          <a:prstGeom prst="rect">
            <a:avLst/>
          </a:prstGeom>
        </p:spPr>
      </p:pic>
      <p:sp>
        <p:nvSpPr>
          <p:cNvPr id="7" name="Slide Number Placeholder 5">
            <a:extLst>
              <a:ext uri="{FF2B5EF4-FFF2-40B4-BE49-F238E27FC236}">
                <a16:creationId xmlns:a16="http://schemas.microsoft.com/office/drawing/2014/main" id="{6949E657-EA9C-46DC-9831-7223563BF1E4}"/>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bg1"/>
                </a:solidFill>
              </a:defRPr>
            </a:lvl1pPr>
          </a:lstStyle>
          <a:p>
            <a:fld id="{9F6BE9D6-2AEA-4830-9DC0-68870D768C48}" type="slidenum">
              <a:rPr lang="en-US" smtClean="0"/>
              <a:pPr/>
              <a:t>‹#›</a:t>
            </a:fld>
            <a:endParaRPr lang="en-US"/>
          </a:p>
        </p:txBody>
      </p:sp>
      <p:pic>
        <p:nvPicPr>
          <p:cNvPr id="5" name="Picture 4" descr="A large city landscape&#10;&#10;Description automatically generated">
            <a:extLst>
              <a:ext uri="{FF2B5EF4-FFF2-40B4-BE49-F238E27FC236}">
                <a16:creationId xmlns:a16="http://schemas.microsoft.com/office/drawing/2014/main" id="{AC89E16E-42B2-41FC-BE62-24BD13DB7C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9" y="3708399"/>
            <a:ext cx="12194199" cy="3146103"/>
          </a:xfrm>
          <a:prstGeom prst="rect">
            <a:avLst/>
          </a:prstGeom>
        </p:spPr>
      </p:pic>
    </p:spTree>
    <p:extLst>
      <p:ext uri="{BB962C8B-B14F-4D97-AF65-F5344CB8AC3E}">
        <p14:creationId xmlns:p14="http://schemas.microsoft.com/office/powerpoint/2010/main" val="389875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FAED2AE-421A-475B-A85A-2F432E1596F1}"/>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1" name="Group 10">
            <a:extLst>
              <a:ext uri="{FF2B5EF4-FFF2-40B4-BE49-F238E27FC236}">
                <a16:creationId xmlns:a16="http://schemas.microsoft.com/office/drawing/2014/main" id="{C8A911F4-6DEB-4B4A-90CB-A7D1BE447A52}"/>
              </a:ext>
            </a:extLst>
          </p:cNvPr>
          <p:cNvGrpSpPr/>
          <p:nvPr userDrawn="1"/>
        </p:nvGrpSpPr>
        <p:grpSpPr>
          <a:xfrm>
            <a:off x="861855" y="6378477"/>
            <a:ext cx="2301998" cy="283442"/>
            <a:chOff x="861855" y="6378477"/>
            <a:chExt cx="2301998" cy="283442"/>
          </a:xfrm>
        </p:grpSpPr>
        <p:pic>
          <p:nvPicPr>
            <p:cNvPr id="17" name="Picture 16">
              <a:extLst>
                <a:ext uri="{FF2B5EF4-FFF2-40B4-BE49-F238E27FC236}">
                  <a16:creationId xmlns:a16="http://schemas.microsoft.com/office/drawing/2014/main" id="{E91D0EC7-FDCD-49DE-BB1D-FB40AFB4F2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8" name="Group 17">
              <a:extLst>
                <a:ext uri="{FF2B5EF4-FFF2-40B4-BE49-F238E27FC236}">
                  <a16:creationId xmlns:a16="http://schemas.microsoft.com/office/drawing/2014/main" id="{59ED58C6-6A08-4F85-9DB1-5A3DEA2396B8}"/>
                </a:ext>
              </a:extLst>
            </p:cNvPr>
            <p:cNvGrpSpPr/>
            <p:nvPr userDrawn="1"/>
          </p:nvGrpSpPr>
          <p:grpSpPr>
            <a:xfrm>
              <a:off x="861855" y="6378477"/>
              <a:ext cx="833465" cy="283442"/>
              <a:chOff x="233205" y="6378477"/>
              <a:chExt cx="833465" cy="283442"/>
            </a:xfrm>
          </p:grpSpPr>
          <p:pic>
            <p:nvPicPr>
              <p:cNvPr id="19" name="Picture 18">
                <a:extLst>
                  <a:ext uri="{FF2B5EF4-FFF2-40B4-BE49-F238E27FC236}">
                    <a16:creationId xmlns:a16="http://schemas.microsoft.com/office/drawing/2014/main" id="{16110D34-E130-41DB-B4A2-B4E0DFE9C8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20" name="Straight Connector 19">
                <a:extLst>
                  <a:ext uri="{FF2B5EF4-FFF2-40B4-BE49-F238E27FC236}">
                    <a16:creationId xmlns:a16="http://schemas.microsoft.com/office/drawing/2014/main" id="{46FDB07E-B001-4440-A369-AB907E0E6897}"/>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48115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CC00872A-BFC2-4CEE-8675-763E413636EA}"/>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3" name="Group 12">
            <a:extLst>
              <a:ext uri="{FF2B5EF4-FFF2-40B4-BE49-F238E27FC236}">
                <a16:creationId xmlns:a16="http://schemas.microsoft.com/office/drawing/2014/main" id="{7292F1F3-068F-406C-BCBD-54A269D8FDB1}"/>
              </a:ext>
            </a:extLst>
          </p:cNvPr>
          <p:cNvGrpSpPr/>
          <p:nvPr userDrawn="1"/>
        </p:nvGrpSpPr>
        <p:grpSpPr>
          <a:xfrm>
            <a:off x="861855" y="6378477"/>
            <a:ext cx="2301998" cy="283442"/>
            <a:chOff x="861855" y="6378477"/>
            <a:chExt cx="2301998" cy="283442"/>
          </a:xfrm>
        </p:grpSpPr>
        <p:pic>
          <p:nvPicPr>
            <p:cNvPr id="19" name="Picture 18">
              <a:extLst>
                <a:ext uri="{FF2B5EF4-FFF2-40B4-BE49-F238E27FC236}">
                  <a16:creationId xmlns:a16="http://schemas.microsoft.com/office/drawing/2014/main" id="{9A773C9E-C571-4B66-BB6F-1985050E4D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20" name="Group 19">
              <a:extLst>
                <a:ext uri="{FF2B5EF4-FFF2-40B4-BE49-F238E27FC236}">
                  <a16:creationId xmlns:a16="http://schemas.microsoft.com/office/drawing/2014/main" id="{E6201E68-690E-4DE9-9A2C-8FF9709648C0}"/>
                </a:ext>
              </a:extLst>
            </p:cNvPr>
            <p:cNvGrpSpPr/>
            <p:nvPr userDrawn="1"/>
          </p:nvGrpSpPr>
          <p:grpSpPr>
            <a:xfrm>
              <a:off x="861855" y="6378477"/>
              <a:ext cx="833465" cy="283442"/>
              <a:chOff x="233205" y="6378477"/>
              <a:chExt cx="833465" cy="283442"/>
            </a:xfrm>
          </p:grpSpPr>
          <p:pic>
            <p:nvPicPr>
              <p:cNvPr id="21" name="Picture 20">
                <a:extLst>
                  <a:ext uri="{FF2B5EF4-FFF2-40B4-BE49-F238E27FC236}">
                    <a16:creationId xmlns:a16="http://schemas.microsoft.com/office/drawing/2014/main" id="{4767E1DE-B9A4-4804-9DB9-CE287DA22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22" name="Straight Connector 21">
                <a:extLst>
                  <a:ext uri="{FF2B5EF4-FFF2-40B4-BE49-F238E27FC236}">
                    <a16:creationId xmlns:a16="http://schemas.microsoft.com/office/drawing/2014/main" id="{0195CA3C-59D6-4110-982E-7B162EBF23AE}"/>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77175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8A71CF14-3D4B-4A8F-AF11-19D832AEF1E3}"/>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9" name="Group 8">
            <a:extLst>
              <a:ext uri="{FF2B5EF4-FFF2-40B4-BE49-F238E27FC236}">
                <a16:creationId xmlns:a16="http://schemas.microsoft.com/office/drawing/2014/main" id="{A5CE964C-24F4-4B35-B508-7E980BAA7A81}"/>
              </a:ext>
            </a:extLst>
          </p:cNvPr>
          <p:cNvGrpSpPr/>
          <p:nvPr userDrawn="1"/>
        </p:nvGrpSpPr>
        <p:grpSpPr>
          <a:xfrm>
            <a:off x="861855" y="6378477"/>
            <a:ext cx="2301998" cy="283442"/>
            <a:chOff x="861855" y="6378477"/>
            <a:chExt cx="2301998" cy="283442"/>
          </a:xfrm>
        </p:grpSpPr>
        <p:pic>
          <p:nvPicPr>
            <p:cNvPr id="15" name="Picture 14">
              <a:extLst>
                <a:ext uri="{FF2B5EF4-FFF2-40B4-BE49-F238E27FC236}">
                  <a16:creationId xmlns:a16="http://schemas.microsoft.com/office/drawing/2014/main" id="{8B260F59-18B9-41E0-9BD8-42AC4932A9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6" name="Group 15">
              <a:extLst>
                <a:ext uri="{FF2B5EF4-FFF2-40B4-BE49-F238E27FC236}">
                  <a16:creationId xmlns:a16="http://schemas.microsoft.com/office/drawing/2014/main" id="{0C617370-9C0C-41F3-AD2B-7DBED06CE12D}"/>
                </a:ext>
              </a:extLst>
            </p:cNvPr>
            <p:cNvGrpSpPr/>
            <p:nvPr userDrawn="1"/>
          </p:nvGrpSpPr>
          <p:grpSpPr>
            <a:xfrm>
              <a:off x="861855" y="6378477"/>
              <a:ext cx="833465" cy="283442"/>
              <a:chOff x="233205" y="6378477"/>
              <a:chExt cx="833465" cy="283442"/>
            </a:xfrm>
          </p:grpSpPr>
          <p:pic>
            <p:nvPicPr>
              <p:cNvPr id="17" name="Picture 16">
                <a:extLst>
                  <a:ext uri="{FF2B5EF4-FFF2-40B4-BE49-F238E27FC236}">
                    <a16:creationId xmlns:a16="http://schemas.microsoft.com/office/drawing/2014/main" id="{FD01B06C-EA90-4142-9175-445A22726E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8" name="Straight Connector 17">
                <a:extLst>
                  <a:ext uri="{FF2B5EF4-FFF2-40B4-BE49-F238E27FC236}">
                    <a16:creationId xmlns:a16="http://schemas.microsoft.com/office/drawing/2014/main" id="{7698C20A-5DAB-4B4A-AAE4-F6191FC657DF}"/>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03331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CB5B5FF-7879-4326-8168-B8355E1BA96E}"/>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8" name="Group 7">
            <a:extLst>
              <a:ext uri="{FF2B5EF4-FFF2-40B4-BE49-F238E27FC236}">
                <a16:creationId xmlns:a16="http://schemas.microsoft.com/office/drawing/2014/main" id="{510627B1-5467-4EF2-9770-13DF3A9A2247}"/>
              </a:ext>
            </a:extLst>
          </p:cNvPr>
          <p:cNvGrpSpPr/>
          <p:nvPr userDrawn="1"/>
        </p:nvGrpSpPr>
        <p:grpSpPr>
          <a:xfrm>
            <a:off x="861855" y="6378477"/>
            <a:ext cx="2301998" cy="283442"/>
            <a:chOff x="861855" y="6378477"/>
            <a:chExt cx="2301998" cy="283442"/>
          </a:xfrm>
        </p:grpSpPr>
        <p:pic>
          <p:nvPicPr>
            <p:cNvPr id="14" name="Picture 13">
              <a:extLst>
                <a:ext uri="{FF2B5EF4-FFF2-40B4-BE49-F238E27FC236}">
                  <a16:creationId xmlns:a16="http://schemas.microsoft.com/office/drawing/2014/main" id="{AF523455-AA78-49E5-B2C6-8A34ABA247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5" name="Group 14">
              <a:extLst>
                <a:ext uri="{FF2B5EF4-FFF2-40B4-BE49-F238E27FC236}">
                  <a16:creationId xmlns:a16="http://schemas.microsoft.com/office/drawing/2014/main" id="{ADD1614B-19B3-4BA0-9835-688660DF109D}"/>
                </a:ext>
              </a:extLst>
            </p:cNvPr>
            <p:cNvGrpSpPr/>
            <p:nvPr userDrawn="1"/>
          </p:nvGrpSpPr>
          <p:grpSpPr>
            <a:xfrm>
              <a:off x="861855" y="6378477"/>
              <a:ext cx="833465" cy="283442"/>
              <a:chOff x="233205" y="6378477"/>
              <a:chExt cx="833465" cy="283442"/>
            </a:xfrm>
          </p:grpSpPr>
          <p:pic>
            <p:nvPicPr>
              <p:cNvPr id="16" name="Picture 15">
                <a:extLst>
                  <a:ext uri="{FF2B5EF4-FFF2-40B4-BE49-F238E27FC236}">
                    <a16:creationId xmlns:a16="http://schemas.microsoft.com/office/drawing/2014/main" id="{DB99A3CC-3C2A-4EBE-9F7D-BAA7E0F88E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7" name="Straight Connector 16">
                <a:extLst>
                  <a:ext uri="{FF2B5EF4-FFF2-40B4-BE49-F238E27FC236}">
                    <a16:creationId xmlns:a16="http://schemas.microsoft.com/office/drawing/2014/main" id="{0A71B96E-6F37-4B3A-A6AF-A97D8B32A223}"/>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33684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F89B0768-CD01-4700-A7D0-09CBF9C6BF65}"/>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2" name="Group 11">
            <a:extLst>
              <a:ext uri="{FF2B5EF4-FFF2-40B4-BE49-F238E27FC236}">
                <a16:creationId xmlns:a16="http://schemas.microsoft.com/office/drawing/2014/main" id="{3E641EBB-F4EE-4AC0-BA34-932FC6B508F6}"/>
              </a:ext>
            </a:extLst>
          </p:cNvPr>
          <p:cNvGrpSpPr/>
          <p:nvPr userDrawn="1"/>
        </p:nvGrpSpPr>
        <p:grpSpPr>
          <a:xfrm>
            <a:off x="861855" y="6378477"/>
            <a:ext cx="2301998" cy="283442"/>
            <a:chOff x="861855" y="6378477"/>
            <a:chExt cx="2301998" cy="283442"/>
          </a:xfrm>
        </p:grpSpPr>
        <p:pic>
          <p:nvPicPr>
            <p:cNvPr id="13" name="Picture 12">
              <a:extLst>
                <a:ext uri="{FF2B5EF4-FFF2-40B4-BE49-F238E27FC236}">
                  <a16:creationId xmlns:a16="http://schemas.microsoft.com/office/drawing/2014/main" id="{4635A87B-4621-4585-BD1C-D220E79CCB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4" name="Group 13">
              <a:extLst>
                <a:ext uri="{FF2B5EF4-FFF2-40B4-BE49-F238E27FC236}">
                  <a16:creationId xmlns:a16="http://schemas.microsoft.com/office/drawing/2014/main" id="{A126DA6D-019D-4879-B47D-BD519DD68341}"/>
                </a:ext>
              </a:extLst>
            </p:cNvPr>
            <p:cNvGrpSpPr/>
            <p:nvPr userDrawn="1"/>
          </p:nvGrpSpPr>
          <p:grpSpPr>
            <a:xfrm>
              <a:off x="861855" y="6378477"/>
              <a:ext cx="833465" cy="283442"/>
              <a:chOff x="233205" y="6378477"/>
              <a:chExt cx="833465" cy="283442"/>
            </a:xfrm>
          </p:grpSpPr>
          <p:pic>
            <p:nvPicPr>
              <p:cNvPr id="15" name="Picture 14">
                <a:extLst>
                  <a:ext uri="{FF2B5EF4-FFF2-40B4-BE49-F238E27FC236}">
                    <a16:creationId xmlns:a16="http://schemas.microsoft.com/office/drawing/2014/main" id="{B09161B5-AAF0-4172-8ACF-2EBF6910BA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9" name="Straight Connector 18">
                <a:extLst>
                  <a:ext uri="{FF2B5EF4-FFF2-40B4-BE49-F238E27FC236}">
                    <a16:creationId xmlns:a16="http://schemas.microsoft.com/office/drawing/2014/main" id="{DC0007AF-AF78-4CC6-B6A9-CBADA23E66D5}"/>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21180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7FCFE5D9-EC24-45B3-AFDB-8AC921955C68}"/>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2" name="Group 11">
            <a:extLst>
              <a:ext uri="{FF2B5EF4-FFF2-40B4-BE49-F238E27FC236}">
                <a16:creationId xmlns:a16="http://schemas.microsoft.com/office/drawing/2014/main" id="{259B4F00-D577-44F8-BDCF-6B3EC645940C}"/>
              </a:ext>
            </a:extLst>
          </p:cNvPr>
          <p:cNvGrpSpPr/>
          <p:nvPr userDrawn="1"/>
        </p:nvGrpSpPr>
        <p:grpSpPr>
          <a:xfrm>
            <a:off x="861855" y="6378477"/>
            <a:ext cx="2301998" cy="283442"/>
            <a:chOff x="861855" y="6378477"/>
            <a:chExt cx="2301998" cy="283442"/>
          </a:xfrm>
        </p:grpSpPr>
        <p:pic>
          <p:nvPicPr>
            <p:cNvPr id="13" name="Picture 12">
              <a:extLst>
                <a:ext uri="{FF2B5EF4-FFF2-40B4-BE49-F238E27FC236}">
                  <a16:creationId xmlns:a16="http://schemas.microsoft.com/office/drawing/2014/main" id="{16F9C568-28E8-4F3F-8624-47F02B2D16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4" name="Group 13">
              <a:extLst>
                <a:ext uri="{FF2B5EF4-FFF2-40B4-BE49-F238E27FC236}">
                  <a16:creationId xmlns:a16="http://schemas.microsoft.com/office/drawing/2014/main" id="{4AB69936-CFE8-4525-A36D-CBDF93E7C25F}"/>
                </a:ext>
              </a:extLst>
            </p:cNvPr>
            <p:cNvGrpSpPr/>
            <p:nvPr userDrawn="1"/>
          </p:nvGrpSpPr>
          <p:grpSpPr>
            <a:xfrm>
              <a:off x="861855" y="6378477"/>
              <a:ext cx="833465" cy="283442"/>
              <a:chOff x="233205" y="6378477"/>
              <a:chExt cx="833465" cy="283442"/>
            </a:xfrm>
          </p:grpSpPr>
          <p:pic>
            <p:nvPicPr>
              <p:cNvPr id="15" name="Picture 14">
                <a:extLst>
                  <a:ext uri="{FF2B5EF4-FFF2-40B4-BE49-F238E27FC236}">
                    <a16:creationId xmlns:a16="http://schemas.microsoft.com/office/drawing/2014/main" id="{4E4CCE47-B8CD-4CF9-8ABC-6BE9A6D094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9" name="Straight Connector 18">
                <a:extLst>
                  <a:ext uri="{FF2B5EF4-FFF2-40B4-BE49-F238E27FC236}">
                    <a16:creationId xmlns:a16="http://schemas.microsoft.com/office/drawing/2014/main" id="{2B073C2D-8D0E-4E97-99ED-16E291A28340}"/>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04463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9DE713F-5946-40E6-A316-625F838A0553}"/>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1" name="Group 10">
            <a:extLst>
              <a:ext uri="{FF2B5EF4-FFF2-40B4-BE49-F238E27FC236}">
                <a16:creationId xmlns:a16="http://schemas.microsoft.com/office/drawing/2014/main" id="{F63D7F4F-12BF-4937-B5F3-454D9D772D87}"/>
              </a:ext>
            </a:extLst>
          </p:cNvPr>
          <p:cNvGrpSpPr/>
          <p:nvPr userDrawn="1"/>
        </p:nvGrpSpPr>
        <p:grpSpPr>
          <a:xfrm>
            <a:off x="861855" y="6378477"/>
            <a:ext cx="2301998" cy="283442"/>
            <a:chOff x="861855" y="6378477"/>
            <a:chExt cx="2301998" cy="283442"/>
          </a:xfrm>
        </p:grpSpPr>
        <p:pic>
          <p:nvPicPr>
            <p:cNvPr id="12" name="Picture 11">
              <a:extLst>
                <a:ext uri="{FF2B5EF4-FFF2-40B4-BE49-F238E27FC236}">
                  <a16:creationId xmlns:a16="http://schemas.microsoft.com/office/drawing/2014/main" id="{51243F33-1D6D-420B-AF93-A46240332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3" name="Group 12">
              <a:extLst>
                <a:ext uri="{FF2B5EF4-FFF2-40B4-BE49-F238E27FC236}">
                  <a16:creationId xmlns:a16="http://schemas.microsoft.com/office/drawing/2014/main" id="{D6279A5C-48E0-410A-9BB7-39B9ECC1E9BE}"/>
                </a:ext>
              </a:extLst>
            </p:cNvPr>
            <p:cNvGrpSpPr/>
            <p:nvPr userDrawn="1"/>
          </p:nvGrpSpPr>
          <p:grpSpPr>
            <a:xfrm>
              <a:off x="861855" y="6378477"/>
              <a:ext cx="833465" cy="283442"/>
              <a:chOff x="233205" y="6378477"/>
              <a:chExt cx="833465" cy="283442"/>
            </a:xfrm>
          </p:grpSpPr>
          <p:pic>
            <p:nvPicPr>
              <p:cNvPr id="14" name="Picture 13">
                <a:extLst>
                  <a:ext uri="{FF2B5EF4-FFF2-40B4-BE49-F238E27FC236}">
                    <a16:creationId xmlns:a16="http://schemas.microsoft.com/office/drawing/2014/main" id="{1B1ABB54-3699-4E41-9253-51AA080D5E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8" name="Straight Connector 17">
                <a:extLst>
                  <a:ext uri="{FF2B5EF4-FFF2-40B4-BE49-F238E27FC236}">
                    <a16:creationId xmlns:a16="http://schemas.microsoft.com/office/drawing/2014/main" id="{DD17469D-08F2-40F9-9C16-AFE1F113676C}"/>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4623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1">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648F19C-AAA5-4E25-9230-D8BC9A97D72D}"/>
              </a:ext>
            </a:extLst>
          </p:cNvPr>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1" name="Group 10">
            <a:extLst>
              <a:ext uri="{FF2B5EF4-FFF2-40B4-BE49-F238E27FC236}">
                <a16:creationId xmlns:a16="http://schemas.microsoft.com/office/drawing/2014/main" id="{05932811-A2E3-4DF9-A9B6-9F677415087A}"/>
              </a:ext>
            </a:extLst>
          </p:cNvPr>
          <p:cNvGrpSpPr/>
          <p:nvPr userDrawn="1"/>
        </p:nvGrpSpPr>
        <p:grpSpPr>
          <a:xfrm>
            <a:off x="861855" y="6378477"/>
            <a:ext cx="2301998" cy="283442"/>
            <a:chOff x="861855" y="6378477"/>
            <a:chExt cx="2301998" cy="283442"/>
          </a:xfrm>
        </p:grpSpPr>
        <p:pic>
          <p:nvPicPr>
            <p:cNvPr id="12" name="Picture 11">
              <a:extLst>
                <a:ext uri="{FF2B5EF4-FFF2-40B4-BE49-F238E27FC236}">
                  <a16:creationId xmlns:a16="http://schemas.microsoft.com/office/drawing/2014/main" id="{F2248B0C-5E9F-4EF4-9B37-2D082E36BB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3" name="Group 12">
              <a:extLst>
                <a:ext uri="{FF2B5EF4-FFF2-40B4-BE49-F238E27FC236}">
                  <a16:creationId xmlns:a16="http://schemas.microsoft.com/office/drawing/2014/main" id="{329D4729-C887-4FC6-A3AB-225203B42241}"/>
                </a:ext>
              </a:extLst>
            </p:cNvPr>
            <p:cNvGrpSpPr/>
            <p:nvPr userDrawn="1"/>
          </p:nvGrpSpPr>
          <p:grpSpPr>
            <a:xfrm>
              <a:off x="861855" y="6378477"/>
              <a:ext cx="833465" cy="283442"/>
              <a:chOff x="233205" y="6378477"/>
              <a:chExt cx="833465" cy="283442"/>
            </a:xfrm>
          </p:grpSpPr>
          <p:pic>
            <p:nvPicPr>
              <p:cNvPr id="14" name="Picture 13">
                <a:extLst>
                  <a:ext uri="{FF2B5EF4-FFF2-40B4-BE49-F238E27FC236}">
                    <a16:creationId xmlns:a16="http://schemas.microsoft.com/office/drawing/2014/main" id="{47F907B3-DA3C-446C-A878-98CA4D9C5E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8" name="Straight Connector 17">
                <a:extLst>
                  <a:ext uri="{FF2B5EF4-FFF2-40B4-BE49-F238E27FC236}">
                    <a16:creationId xmlns:a16="http://schemas.microsoft.com/office/drawing/2014/main" id="{14C52EA7-D311-466E-8B3B-B746ACFD43C7}"/>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24504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ic Section Header">
    <p:bg>
      <p:bgPr>
        <a:blipFill dpi="0" rotWithShape="1">
          <a:blip r:embed="rId2">
            <a:alphaModFix amt="75000"/>
            <a:lum/>
          </a:blip>
          <a:srcRect/>
          <a:stretch>
            <a:fillRect l="-18000" r="-18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FC71E-41DB-44F5-A4C5-26891D1E3561}"/>
              </a:ext>
            </a:extLst>
          </p:cNvPr>
          <p:cNvSpPr/>
          <p:nvPr userDrawn="1"/>
        </p:nvSpPr>
        <p:spPr>
          <a:xfrm rot="2700000">
            <a:off x="-242148" y="-1510972"/>
            <a:ext cx="9879944" cy="9879944"/>
          </a:xfrm>
          <a:prstGeom prst="roundRect">
            <a:avLst>
              <a:gd name="adj" fmla="val 50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76D419-4BA3-4E01-A45F-730643308828}"/>
              </a:ext>
            </a:extLst>
          </p:cNvPr>
          <p:cNvSpPr/>
          <p:nvPr userDrawn="1"/>
        </p:nvSpPr>
        <p:spPr>
          <a:xfrm rot="2700000">
            <a:off x="-1043" y="-1258876"/>
            <a:ext cx="9397734" cy="939773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637674" y="3043910"/>
            <a:ext cx="9052236" cy="792163"/>
          </a:xfrm>
        </p:spPr>
        <p:txBody>
          <a:bodyPr>
            <a:noAutofit/>
          </a:bodyPr>
          <a:lstStyle>
            <a:lvl1pPr marL="0" indent="0">
              <a:buNone/>
              <a:defRPr sz="4800" b="1">
                <a:solidFill>
                  <a:schemeClr val="tx1"/>
                </a:solidFill>
              </a:defRPr>
            </a:lvl1pPr>
          </a:lstStyle>
          <a:p>
            <a:pPr lvl="0"/>
            <a:r>
              <a:rPr lang="en-US"/>
              <a:t>Major Section Heading</a:t>
            </a:r>
          </a:p>
        </p:txBody>
      </p:sp>
    </p:spTree>
    <p:extLst>
      <p:ext uri="{BB962C8B-B14F-4D97-AF65-F5344CB8AC3E}">
        <p14:creationId xmlns:p14="http://schemas.microsoft.com/office/powerpoint/2010/main" val="2543486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object 20">
            <a:extLst>
              <a:ext uri="{FF2B5EF4-FFF2-40B4-BE49-F238E27FC236}">
                <a16:creationId xmlns:a16="http://schemas.microsoft.com/office/drawing/2014/main" id="{EA61B12E-D48B-4DD5-6465-5D2C10E77D72}"/>
              </a:ext>
            </a:extLst>
          </p:cNvPr>
          <p:cNvSpPr txBox="1">
            <a:spLocks noGrp="1"/>
          </p:cNvSpPr>
          <p:nvPr>
            <p:ph type="title" hasCustomPrompt="1"/>
          </p:nvPr>
        </p:nvSpPr>
        <p:spPr>
          <a:xfrm>
            <a:off x="901700" y="849539"/>
            <a:ext cx="5634272" cy="433260"/>
          </a:xfrm>
          <a:prstGeom prst="rect">
            <a:avLst/>
          </a:prstGeom>
        </p:spPr>
        <p:txBody>
          <a:bodyPr vert="horz" wrap="square" lIns="0" tIns="7620" rIns="0" bIns="0" rtlCol="0">
            <a:spAutoFit/>
          </a:bodyPr>
          <a:lstStyle>
            <a:lvl1pPr>
              <a:defRPr lang="en-US" sz="2800" b="1" i="0" dirty="0">
                <a:solidFill>
                  <a:srgbClr val="4BB348"/>
                </a:solidFill>
                <a:latin typeface="Helvetica" pitchFamily="2" charset="0"/>
                <a:ea typeface="+mj-ea"/>
                <a:cs typeface="Helvetica" pitchFamily="2" charset="0"/>
              </a:defRPr>
            </a:lvl1pPr>
          </a:lstStyle>
          <a:p>
            <a:pPr marL="12700" marR="5080">
              <a:lnSpc>
                <a:spcPct val="101200"/>
              </a:lnSpc>
              <a:spcBef>
                <a:spcPts val="60"/>
              </a:spcBef>
            </a:pPr>
            <a:r>
              <a:rPr lang="en-US"/>
              <a:t>Slide Title</a:t>
            </a:r>
            <a:endParaRPr spc="-10"/>
          </a:p>
        </p:txBody>
      </p:sp>
      <p:sp>
        <p:nvSpPr>
          <p:cNvPr id="5" name="object 19">
            <a:extLst>
              <a:ext uri="{FF2B5EF4-FFF2-40B4-BE49-F238E27FC236}">
                <a16:creationId xmlns:a16="http://schemas.microsoft.com/office/drawing/2014/main" id="{7F191AC3-6240-B536-4BAB-5E10592B45FA}"/>
              </a:ext>
            </a:extLst>
          </p:cNvPr>
          <p:cNvSpPr/>
          <p:nvPr userDrawn="1"/>
        </p:nvSpPr>
        <p:spPr>
          <a:xfrm>
            <a:off x="0" y="664029"/>
            <a:ext cx="656590" cy="721995"/>
          </a:xfrm>
          <a:custGeom>
            <a:avLst/>
            <a:gdLst/>
            <a:ahLst/>
            <a:cxnLst/>
            <a:rect l="l" t="t" r="r" b="b"/>
            <a:pathLst>
              <a:path w="656590" h="721994">
                <a:moveTo>
                  <a:pt x="656018" y="0"/>
                </a:moveTo>
                <a:lnTo>
                  <a:pt x="0" y="0"/>
                </a:lnTo>
                <a:lnTo>
                  <a:pt x="0" y="721499"/>
                </a:lnTo>
                <a:lnTo>
                  <a:pt x="383946" y="721499"/>
                </a:lnTo>
                <a:lnTo>
                  <a:pt x="656018" y="0"/>
                </a:lnTo>
                <a:close/>
              </a:path>
            </a:pathLst>
          </a:custGeom>
          <a:solidFill>
            <a:srgbClr val="4BB348"/>
          </a:solidFill>
        </p:spPr>
        <p:txBody>
          <a:bodyPr wrap="square" lIns="0" tIns="0" rIns="0" bIns="0" rtlCol="0"/>
          <a:lstStyle/>
          <a:p>
            <a:endParaRPr/>
          </a:p>
        </p:txBody>
      </p:sp>
      <p:pic>
        <p:nvPicPr>
          <p:cNvPr id="6" name="Picture 5">
            <a:extLst>
              <a:ext uri="{FF2B5EF4-FFF2-40B4-BE49-F238E27FC236}">
                <a16:creationId xmlns:a16="http://schemas.microsoft.com/office/drawing/2014/main" id="{91EB2E5A-76D6-8380-7608-F82C8C16AA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000" y="6464880"/>
            <a:ext cx="1088656" cy="142423"/>
          </a:xfrm>
          <a:prstGeom prst="rect">
            <a:avLst/>
          </a:prstGeom>
        </p:spPr>
      </p:pic>
      <p:sp>
        <p:nvSpPr>
          <p:cNvPr id="8" name="Holder 6">
            <a:extLst>
              <a:ext uri="{FF2B5EF4-FFF2-40B4-BE49-F238E27FC236}">
                <a16:creationId xmlns:a16="http://schemas.microsoft.com/office/drawing/2014/main" id="{7D8BA566-AA9A-83DE-5CC3-F505E335A662}"/>
              </a:ext>
            </a:extLst>
          </p:cNvPr>
          <p:cNvSpPr>
            <a:spLocks noGrp="1"/>
          </p:cNvSpPr>
          <p:nvPr>
            <p:ph type="sldNum" sz="quarter" idx="4"/>
          </p:nvPr>
        </p:nvSpPr>
        <p:spPr>
          <a:xfrm>
            <a:off x="9108559" y="6557212"/>
            <a:ext cx="2858976" cy="161583"/>
          </a:xfrm>
          <a:prstGeom prst="rect">
            <a:avLst/>
          </a:prstGeom>
        </p:spPr>
        <p:txBody>
          <a:bodyPr wrap="square" lIns="0" tIns="0" rIns="0" bIns="0">
            <a:spAutoFit/>
          </a:bodyPr>
          <a:lstStyle>
            <a:lvl1pPr algn="r">
              <a:defRPr sz="1050" b="0" i="0">
                <a:solidFill>
                  <a:schemeClr val="bg1">
                    <a:lumMod val="65000"/>
                  </a:schemeClr>
                </a:solidFill>
                <a:latin typeface="Helvetica" pitchFamily="2" charset="0"/>
                <a:cs typeface="Helvetica" pitchFamily="2" charset="0"/>
              </a:defRPr>
            </a:lvl1pPr>
          </a:lstStyle>
          <a:p>
            <a:pPr marL="38100">
              <a:spcBef>
                <a:spcPts val="95"/>
              </a:spcBef>
            </a:pPr>
            <a:fld id="{81D60167-4931-47E6-BA6A-407CBD079E47}" type="slidenum">
              <a:rPr lang="en-US" spc="-25" smtClean="0"/>
              <a:pPr marL="38100">
                <a:spcBef>
                  <a:spcPts val="95"/>
                </a:spcBef>
              </a:pPr>
              <a:t>‹#›</a:t>
            </a:fld>
            <a:endParaRPr lang="en-US" spc="-25"/>
          </a:p>
        </p:txBody>
      </p:sp>
      <p:sp>
        <p:nvSpPr>
          <p:cNvPr id="9" name="Text Placeholder 6">
            <a:extLst>
              <a:ext uri="{FF2B5EF4-FFF2-40B4-BE49-F238E27FC236}">
                <a16:creationId xmlns:a16="http://schemas.microsoft.com/office/drawing/2014/main" id="{78E321AC-4678-6FD2-923C-360D55012D3C}"/>
              </a:ext>
            </a:extLst>
          </p:cNvPr>
          <p:cNvSpPr>
            <a:spLocks noGrp="1"/>
          </p:cNvSpPr>
          <p:nvPr>
            <p:ph type="body" sz="quarter" idx="11" hasCustomPrompt="1"/>
          </p:nvPr>
        </p:nvSpPr>
        <p:spPr>
          <a:xfrm>
            <a:off x="901701" y="1828703"/>
            <a:ext cx="5013908" cy="4040252"/>
          </a:xfrm>
          <a:prstGeom prst="rect">
            <a:avLst/>
          </a:prstGeom>
        </p:spPr>
        <p:txBody>
          <a:bodyPr/>
          <a:lstStyle>
            <a:lvl1pPr marL="285750" indent="-285750">
              <a:spcAft>
                <a:spcPts val="1400"/>
              </a:spcAft>
              <a:buClr>
                <a:srgbClr val="4BB348"/>
              </a:buClr>
              <a:buFont typeface="Arial" panose="020B0604020202020204" pitchFamily="34" charset="0"/>
              <a:buChar char="•"/>
              <a:defRPr b="0" i="0">
                <a:latin typeface="Helvetica" pitchFamily="2" charset="0"/>
              </a:defRPr>
            </a:lvl1pPr>
          </a:lstStyle>
          <a:p>
            <a:pPr lvl="0"/>
            <a:r>
              <a:rPr lang="en-US"/>
              <a:t>Sed id</a:t>
            </a:r>
            <a:r>
              <a:rPr lang="en-US" spc="-5"/>
              <a:t> </a:t>
            </a:r>
            <a:r>
              <a:rPr lang="en-US" err="1"/>
              <a:t>lectus</a:t>
            </a:r>
            <a:r>
              <a:rPr lang="en-US"/>
              <a:t> </a:t>
            </a:r>
            <a:r>
              <a:rPr lang="en-US" err="1"/>
              <a:t>sollicitudin</a:t>
            </a:r>
            <a:r>
              <a:rPr lang="en-US"/>
              <a:t>, </a:t>
            </a:r>
            <a:r>
              <a:rPr lang="en-US" err="1"/>
              <a:t>eleifend</a:t>
            </a:r>
            <a:r>
              <a:rPr lang="en-US"/>
              <a:t> </a:t>
            </a:r>
            <a:r>
              <a:rPr lang="en-US" spc="-20" err="1"/>
              <a:t>nisl</a:t>
            </a:r>
            <a:r>
              <a:rPr lang="en-US" spc="-20"/>
              <a:t> </a:t>
            </a:r>
            <a:r>
              <a:rPr lang="en-US"/>
              <a:t>sed,</a:t>
            </a:r>
            <a:r>
              <a:rPr lang="en-US" spc="-10"/>
              <a:t> </a:t>
            </a:r>
            <a:r>
              <a:rPr lang="en-US"/>
              <a:t>mal</a:t>
            </a:r>
            <a:r>
              <a:rPr lang="en-US" spc="-10"/>
              <a:t> </a:t>
            </a:r>
            <a:r>
              <a:rPr lang="en-US" err="1"/>
              <a:t>ipsumdol</a:t>
            </a:r>
            <a:r>
              <a:rPr lang="en-US"/>
              <a:t>.</a:t>
            </a:r>
          </a:p>
          <a:p>
            <a:pPr lvl="0"/>
            <a:r>
              <a:rPr lang="en-US"/>
              <a:t>Sed id</a:t>
            </a:r>
            <a:r>
              <a:rPr lang="en-US" spc="-5"/>
              <a:t> </a:t>
            </a:r>
            <a:r>
              <a:rPr lang="en-US" err="1"/>
              <a:t>lectus</a:t>
            </a:r>
            <a:r>
              <a:rPr lang="en-US"/>
              <a:t> </a:t>
            </a:r>
            <a:r>
              <a:rPr lang="en-US" err="1"/>
              <a:t>sollicitudin</a:t>
            </a:r>
            <a:r>
              <a:rPr lang="en-US"/>
              <a:t>, </a:t>
            </a:r>
            <a:r>
              <a:rPr lang="en-US" err="1"/>
              <a:t>eleifend</a:t>
            </a:r>
            <a:r>
              <a:rPr lang="en-US"/>
              <a:t> </a:t>
            </a:r>
            <a:r>
              <a:rPr lang="en-US" spc="-20" err="1"/>
              <a:t>nisl</a:t>
            </a:r>
            <a:r>
              <a:rPr lang="en-US" spc="-20"/>
              <a:t> </a:t>
            </a:r>
            <a:r>
              <a:rPr lang="en-US"/>
              <a:t>sed,</a:t>
            </a:r>
            <a:r>
              <a:rPr lang="en-US" spc="-10"/>
              <a:t> </a:t>
            </a:r>
            <a:r>
              <a:rPr lang="en-US"/>
              <a:t>mal</a:t>
            </a:r>
            <a:r>
              <a:rPr lang="en-US" spc="-10"/>
              <a:t> </a:t>
            </a:r>
            <a:r>
              <a:rPr lang="en-US" err="1"/>
              <a:t>ipsumdol</a:t>
            </a:r>
            <a:r>
              <a:rPr lang="en-US"/>
              <a:t>.</a:t>
            </a:r>
          </a:p>
          <a:p>
            <a:pPr lvl="0"/>
            <a:r>
              <a:rPr lang="en-US"/>
              <a:t>Sed id</a:t>
            </a:r>
            <a:r>
              <a:rPr lang="en-US" spc="-5"/>
              <a:t> </a:t>
            </a:r>
            <a:r>
              <a:rPr lang="en-US" err="1"/>
              <a:t>lectus</a:t>
            </a:r>
            <a:r>
              <a:rPr lang="en-US"/>
              <a:t> </a:t>
            </a:r>
            <a:r>
              <a:rPr lang="en-US" err="1"/>
              <a:t>sollicitudin</a:t>
            </a:r>
            <a:r>
              <a:rPr lang="en-US"/>
              <a:t>, </a:t>
            </a:r>
            <a:r>
              <a:rPr lang="en-US" err="1"/>
              <a:t>eleifend</a:t>
            </a:r>
            <a:r>
              <a:rPr lang="en-US"/>
              <a:t> </a:t>
            </a:r>
            <a:r>
              <a:rPr lang="en-US" spc="-20" err="1"/>
              <a:t>nisl</a:t>
            </a:r>
            <a:r>
              <a:rPr lang="en-US" spc="-20"/>
              <a:t> </a:t>
            </a:r>
            <a:r>
              <a:rPr lang="en-US"/>
              <a:t>sed,</a:t>
            </a:r>
            <a:r>
              <a:rPr lang="en-US" spc="-10"/>
              <a:t> </a:t>
            </a:r>
            <a:r>
              <a:rPr lang="en-US"/>
              <a:t>mal</a:t>
            </a:r>
            <a:r>
              <a:rPr lang="en-US" spc="-10"/>
              <a:t> </a:t>
            </a:r>
            <a:r>
              <a:rPr lang="en-US" err="1"/>
              <a:t>ipsumdol</a:t>
            </a:r>
            <a:r>
              <a:rPr lang="en-US"/>
              <a:t>.</a:t>
            </a:r>
          </a:p>
        </p:txBody>
      </p:sp>
      <p:sp>
        <p:nvSpPr>
          <p:cNvPr id="10" name="Text Placeholder 6">
            <a:extLst>
              <a:ext uri="{FF2B5EF4-FFF2-40B4-BE49-F238E27FC236}">
                <a16:creationId xmlns:a16="http://schemas.microsoft.com/office/drawing/2014/main" id="{79E64F25-16D9-8C67-BDBD-3765DABAA161}"/>
              </a:ext>
            </a:extLst>
          </p:cNvPr>
          <p:cNvSpPr>
            <a:spLocks noGrp="1"/>
          </p:cNvSpPr>
          <p:nvPr>
            <p:ph type="body" sz="quarter" idx="12" hasCustomPrompt="1"/>
          </p:nvPr>
        </p:nvSpPr>
        <p:spPr>
          <a:xfrm>
            <a:off x="6276391" y="1822386"/>
            <a:ext cx="5013908" cy="4040252"/>
          </a:xfrm>
          <a:prstGeom prst="rect">
            <a:avLst/>
          </a:prstGeom>
        </p:spPr>
        <p:txBody>
          <a:bodyPr/>
          <a:lstStyle>
            <a:lvl1pPr marL="285750" indent="-285750">
              <a:spcAft>
                <a:spcPts val="1400"/>
              </a:spcAft>
              <a:buClr>
                <a:srgbClr val="4BB348"/>
              </a:buClr>
              <a:buFont typeface="Arial" panose="020B0604020202020204" pitchFamily="34" charset="0"/>
              <a:buChar char="•"/>
              <a:defRPr b="0" i="0">
                <a:latin typeface="Helvetica" pitchFamily="2" charset="0"/>
              </a:defRPr>
            </a:lvl1pPr>
          </a:lstStyle>
          <a:p>
            <a:pPr lvl="0"/>
            <a:r>
              <a:rPr lang="en-US"/>
              <a:t>Sed id</a:t>
            </a:r>
            <a:r>
              <a:rPr lang="en-US" spc="-5"/>
              <a:t> </a:t>
            </a:r>
            <a:r>
              <a:rPr lang="en-US" err="1"/>
              <a:t>lectus</a:t>
            </a:r>
            <a:r>
              <a:rPr lang="en-US"/>
              <a:t> </a:t>
            </a:r>
            <a:r>
              <a:rPr lang="en-US" err="1"/>
              <a:t>sollicitudin</a:t>
            </a:r>
            <a:r>
              <a:rPr lang="en-US"/>
              <a:t>, </a:t>
            </a:r>
            <a:r>
              <a:rPr lang="en-US" err="1"/>
              <a:t>eleifend</a:t>
            </a:r>
            <a:r>
              <a:rPr lang="en-US"/>
              <a:t> </a:t>
            </a:r>
            <a:r>
              <a:rPr lang="en-US" spc="-20" err="1"/>
              <a:t>nisl</a:t>
            </a:r>
            <a:r>
              <a:rPr lang="en-US" spc="-20"/>
              <a:t> </a:t>
            </a:r>
            <a:r>
              <a:rPr lang="en-US"/>
              <a:t>sed,</a:t>
            </a:r>
            <a:r>
              <a:rPr lang="en-US" spc="-10"/>
              <a:t> </a:t>
            </a:r>
            <a:r>
              <a:rPr lang="en-US"/>
              <a:t>mal</a:t>
            </a:r>
            <a:r>
              <a:rPr lang="en-US" spc="-10"/>
              <a:t> </a:t>
            </a:r>
            <a:r>
              <a:rPr lang="en-US" err="1"/>
              <a:t>ipsumdol</a:t>
            </a:r>
            <a:r>
              <a:rPr lang="en-US"/>
              <a:t>.</a:t>
            </a:r>
          </a:p>
          <a:p>
            <a:pPr lvl="0"/>
            <a:r>
              <a:rPr lang="en-US"/>
              <a:t>Sed id</a:t>
            </a:r>
            <a:r>
              <a:rPr lang="en-US" spc="-5"/>
              <a:t> </a:t>
            </a:r>
            <a:r>
              <a:rPr lang="en-US" err="1"/>
              <a:t>lectus</a:t>
            </a:r>
            <a:r>
              <a:rPr lang="en-US"/>
              <a:t> </a:t>
            </a:r>
            <a:r>
              <a:rPr lang="en-US" err="1"/>
              <a:t>sollicitudin</a:t>
            </a:r>
            <a:r>
              <a:rPr lang="en-US"/>
              <a:t>, </a:t>
            </a:r>
            <a:r>
              <a:rPr lang="en-US" err="1"/>
              <a:t>eleifend</a:t>
            </a:r>
            <a:r>
              <a:rPr lang="en-US"/>
              <a:t> </a:t>
            </a:r>
            <a:r>
              <a:rPr lang="en-US" spc="-20" err="1"/>
              <a:t>nisl</a:t>
            </a:r>
            <a:r>
              <a:rPr lang="en-US" spc="-20"/>
              <a:t> </a:t>
            </a:r>
            <a:r>
              <a:rPr lang="en-US"/>
              <a:t>sed,</a:t>
            </a:r>
            <a:r>
              <a:rPr lang="en-US" spc="-10"/>
              <a:t> </a:t>
            </a:r>
            <a:r>
              <a:rPr lang="en-US"/>
              <a:t>mal</a:t>
            </a:r>
            <a:r>
              <a:rPr lang="en-US" spc="-10"/>
              <a:t> </a:t>
            </a:r>
            <a:r>
              <a:rPr lang="en-US" err="1"/>
              <a:t>ipsumdol</a:t>
            </a:r>
            <a:r>
              <a:rPr lang="en-US"/>
              <a:t>.</a:t>
            </a:r>
          </a:p>
          <a:p>
            <a:pPr lvl="0"/>
            <a:r>
              <a:rPr lang="en-US"/>
              <a:t>Sed id</a:t>
            </a:r>
            <a:r>
              <a:rPr lang="en-US" spc="-5"/>
              <a:t> </a:t>
            </a:r>
            <a:r>
              <a:rPr lang="en-US" err="1"/>
              <a:t>lectus</a:t>
            </a:r>
            <a:r>
              <a:rPr lang="en-US"/>
              <a:t> </a:t>
            </a:r>
            <a:r>
              <a:rPr lang="en-US" err="1"/>
              <a:t>sollicitudin</a:t>
            </a:r>
            <a:r>
              <a:rPr lang="en-US"/>
              <a:t>, </a:t>
            </a:r>
            <a:r>
              <a:rPr lang="en-US" err="1"/>
              <a:t>eleifend</a:t>
            </a:r>
            <a:r>
              <a:rPr lang="en-US"/>
              <a:t> </a:t>
            </a:r>
            <a:r>
              <a:rPr lang="en-US" spc="-20" err="1"/>
              <a:t>nisl</a:t>
            </a:r>
            <a:r>
              <a:rPr lang="en-US" spc="-20"/>
              <a:t> </a:t>
            </a:r>
            <a:r>
              <a:rPr lang="en-US"/>
              <a:t>sed,</a:t>
            </a:r>
            <a:r>
              <a:rPr lang="en-US" spc="-10"/>
              <a:t> </a:t>
            </a:r>
            <a:r>
              <a:rPr lang="en-US"/>
              <a:t>mal</a:t>
            </a:r>
            <a:r>
              <a:rPr lang="en-US" spc="-10"/>
              <a:t> </a:t>
            </a:r>
            <a:r>
              <a:rPr lang="en-US" err="1"/>
              <a:t>ipsumdol</a:t>
            </a:r>
            <a:r>
              <a:rPr lang="en-US"/>
              <a:t>.</a:t>
            </a:r>
          </a:p>
        </p:txBody>
      </p:sp>
    </p:spTree>
    <p:extLst>
      <p:ext uri="{BB962C8B-B14F-4D97-AF65-F5344CB8AC3E}">
        <p14:creationId xmlns:p14="http://schemas.microsoft.com/office/powerpoint/2010/main" val="28859253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white">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5AD30D56-7424-4830-ABBC-E1CCEDA7A2DF}"/>
              </a:ext>
            </a:extLst>
          </p:cNvPr>
          <p:cNvPicPr>
            <a:picLocks noChangeAspect="1"/>
          </p:cNvPicPr>
          <p:nvPr userDrawn="1"/>
        </p:nvPicPr>
        <p:blipFill>
          <a:blip r:embed="rId2">
            <a:extLst>
              <a:ext uri="{96DAC541-7B7A-43D3-8B79-37D633B846F1}">
                <asvg:svgBlip xmlns:asvg="http://schemas.microsoft.com/office/drawing/2016/SVG/main" r:embed="rId3"/>
              </a:ext>
            </a:extLst>
          </a:blip>
          <a:srcRect t="29922" r="24420" b="6742"/>
          <a:stretch>
            <a:fillRect/>
          </a:stretch>
        </p:blipFill>
        <p:spPr>
          <a:xfrm>
            <a:off x="3600000" y="0"/>
            <a:ext cx="8592000" cy="6858000"/>
          </a:xfrm>
          <a:custGeom>
            <a:avLst/>
            <a:gdLst>
              <a:gd name="connsiteX0" fmla="*/ 0 w 8592000"/>
              <a:gd name="connsiteY0" fmla="*/ 0 h 6858000"/>
              <a:gd name="connsiteX1" fmla="*/ 8592000 w 8592000"/>
              <a:gd name="connsiteY1" fmla="*/ 0 h 6858000"/>
              <a:gd name="connsiteX2" fmla="*/ 8592000 w 8592000"/>
              <a:gd name="connsiteY2" fmla="*/ 6858000 h 6858000"/>
              <a:gd name="connsiteX3" fmla="*/ 0 w 85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92000" h="6858000">
                <a:moveTo>
                  <a:pt x="0" y="0"/>
                </a:moveTo>
                <a:lnTo>
                  <a:pt x="8592000" y="0"/>
                </a:lnTo>
                <a:lnTo>
                  <a:pt x="8592000" y="6858000"/>
                </a:lnTo>
                <a:lnTo>
                  <a:pt x="0" y="6858000"/>
                </a:lnTo>
                <a:close/>
              </a:path>
            </a:pathLst>
          </a:custGeom>
        </p:spPr>
      </p:pic>
      <p:grpSp>
        <p:nvGrpSpPr>
          <p:cNvPr id="21" name="Logo">
            <a:extLst>
              <a:ext uri="{FF2B5EF4-FFF2-40B4-BE49-F238E27FC236}">
                <a16:creationId xmlns:a16="http://schemas.microsoft.com/office/drawing/2014/main" id="{1E1CB065-BC3E-419D-8CD5-6001359B1AF9}"/>
              </a:ext>
            </a:extLst>
          </p:cNvPr>
          <p:cNvGrpSpPr>
            <a:grpSpLocks noChangeAspect="1"/>
          </p:cNvGrpSpPr>
          <p:nvPr userDrawn="1"/>
        </p:nvGrpSpPr>
        <p:grpSpPr>
          <a:xfrm>
            <a:off x="539751" y="540001"/>
            <a:ext cx="1702800" cy="727237"/>
            <a:chOff x="6380216" y="4059273"/>
            <a:chExt cx="2905863" cy="1241045"/>
          </a:xfrm>
        </p:grpSpPr>
        <p:sp>
          <p:nvSpPr>
            <p:cNvPr id="22" name="Freeform: Shape 21">
              <a:extLst>
                <a:ext uri="{FF2B5EF4-FFF2-40B4-BE49-F238E27FC236}">
                  <a16:creationId xmlns:a16="http://schemas.microsoft.com/office/drawing/2014/main" id="{60EF3EE0-04F6-4F0F-9C30-138E10130D0D}"/>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265DC-74E8-4BFF-92A1-092ADEFABD8A}"/>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C07ABC-F814-4A0D-B933-8FF8308531B7}"/>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C74A0EA-43E9-4563-A55A-F825A81DC14D}"/>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8704FAE-A924-4ACA-BF5E-2A8B00053817}"/>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4A7CF80-4160-43E8-868F-65E74933C8A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pic>
        <p:nvPicPr>
          <p:cNvPr id="27" name="TAGLINE 60Black">
            <a:extLst>
              <a:ext uri="{FF2B5EF4-FFF2-40B4-BE49-F238E27FC236}">
                <a16:creationId xmlns:a16="http://schemas.microsoft.com/office/drawing/2014/main" id="{3A5FFB45-3585-4395-809E-0CF65EFB70E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48863" y="539750"/>
            <a:ext cx="1703386" cy="110689"/>
          </a:xfrm>
          <a:prstGeom prst="rect">
            <a:avLst/>
          </a:prstGeom>
        </p:spPr>
      </p:pic>
      <p:sp>
        <p:nvSpPr>
          <p:cNvPr id="2" name="Title 1"/>
          <p:cNvSpPr>
            <a:spLocks noGrp="1"/>
          </p:cNvSpPr>
          <p:nvPr>
            <p:ph type="ctrTitle" hasCustomPrompt="1"/>
          </p:nvPr>
        </p:nvSpPr>
        <p:spPr>
          <a:xfrm>
            <a:off x="539751" y="1730375"/>
            <a:ext cx="8290798" cy="2985625"/>
          </a:xfrm>
        </p:spPr>
        <p:txBody>
          <a:bodyPr anchor="b" anchorCtr="0">
            <a:noAutofit/>
          </a:bodyPr>
          <a:lstStyle>
            <a:lvl1pPr>
              <a:lnSpc>
                <a:spcPct val="83000"/>
              </a:lnSpc>
              <a:defRPr sz="6000">
                <a:solidFill>
                  <a:schemeClr val="accent1"/>
                </a:solidFill>
              </a:defRPr>
            </a:lvl1pPr>
          </a:lstStyle>
          <a:p>
            <a:r>
              <a:rPr lang="en-GB"/>
              <a:t>Click to add title</a:t>
            </a:r>
          </a:p>
        </p:txBody>
      </p:sp>
      <p:sp>
        <p:nvSpPr>
          <p:cNvPr id="31" name="Subtitle 2"/>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accent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19" name="SD_FLD_DocumentDate">
            <a:extLst>
              <a:ext uri="{FF2B5EF4-FFF2-40B4-BE49-F238E27FC236}">
                <a16:creationId xmlns:a16="http://schemas.microsoft.com/office/drawing/2014/main" id="{33759508-D1FD-40CE-9331-F01D5EE3CCBE}"/>
              </a:ext>
            </a:extLst>
          </p:cNvPr>
          <p:cNvSpPr txBox="1">
            <a:spLocks noChangeArrowheads="1"/>
          </p:cNvSpPr>
          <p:nvPr userDrawn="1"/>
        </p:nvSpPr>
        <p:spPr bwMode="auto">
          <a:xfrm>
            <a:off x="540001" y="6161675"/>
            <a:ext cx="8290796" cy="18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lnSpc>
                <a:spcPct val="83000"/>
              </a:lnSpc>
              <a:spcBef>
                <a:spcPts val="0"/>
              </a:spcBef>
            </a:pPr>
            <a:r>
              <a:rPr lang="en-GB" altLang="ja-JP" sz="1400" cap="none" baseline="0">
                <a:solidFill>
                  <a:schemeClr val="accent1"/>
                </a:solidFill>
                <a:ea typeface="ＭＳ Ｐゴシック" charset="-128"/>
                <a:cs typeface="Arial" charset="0"/>
              </a:rPr>
              <a:t>22 July 2025</a:t>
            </a:r>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32" name="SD_FLD_Draft" hidden="1">
            <a:extLst>
              <a:ext uri="{FF2B5EF4-FFF2-40B4-BE49-F238E27FC236}">
                <a16:creationId xmlns:a16="http://schemas.microsoft.com/office/drawing/2014/main" id="{F9687746-12E1-43B0-8EEE-BCA876E5FD04}"/>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6" name="SD_FLD_Confidentiality">
            <a:extLst>
              <a:ext uri="{FF2B5EF4-FFF2-40B4-BE49-F238E27FC236}">
                <a16:creationId xmlns:a16="http://schemas.microsoft.com/office/drawing/2014/main" id="{2E43B5A0-A24B-4D49-B18D-5419D4E44B91}"/>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238203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graphic">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632BCD-D585-42E8-A6D3-3C06DC3313BD}"/>
              </a:ext>
            </a:extLst>
          </p:cNvPr>
          <p:cNvSpPr/>
          <p:nvPr userDrawn="1"/>
        </p:nvSpPr>
        <p:spPr bwMode="white">
          <a:xfrm>
            <a:off x="0" y="0"/>
            <a:ext cx="12192000" cy="6855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a:extLst>
              <a:ext uri="{FF2B5EF4-FFF2-40B4-BE49-F238E27FC236}">
                <a16:creationId xmlns:a16="http://schemas.microsoft.com/office/drawing/2014/main" id="{7FEC56FF-AE50-4EFB-941E-E0B008ED6569}"/>
              </a:ext>
            </a:extLst>
          </p:cNvPr>
          <p:cNvPicPr>
            <a:picLocks noChangeAspect="1"/>
          </p:cNvPicPr>
          <p:nvPr userDrawn="1"/>
        </p:nvPicPr>
        <p:blipFill>
          <a:blip r:embed="rId2">
            <a:extLst>
              <a:ext uri="{96DAC541-7B7A-43D3-8B79-37D633B846F1}">
                <asvg:svgBlip xmlns:asvg="http://schemas.microsoft.com/office/drawing/2016/SVG/main" r:embed="rId3"/>
              </a:ext>
            </a:extLst>
          </a:blip>
          <a:srcRect t="29922" r="24420" b="6742"/>
          <a:stretch>
            <a:fillRect/>
          </a:stretch>
        </p:blipFill>
        <p:spPr>
          <a:xfrm>
            <a:off x="3600000" y="0"/>
            <a:ext cx="8592000" cy="6858000"/>
          </a:xfrm>
          <a:custGeom>
            <a:avLst/>
            <a:gdLst>
              <a:gd name="connsiteX0" fmla="*/ 0 w 8592000"/>
              <a:gd name="connsiteY0" fmla="*/ 0 h 6858000"/>
              <a:gd name="connsiteX1" fmla="*/ 8592000 w 8592000"/>
              <a:gd name="connsiteY1" fmla="*/ 0 h 6858000"/>
              <a:gd name="connsiteX2" fmla="*/ 8592000 w 8592000"/>
              <a:gd name="connsiteY2" fmla="*/ 6858000 h 6858000"/>
              <a:gd name="connsiteX3" fmla="*/ 0 w 85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92000" h="6858000">
                <a:moveTo>
                  <a:pt x="0" y="0"/>
                </a:moveTo>
                <a:lnTo>
                  <a:pt x="8592000" y="0"/>
                </a:lnTo>
                <a:lnTo>
                  <a:pt x="8592000" y="6858000"/>
                </a:lnTo>
                <a:lnTo>
                  <a:pt x="0" y="6858000"/>
                </a:lnTo>
                <a:close/>
              </a:path>
            </a:pathLst>
          </a:custGeom>
        </p:spPr>
      </p:pic>
      <p:grpSp>
        <p:nvGrpSpPr>
          <p:cNvPr id="27" name="Logo">
            <a:extLst>
              <a:ext uri="{FF2B5EF4-FFF2-40B4-BE49-F238E27FC236}">
                <a16:creationId xmlns:a16="http://schemas.microsoft.com/office/drawing/2014/main" id="{FEB7131A-3640-498A-8512-14CA3C3D2916}"/>
              </a:ext>
            </a:extLst>
          </p:cNvPr>
          <p:cNvGrpSpPr>
            <a:grpSpLocks noChangeAspect="1"/>
          </p:cNvGrpSpPr>
          <p:nvPr userDrawn="1"/>
        </p:nvGrpSpPr>
        <p:grpSpPr bwMode="white">
          <a:xfrm>
            <a:off x="539750" y="540000"/>
            <a:ext cx="1702800" cy="727238"/>
            <a:chOff x="6380216" y="4059273"/>
            <a:chExt cx="2905863" cy="1241045"/>
          </a:xfrm>
        </p:grpSpPr>
        <p:sp>
          <p:nvSpPr>
            <p:cNvPr id="28" name="Freeform: Shape 27">
              <a:extLst>
                <a:ext uri="{FF2B5EF4-FFF2-40B4-BE49-F238E27FC236}">
                  <a16:creationId xmlns:a16="http://schemas.microsoft.com/office/drawing/2014/main" id="{F63D26F1-547B-4B41-9723-EF0612B78E90}"/>
                </a:ext>
              </a:extLst>
            </p:cNvPr>
            <p:cNvSpPr/>
            <p:nvPr/>
          </p:nvSpPr>
          <p:spPr bwMode="white">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chemeClr val="bg1"/>
            </a:solidFill>
            <a:ln w="4731"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E6BEF58-2858-4FD7-B365-BD33C9B4ABBF}"/>
                </a:ext>
              </a:extLst>
            </p:cNvPr>
            <p:cNvSpPr/>
            <p:nvPr/>
          </p:nvSpPr>
          <p:spPr bwMode="white">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chemeClr val="bg1"/>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ACB4FEF-3E65-4473-98FD-06637DF17B5A}"/>
                </a:ext>
              </a:extLst>
            </p:cNvPr>
            <p:cNvSpPr/>
            <p:nvPr/>
          </p:nvSpPr>
          <p:spPr bwMode="white">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chemeClr val="bg1"/>
            </a:solidFill>
            <a:ln w="4731"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54DF14B-8314-43CC-9550-32B284295E07}"/>
                </a:ext>
              </a:extLst>
            </p:cNvPr>
            <p:cNvSpPr/>
            <p:nvPr/>
          </p:nvSpPr>
          <p:spPr bwMode="white">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chemeClr val="bg1"/>
            </a:solidFill>
            <a:ln w="4731"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AAD1000-04BD-4E8C-88FE-2D68653EDFD9}"/>
                </a:ext>
              </a:extLst>
            </p:cNvPr>
            <p:cNvSpPr/>
            <p:nvPr/>
          </p:nvSpPr>
          <p:spPr bwMode="white">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chemeClr val="bg1"/>
            </a:solidFill>
            <a:ln w="4731"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E3E06DF-69BA-40E0-83B4-306829A187BB}"/>
                </a:ext>
              </a:extLst>
            </p:cNvPr>
            <p:cNvSpPr/>
            <p:nvPr/>
          </p:nvSpPr>
          <p:spPr bwMode="white">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chemeClr val="bg1"/>
            </a:solidFill>
            <a:ln w="4731" cap="flat">
              <a:noFill/>
              <a:prstDash val="solid"/>
              <a:miter/>
            </a:ln>
          </p:spPr>
          <p:txBody>
            <a:bodyPr rtlCol="0" anchor="ctr"/>
            <a:lstStyle/>
            <a:p>
              <a:endParaRPr lang="en-GB"/>
            </a:p>
          </p:txBody>
        </p:sp>
      </p:grpSp>
      <p:pic>
        <p:nvPicPr>
          <p:cNvPr id="41" name="TAGLINE WHITE">
            <a:extLst>
              <a:ext uri="{FF2B5EF4-FFF2-40B4-BE49-F238E27FC236}">
                <a16:creationId xmlns:a16="http://schemas.microsoft.com/office/drawing/2014/main" id="{377104A8-79D3-4EC7-8FA7-FC40F808717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0400" y="539750"/>
            <a:ext cx="1702800" cy="110651"/>
          </a:xfrm>
          <a:prstGeom prst="rect">
            <a:avLst/>
          </a:prstGeom>
        </p:spPr>
      </p:pic>
      <p:sp>
        <p:nvSpPr>
          <p:cNvPr id="2" name="Title 1"/>
          <p:cNvSpPr>
            <a:spLocks noGrp="1"/>
          </p:cNvSpPr>
          <p:nvPr>
            <p:ph type="ctrTitle" hasCustomPrompt="1"/>
          </p:nvPr>
        </p:nvSpPr>
        <p:spPr>
          <a:xfrm>
            <a:off x="539751" y="1730375"/>
            <a:ext cx="8290798" cy="2985625"/>
          </a:xfrm>
        </p:spPr>
        <p:txBody>
          <a:bodyPr anchor="b" anchorCtr="0">
            <a:noAutofit/>
          </a:bodyPr>
          <a:lstStyle>
            <a:lvl1pPr>
              <a:lnSpc>
                <a:spcPct val="83000"/>
              </a:lnSpc>
              <a:defRPr sz="6000">
                <a:solidFill>
                  <a:schemeClr val="bg1"/>
                </a:solidFill>
              </a:defRPr>
            </a:lvl1pPr>
          </a:lstStyle>
          <a:p>
            <a:r>
              <a:rPr lang="en-GB"/>
              <a:t>Click to add title</a:t>
            </a:r>
          </a:p>
        </p:txBody>
      </p:sp>
      <p:sp>
        <p:nvSpPr>
          <p:cNvPr id="31" name="Subtitle 2"/>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solidFill>
                  <a:schemeClr val="bg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40" name="SD_FLD_DocumentDate">
            <a:extLst>
              <a:ext uri="{FF2B5EF4-FFF2-40B4-BE49-F238E27FC236}">
                <a16:creationId xmlns:a16="http://schemas.microsoft.com/office/drawing/2014/main" id="{1DB9ED39-CFDE-4196-AB07-F0AC0AB1579B}"/>
              </a:ext>
            </a:extLst>
          </p:cNvPr>
          <p:cNvSpPr txBox="1">
            <a:spLocks noChangeArrowheads="1"/>
          </p:cNvSpPr>
          <p:nvPr userDrawn="1"/>
        </p:nvSpPr>
        <p:spPr bwMode="auto">
          <a:xfrm>
            <a:off x="540001" y="6161675"/>
            <a:ext cx="8290796" cy="18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lnSpc>
                <a:spcPct val="83000"/>
              </a:lnSpc>
              <a:spcBef>
                <a:spcPts val="0"/>
              </a:spcBef>
            </a:pPr>
            <a:r>
              <a:rPr lang="en-GB" altLang="ja-JP" sz="1400" cap="none" baseline="0">
                <a:solidFill>
                  <a:schemeClr val="bg1"/>
                </a:solidFill>
                <a:ea typeface="ＭＳ Ｐゴシック" charset="-128"/>
                <a:cs typeface="Arial" charset="0"/>
              </a:rPr>
              <a:t>22 July 2025</a:t>
            </a:r>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B540F12F-7F36-4021-A362-D466EDB92366}"/>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3" name="SD_FLD_Confidentiality">
            <a:extLst>
              <a:ext uri="{FF2B5EF4-FFF2-40B4-BE49-F238E27FC236}">
                <a16:creationId xmlns:a16="http://schemas.microsoft.com/office/drawing/2014/main" id="{3A818D00-8E4C-41C4-8292-4942AE5E164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1364026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632BCD-D585-42E8-A6D3-3C06DC3313BD}"/>
              </a:ext>
            </a:extLst>
          </p:cNvPr>
          <p:cNvSpPr/>
          <p:nvPr userDrawn="1"/>
        </p:nvSpPr>
        <p:spPr bwMode="white">
          <a:xfrm>
            <a:off x="0" y="0"/>
            <a:ext cx="12192000" cy="6855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Logo">
            <a:extLst>
              <a:ext uri="{FF2B5EF4-FFF2-40B4-BE49-F238E27FC236}">
                <a16:creationId xmlns:a16="http://schemas.microsoft.com/office/drawing/2014/main" id="{38FB97ED-5A4B-484F-BA47-613177090BCB}"/>
              </a:ext>
            </a:extLst>
          </p:cNvPr>
          <p:cNvGrpSpPr>
            <a:grpSpLocks noChangeAspect="1"/>
          </p:cNvGrpSpPr>
          <p:nvPr userDrawn="1"/>
        </p:nvGrpSpPr>
        <p:grpSpPr bwMode="white">
          <a:xfrm>
            <a:off x="539750" y="540000"/>
            <a:ext cx="1702800" cy="727238"/>
            <a:chOff x="6380216" y="4059273"/>
            <a:chExt cx="2905863" cy="1241045"/>
          </a:xfrm>
        </p:grpSpPr>
        <p:sp>
          <p:nvSpPr>
            <p:cNvPr id="27" name="Freeform: Shape 26">
              <a:extLst>
                <a:ext uri="{FF2B5EF4-FFF2-40B4-BE49-F238E27FC236}">
                  <a16:creationId xmlns:a16="http://schemas.microsoft.com/office/drawing/2014/main" id="{055DDA26-00FD-4EB4-98FC-C3CA907FBBFB}"/>
                </a:ext>
              </a:extLst>
            </p:cNvPr>
            <p:cNvSpPr/>
            <p:nvPr/>
          </p:nvSpPr>
          <p:spPr bwMode="white">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chemeClr val="bg1"/>
            </a:solidFill>
            <a:ln w="4731"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4CB032C-9E7C-4EB0-A639-A1F06C45D200}"/>
                </a:ext>
              </a:extLst>
            </p:cNvPr>
            <p:cNvSpPr/>
            <p:nvPr/>
          </p:nvSpPr>
          <p:spPr bwMode="white">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chemeClr val="bg1"/>
            </a:solidFill>
            <a:ln w="4731"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7DD5104-FF83-40C7-AA43-C17183E0159B}"/>
                </a:ext>
              </a:extLst>
            </p:cNvPr>
            <p:cNvSpPr/>
            <p:nvPr/>
          </p:nvSpPr>
          <p:spPr bwMode="white">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chemeClr val="bg1"/>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483200-DEA7-441E-B11A-6554B16BE995}"/>
                </a:ext>
              </a:extLst>
            </p:cNvPr>
            <p:cNvSpPr/>
            <p:nvPr/>
          </p:nvSpPr>
          <p:spPr bwMode="white">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chemeClr val="bg1"/>
            </a:solidFill>
            <a:ln w="4731"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3B82D2-D994-4BA1-81E5-F06092A32375}"/>
                </a:ext>
              </a:extLst>
            </p:cNvPr>
            <p:cNvSpPr/>
            <p:nvPr/>
          </p:nvSpPr>
          <p:spPr bwMode="white">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chemeClr val="bg1"/>
            </a:solidFill>
            <a:ln w="4731"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107E4C-634D-4DED-A03F-46DF1723185F}"/>
                </a:ext>
              </a:extLst>
            </p:cNvPr>
            <p:cNvSpPr/>
            <p:nvPr/>
          </p:nvSpPr>
          <p:spPr bwMode="white">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chemeClr val="bg1"/>
            </a:solidFill>
            <a:ln w="4731" cap="flat">
              <a:noFill/>
              <a:prstDash val="solid"/>
              <a:miter/>
            </a:ln>
          </p:spPr>
          <p:txBody>
            <a:bodyPr rtlCol="0" anchor="ctr"/>
            <a:lstStyle/>
            <a:p>
              <a:endParaRPr lang="en-GB"/>
            </a:p>
          </p:txBody>
        </p:sp>
      </p:grpSp>
      <p:pic>
        <p:nvPicPr>
          <p:cNvPr id="41" name="TAGLINE WHITE">
            <a:extLst>
              <a:ext uri="{FF2B5EF4-FFF2-40B4-BE49-F238E27FC236}">
                <a16:creationId xmlns:a16="http://schemas.microsoft.com/office/drawing/2014/main" id="{A98F511B-B3B4-46F3-ACF7-28F2D6378C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0400" y="539750"/>
            <a:ext cx="1702800" cy="110651"/>
          </a:xfrm>
          <a:prstGeom prst="rect">
            <a:avLst/>
          </a:prstGeom>
        </p:spPr>
      </p:pic>
      <p:sp>
        <p:nvSpPr>
          <p:cNvPr id="2" name="Title 1"/>
          <p:cNvSpPr>
            <a:spLocks noGrp="1"/>
          </p:cNvSpPr>
          <p:nvPr>
            <p:ph type="ctrTitle" hasCustomPrompt="1"/>
          </p:nvPr>
        </p:nvSpPr>
        <p:spPr>
          <a:xfrm>
            <a:off x="539751" y="1730375"/>
            <a:ext cx="8290798" cy="2985625"/>
          </a:xfrm>
        </p:spPr>
        <p:txBody>
          <a:bodyPr anchor="b" anchorCtr="0">
            <a:noAutofit/>
          </a:bodyPr>
          <a:lstStyle>
            <a:lvl1pPr algn="l">
              <a:lnSpc>
                <a:spcPct val="83000"/>
              </a:lnSpc>
              <a:defRPr sz="6000">
                <a:solidFill>
                  <a:schemeClr val="bg1"/>
                </a:solidFill>
              </a:defRPr>
            </a:lvl1pPr>
          </a:lstStyle>
          <a:p>
            <a:r>
              <a:rPr lang="en-GB"/>
              <a:t>Click to add title</a:t>
            </a:r>
          </a:p>
        </p:txBody>
      </p:sp>
      <p:sp>
        <p:nvSpPr>
          <p:cNvPr id="31" name="Subtitle 2"/>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solidFill>
                  <a:schemeClr val="bg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40" name="SD_FLD_DocumentDate">
            <a:extLst>
              <a:ext uri="{FF2B5EF4-FFF2-40B4-BE49-F238E27FC236}">
                <a16:creationId xmlns:a16="http://schemas.microsoft.com/office/drawing/2014/main" id="{7E2B10C4-BD8D-4AE7-9B25-DFBE307FFE40}"/>
              </a:ext>
            </a:extLst>
          </p:cNvPr>
          <p:cNvSpPr txBox="1">
            <a:spLocks noChangeArrowheads="1"/>
          </p:cNvSpPr>
          <p:nvPr userDrawn="1"/>
        </p:nvSpPr>
        <p:spPr bwMode="auto">
          <a:xfrm>
            <a:off x="540001" y="6161675"/>
            <a:ext cx="8290796" cy="18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lnSpc>
                <a:spcPct val="83000"/>
              </a:lnSpc>
              <a:spcBef>
                <a:spcPts val="0"/>
              </a:spcBef>
            </a:pPr>
            <a:r>
              <a:rPr lang="en-GB" altLang="ja-JP" sz="1400" cap="none" baseline="0">
                <a:solidFill>
                  <a:schemeClr val="bg1"/>
                </a:solidFill>
                <a:ea typeface="ＭＳ Ｐゴシック" charset="-128"/>
                <a:cs typeface="Arial" charset="0"/>
              </a:rPr>
              <a:t>22 July 2025</a:t>
            </a:r>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D3B7CDF1-E10F-4E39-9E5D-AE11897E4C1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B504DBE6-F10B-43A3-A35B-E9AA5F4CDC43}"/>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40711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with dark image">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0" y="0"/>
            <a:ext cx="12192000" cy="6858000"/>
          </a:xfrm>
          <a:blipFill>
            <a:blip r:embed="rId2"/>
            <a:stretch>
              <a:fillRect/>
            </a:stretch>
          </a:blipFill>
        </p:spPr>
        <p:txBody>
          <a:bodyPr lIns="9000000" tIns="612000" rIns="180000" anchor="ctr" anchorCtr="0"/>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27" name="Title 1">
            <a:extLst>
              <a:ext uri="{FF2B5EF4-FFF2-40B4-BE49-F238E27FC236}">
                <a16:creationId xmlns:a16="http://schemas.microsoft.com/office/drawing/2014/main" id="{E36BC1AE-8CBE-4EA7-85B1-05A9468D91E1}"/>
              </a:ext>
            </a:extLst>
          </p:cNvPr>
          <p:cNvSpPr>
            <a:spLocks noGrp="1"/>
          </p:cNvSpPr>
          <p:nvPr>
            <p:ph type="ctrTitle" hasCustomPrompt="1"/>
          </p:nvPr>
        </p:nvSpPr>
        <p:spPr>
          <a:xfrm>
            <a:off x="539751" y="1730375"/>
            <a:ext cx="8290798" cy="2985625"/>
          </a:xfrm>
        </p:spPr>
        <p:txBody>
          <a:bodyPr anchor="b" anchorCtr="0">
            <a:noAutofit/>
          </a:bodyPr>
          <a:lstStyle>
            <a:lvl1pPr>
              <a:lnSpc>
                <a:spcPct val="90000"/>
              </a:lnSpc>
              <a:defRPr sz="6000">
                <a:solidFill>
                  <a:schemeClr val="bg1"/>
                </a:solidFill>
              </a:defRPr>
            </a:lvl1pPr>
          </a:lstStyle>
          <a:p>
            <a:r>
              <a:rPr lang="en-GB"/>
              <a:t>Click to add title</a:t>
            </a:r>
          </a:p>
        </p:txBody>
      </p:sp>
      <p:sp>
        <p:nvSpPr>
          <p:cNvPr id="28" name="Subtitle 2">
            <a:extLst>
              <a:ext uri="{FF2B5EF4-FFF2-40B4-BE49-F238E27FC236}">
                <a16:creationId xmlns:a16="http://schemas.microsoft.com/office/drawing/2014/main" id="{52A4BCE6-B178-4BF6-BBA3-BC5CCD7F1111}"/>
              </a:ext>
            </a:extLst>
          </p:cNvPr>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29" name="Text Placeholder 3">
            <a:extLst>
              <a:ext uri="{FF2B5EF4-FFF2-40B4-BE49-F238E27FC236}">
                <a16:creationId xmlns:a16="http://schemas.microsoft.com/office/drawing/2014/main" id="{FD03B31E-37CD-4AFE-AF40-02CD88865192}"/>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solidFill>
                  <a:schemeClr val="bg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8" name="Text Placeholder 5">
            <a:extLst>
              <a:ext uri="{FF2B5EF4-FFF2-40B4-BE49-F238E27FC236}">
                <a16:creationId xmlns:a16="http://schemas.microsoft.com/office/drawing/2014/main" id="{968AF7DD-9CF9-4309-AF51-B7660362642A}"/>
              </a:ext>
            </a:extLst>
          </p:cNvPr>
          <p:cNvSpPr>
            <a:spLocks noGrp="1"/>
          </p:cNvSpPr>
          <p:nvPr>
            <p:ph type="body" sz="quarter" idx="20" hasCustomPrompt="1"/>
          </p:nvPr>
        </p:nvSpPr>
        <p:spPr>
          <a:xfrm>
            <a:off x="540000" y="6128743"/>
            <a:ext cx="8290797" cy="214833"/>
          </a:xfrm>
        </p:spPr>
        <p:txBody>
          <a:bodyPr/>
          <a:lstStyle>
            <a:lvl1pPr marL="0" indent="0" algn="l">
              <a:spcBef>
                <a:spcPts val="0"/>
              </a:spcBef>
              <a:buNone/>
              <a:defRPr sz="14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a:t>Insert date DD Month Year</a:t>
            </a:r>
          </a:p>
        </p:txBody>
      </p:sp>
      <p:sp>
        <p:nvSpPr>
          <p:cNvPr id="41" name="Date Placeholder 12" hidden="1">
            <a:extLst>
              <a:ext uri="{FF2B5EF4-FFF2-40B4-BE49-F238E27FC236}">
                <a16:creationId xmlns:a16="http://schemas.microsoft.com/office/drawing/2014/main" id="{F8C7B2A1-0C6D-4367-B22A-DB1D1248E7E8}"/>
              </a:ext>
            </a:extLst>
          </p:cNvPr>
          <p:cNvSpPr>
            <a:spLocks noGrp="1"/>
          </p:cNvSpPr>
          <p:nvPr>
            <p:ph type="dt" sz="half" idx="19"/>
          </p:nvPr>
        </p:nvSpPr>
        <p:spPr>
          <a:xfrm>
            <a:off x="0" y="6858000"/>
            <a:ext cx="0" cy="0"/>
          </a:xfrm>
        </p:spPr>
        <p:txBody>
          <a:bodyPr/>
          <a:lstStyle>
            <a:lvl1pPr>
              <a:defRPr>
                <a:solidFill>
                  <a:schemeClr val="bg1"/>
                </a:solidFill>
              </a:defRPr>
            </a:lvl1pPr>
          </a:lstStyle>
          <a:p>
            <a:endParaRPr lang="en-GB"/>
          </a:p>
        </p:txBody>
      </p:sp>
      <p:sp>
        <p:nvSpPr>
          <p:cNvPr id="42" name="Footer Placeholder 23" hidden="1">
            <a:extLst>
              <a:ext uri="{FF2B5EF4-FFF2-40B4-BE49-F238E27FC236}">
                <a16:creationId xmlns:a16="http://schemas.microsoft.com/office/drawing/2014/main" id="{70E9D16D-FE2F-4908-ABD5-BB45ECB4099A}"/>
              </a:ext>
            </a:extLst>
          </p:cNvPr>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43" name="Slide Number Placeholder 24" hidden="1">
            <a:extLst>
              <a:ext uri="{FF2B5EF4-FFF2-40B4-BE49-F238E27FC236}">
                <a16:creationId xmlns:a16="http://schemas.microsoft.com/office/drawing/2014/main" id="{393087B7-ABFA-4120-819F-40E9D4ED1169}"/>
              </a:ext>
            </a:extLst>
          </p:cNvPr>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52" name="Text Placeholder 51">
            <a:extLst>
              <a:ext uri="{FF2B5EF4-FFF2-40B4-BE49-F238E27FC236}">
                <a16:creationId xmlns:a16="http://schemas.microsoft.com/office/drawing/2014/main" id="{91479EF3-988A-4C9C-ADDB-C1D212A272B4}"/>
              </a:ext>
            </a:extLst>
          </p:cNvPr>
          <p:cNvSpPr>
            <a:spLocks noGrp="1" noChangeAspect="1"/>
          </p:cNvSpPr>
          <p:nvPr userDrawn="1">
            <p:ph type="body" sz="quarter" idx="22" hasCustomPrompt="1"/>
          </p:nvPr>
        </p:nvSpPr>
        <p:spPr bwMode="white">
          <a:xfrm>
            <a:off x="540000" y="540000"/>
            <a:ext cx="1702800" cy="727238"/>
          </a:xfrm>
          <a:custGeom>
            <a:avLst/>
            <a:gdLst>
              <a:gd name="connsiteX0" fmla="*/ 4835251 w 9270620"/>
              <a:gd name="connsiteY0" fmla="*/ 2948180 h 3959325"/>
              <a:gd name="connsiteX1" fmla="*/ 4835251 w 9270620"/>
              <a:gd name="connsiteY1" fmla="*/ 3779899 h 3959325"/>
              <a:gd name="connsiteX2" fmla="*/ 5282830 w 9270620"/>
              <a:gd name="connsiteY2" fmla="*/ 3779899 h 3959325"/>
              <a:gd name="connsiteX3" fmla="*/ 5590803 w 9270620"/>
              <a:gd name="connsiteY3" fmla="*/ 3686324 h 3959325"/>
              <a:gd name="connsiteX4" fmla="*/ 5693918 w 9270620"/>
              <a:gd name="connsiteY4" fmla="*/ 3399093 h 3959325"/>
              <a:gd name="connsiteX5" fmla="*/ 5693918 w 9270620"/>
              <a:gd name="connsiteY5" fmla="*/ 3329139 h 3959325"/>
              <a:gd name="connsiteX6" fmla="*/ 5590803 w 9270620"/>
              <a:gd name="connsiteY6" fmla="*/ 3039484 h 3959325"/>
              <a:gd name="connsiteX7" fmla="*/ 5282830 w 9270620"/>
              <a:gd name="connsiteY7" fmla="*/ 2948180 h 3959325"/>
              <a:gd name="connsiteX8" fmla="*/ 7923941 w 9270620"/>
              <a:gd name="connsiteY8" fmla="*/ 2768907 h 3959325"/>
              <a:gd name="connsiteX9" fmla="*/ 8147729 w 9270620"/>
              <a:gd name="connsiteY9" fmla="*/ 2768907 h 3959325"/>
              <a:gd name="connsiteX10" fmla="*/ 8603334 w 9270620"/>
              <a:gd name="connsiteY10" fmla="*/ 3699197 h 3959325"/>
              <a:gd name="connsiteX11" fmla="*/ 9058787 w 9270620"/>
              <a:gd name="connsiteY11" fmla="*/ 2768907 h 3959325"/>
              <a:gd name="connsiteX12" fmla="*/ 9269858 w 9270620"/>
              <a:gd name="connsiteY12" fmla="*/ 2768907 h 3959325"/>
              <a:gd name="connsiteX13" fmla="*/ 8674651 w 9270620"/>
              <a:gd name="connsiteY13" fmla="*/ 3959325 h 3959325"/>
              <a:gd name="connsiteX14" fmla="*/ 8520664 w 9270620"/>
              <a:gd name="connsiteY14" fmla="*/ 3959325 h 3959325"/>
              <a:gd name="connsiteX15" fmla="*/ 6265204 w 9270620"/>
              <a:gd name="connsiteY15" fmla="*/ 2768907 h 3959325"/>
              <a:gd name="connsiteX16" fmla="*/ 6349390 w 9270620"/>
              <a:gd name="connsiteY16" fmla="*/ 2768907 h 3959325"/>
              <a:gd name="connsiteX17" fmla="*/ 6458862 w 9270620"/>
              <a:gd name="connsiteY17" fmla="*/ 2768907 h 3959325"/>
              <a:gd name="connsiteX18" fmla="*/ 7379459 w 9270620"/>
              <a:gd name="connsiteY18" fmla="*/ 3699197 h 3959325"/>
              <a:gd name="connsiteX19" fmla="*/ 7379459 w 9270620"/>
              <a:gd name="connsiteY19" fmla="*/ 2768907 h 3959325"/>
              <a:gd name="connsiteX20" fmla="*/ 7574783 w 9270620"/>
              <a:gd name="connsiteY20" fmla="*/ 2768907 h 3959325"/>
              <a:gd name="connsiteX21" fmla="*/ 7574783 w 9270620"/>
              <a:gd name="connsiteY21" fmla="*/ 3959325 h 3959325"/>
              <a:gd name="connsiteX22" fmla="*/ 7379459 w 9270620"/>
              <a:gd name="connsiteY22" fmla="*/ 3959325 h 3959325"/>
              <a:gd name="connsiteX23" fmla="*/ 6458862 w 9270620"/>
              <a:gd name="connsiteY23" fmla="*/ 3030248 h 3959325"/>
              <a:gd name="connsiteX24" fmla="*/ 6458862 w 9270620"/>
              <a:gd name="connsiteY24" fmla="*/ 3959325 h 3959325"/>
              <a:gd name="connsiteX25" fmla="*/ 6265204 w 9270620"/>
              <a:gd name="connsiteY25" fmla="*/ 3959325 h 3959325"/>
              <a:gd name="connsiteX26" fmla="*/ 4636746 w 9270620"/>
              <a:gd name="connsiteY26" fmla="*/ 2768907 h 3959325"/>
              <a:gd name="connsiteX27" fmla="*/ 4725625 w 9270620"/>
              <a:gd name="connsiteY27" fmla="*/ 2768907 h 3959325"/>
              <a:gd name="connsiteX28" fmla="*/ 4835098 w 9270620"/>
              <a:gd name="connsiteY28" fmla="*/ 2768907 h 3959325"/>
              <a:gd name="connsiteX29" fmla="*/ 5281164 w 9270620"/>
              <a:gd name="connsiteY29" fmla="*/ 2768907 h 3959325"/>
              <a:gd name="connsiteX30" fmla="*/ 5606551 w 9270620"/>
              <a:gd name="connsiteY30" fmla="*/ 2830078 h 3959325"/>
              <a:gd name="connsiteX31" fmla="*/ 5816110 w 9270620"/>
              <a:gd name="connsiteY31" fmla="*/ 3014048 h 3959325"/>
              <a:gd name="connsiteX32" fmla="*/ 5889091 w 9270620"/>
              <a:gd name="connsiteY32" fmla="*/ 3322781 h 3959325"/>
              <a:gd name="connsiteX33" fmla="*/ 5889091 w 9270620"/>
              <a:gd name="connsiteY33" fmla="*/ 3405301 h 3959325"/>
              <a:gd name="connsiteX34" fmla="*/ 5816110 w 9270620"/>
              <a:gd name="connsiteY34" fmla="*/ 3714035 h 3959325"/>
              <a:gd name="connsiteX35" fmla="*/ 5606551 w 9270620"/>
              <a:gd name="connsiteY35" fmla="*/ 3898154 h 3959325"/>
              <a:gd name="connsiteX36" fmla="*/ 5281164 w 9270620"/>
              <a:gd name="connsiteY36" fmla="*/ 3959325 h 3959325"/>
              <a:gd name="connsiteX37" fmla="*/ 4835098 w 9270620"/>
              <a:gd name="connsiteY37" fmla="*/ 3959325 h 3959325"/>
              <a:gd name="connsiteX38" fmla="*/ 4725625 w 9270620"/>
              <a:gd name="connsiteY38" fmla="*/ 3959325 h 3959325"/>
              <a:gd name="connsiteX39" fmla="*/ 4636746 w 9270620"/>
              <a:gd name="connsiteY39" fmla="*/ 3959325 h 3959325"/>
              <a:gd name="connsiteX40" fmla="*/ 0 w 9270620"/>
              <a:gd name="connsiteY40" fmla="*/ 1844070 h 3959325"/>
              <a:gd name="connsiteX41" fmla="*/ 9270620 w 9270620"/>
              <a:gd name="connsiteY41" fmla="*/ 1844070 h 3959325"/>
              <a:gd name="connsiteX42" fmla="*/ 9270620 w 9270620"/>
              <a:gd name="connsiteY42" fmla="*/ 2212762 h 3959325"/>
              <a:gd name="connsiteX43" fmla="*/ 0 w 9270620"/>
              <a:gd name="connsiteY43" fmla="*/ 2212762 h 3959325"/>
              <a:gd name="connsiteX44" fmla="*/ 0 w 9270620"/>
              <a:gd name="connsiteY44" fmla="*/ 1475528 h 3959325"/>
              <a:gd name="connsiteX45" fmla="*/ 9270620 w 9270620"/>
              <a:gd name="connsiteY45" fmla="*/ 1475528 h 3959325"/>
              <a:gd name="connsiteX46" fmla="*/ 9270620 w 9270620"/>
              <a:gd name="connsiteY46" fmla="*/ 1660101 h 3959325"/>
              <a:gd name="connsiteX47" fmla="*/ 0 w 9270620"/>
              <a:gd name="connsiteY47" fmla="*/ 1660101 h 3959325"/>
              <a:gd name="connsiteX48" fmla="*/ 0 w 9270620"/>
              <a:gd name="connsiteY48" fmla="*/ 0 h 3959325"/>
              <a:gd name="connsiteX49" fmla="*/ 9270620 w 9270620"/>
              <a:gd name="connsiteY49" fmla="*/ 0 h 3959325"/>
              <a:gd name="connsiteX50" fmla="*/ 9270620 w 9270620"/>
              <a:gd name="connsiteY50" fmla="*/ 1106839 h 3959325"/>
              <a:gd name="connsiteX51" fmla="*/ 0 w 9270620"/>
              <a:gd name="connsiteY51" fmla="*/ 1106839 h 39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70620" h="3959325">
                <a:moveTo>
                  <a:pt x="4835251" y="2948180"/>
                </a:moveTo>
                <a:lnTo>
                  <a:pt x="4835251" y="3779899"/>
                </a:lnTo>
                <a:lnTo>
                  <a:pt x="5282830" y="3779899"/>
                </a:lnTo>
                <a:cubicBezTo>
                  <a:pt x="5419404" y="3779899"/>
                  <a:pt x="5522065" y="3748707"/>
                  <a:pt x="5590803" y="3686324"/>
                </a:cubicBezTo>
                <a:cubicBezTo>
                  <a:pt x="5659548" y="3623943"/>
                  <a:pt x="5693918" y="3528250"/>
                  <a:pt x="5693918" y="3399093"/>
                </a:cubicBezTo>
                <a:lnTo>
                  <a:pt x="5693918" y="3329139"/>
                </a:lnTo>
                <a:cubicBezTo>
                  <a:pt x="5693918" y="3196955"/>
                  <a:pt x="5659548" y="3100352"/>
                  <a:pt x="5590803" y="3039484"/>
                </a:cubicBezTo>
                <a:cubicBezTo>
                  <a:pt x="5521912" y="2978616"/>
                  <a:pt x="5419404" y="2948180"/>
                  <a:pt x="5282830" y="2948180"/>
                </a:cubicBezTo>
                <a:close/>
                <a:moveTo>
                  <a:pt x="7923941" y="2768907"/>
                </a:moveTo>
                <a:lnTo>
                  <a:pt x="8147729" y="2768907"/>
                </a:lnTo>
                <a:lnTo>
                  <a:pt x="8603334" y="3699197"/>
                </a:lnTo>
                <a:lnTo>
                  <a:pt x="9058787" y="2768907"/>
                </a:lnTo>
                <a:lnTo>
                  <a:pt x="9269858" y="2768907"/>
                </a:lnTo>
                <a:lnTo>
                  <a:pt x="8674651" y="3959325"/>
                </a:lnTo>
                <a:lnTo>
                  <a:pt x="8520664" y="3959325"/>
                </a:lnTo>
                <a:close/>
                <a:moveTo>
                  <a:pt x="6265204" y="2768907"/>
                </a:moveTo>
                <a:lnTo>
                  <a:pt x="6349390" y="2768907"/>
                </a:lnTo>
                <a:lnTo>
                  <a:pt x="6458862" y="2768907"/>
                </a:lnTo>
                <a:lnTo>
                  <a:pt x="7379459" y="3699197"/>
                </a:lnTo>
                <a:lnTo>
                  <a:pt x="7379459" y="2768907"/>
                </a:lnTo>
                <a:lnTo>
                  <a:pt x="7574783" y="2768907"/>
                </a:lnTo>
                <a:lnTo>
                  <a:pt x="7574783" y="3959325"/>
                </a:lnTo>
                <a:lnTo>
                  <a:pt x="7379459" y="3959325"/>
                </a:lnTo>
                <a:lnTo>
                  <a:pt x="6458862" y="3030248"/>
                </a:lnTo>
                <a:lnTo>
                  <a:pt x="6458862" y="3959325"/>
                </a:lnTo>
                <a:lnTo>
                  <a:pt x="6265204" y="3959325"/>
                </a:lnTo>
                <a:close/>
                <a:moveTo>
                  <a:pt x="4636746" y="2768907"/>
                </a:moveTo>
                <a:lnTo>
                  <a:pt x="4725625" y="2768907"/>
                </a:lnTo>
                <a:lnTo>
                  <a:pt x="4835098" y="2768907"/>
                </a:lnTo>
                <a:lnTo>
                  <a:pt x="5281164" y="2768907"/>
                </a:lnTo>
                <a:cubicBezTo>
                  <a:pt x="5407140" y="2768907"/>
                  <a:pt x="5515553" y="2789347"/>
                  <a:pt x="5606551" y="2830078"/>
                </a:cubicBezTo>
                <a:cubicBezTo>
                  <a:pt x="5697551" y="2870809"/>
                  <a:pt x="5767352" y="2932130"/>
                  <a:pt x="5816110" y="3014048"/>
                </a:cubicBezTo>
                <a:cubicBezTo>
                  <a:pt x="5864711" y="3096112"/>
                  <a:pt x="5889091" y="3198923"/>
                  <a:pt x="5889091" y="3322781"/>
                </a:cubicBezTo>
                <a:lnTo>
                  <a:pt x="5889091" y="3405301"/>
                </a:lnTo>
                <a:cubicBezTo>
                  <a:pt x="5889091" y="3529156"/>
                  <a:pt x="5864711" y="3631967"/>
                  <a:pt x="5816110" y="3714035"/>
                </a:cubicBezTo>
                <a:cubicBezTo>
                  <a:pt x="5767352" y="3796099"/>
                  <a:pt x="5697551" y="3857423"/>
                  <a:pt x="5606551" y="3898154"/>
                </a:cubicBezTo>
                <a:cubicBezTo>
                  <a:pt x="5515553" y="3938885"/>
                  <a:pt x="5407140" y="3959325"/>
                  <a:pt x="5281164" y="3959325"/>
                </a:cubicBezTo>
                <a:lnTo>
                  <a:pt x="4835098" y="3959325"/>
                </a:lnTo>
                <a:lnTo>
                  <a:pt x="4725625" y="3959325"/>
                </a:lnTo>
                <a:lnTo>
                  <a:pt x="4636746" y="3959325"/>
                </a:lnTo>
                <a:close/>
                <a:moveTo>
                  <a:pt x="0" y="1844070"/>
                </a:moveTo>
                <a:lnTo>
                  <a:pt x="9270620" y="1844070"/>
                </a:lnTo>
                <a:lnTo>
                  <a:pt x="9270620" y="2212762"/>
                </a:lnTo>
                <a:lnTo>
                  <a:pt x="0" y="2212762"/>
                </a:lnTo>
                <a:close/>
                <a:moveTo>
                  <a:pt x="0" y="1475528"/>
                </a:moveTo>
                <a:lnTo>
                  <a:pt x="9270620" y="1475528"/>
                </a:lnTo>
                <a:lnTo>
                  <a:pt x="9270620" y="1660101"/>
                </a:lnTo>
                <a:lnTo>
                  <a:pt x="0" y="1660101"/>
                </a:lnTo>
                <a:close/>
                <a:moveTo>
                  <a:pt x="0" y="0"/>
                </a:moveTo>
                <a:lnTo>
                  <a:pt x="9270620" y="0"/>
                </a:lnTo>
                <a:lnTo>
                  <a:pt x="9270620" y="1106839"/>
                </a:lnTo>
                <a:lnTo>
                  <a:pt x="0" y="1106839"/>
                </a:lnTo>
                <a:close/>
              </a:path>
            </a:pathLst>
          </a:custGeom>
          <a:solidFill>
            <a:schemeClr val="bg1"/>
          </a:solidFill>
        </p:spPr>
        <p:txBody>
          <a:bodyPr wrap="square">
            <a:noAutofit/>
          </a:bodyPr>
          <a:lstStyle>
            <a:lvl1pPr>
              <a:buNone/>
              <a:defRPr sz="100">
                <a:noFill/>
              </a:defRPr>
            </a:lvl1pPr>
          </a:lstStyle>
          <a:p>
            <a:pPr lvl="0"/>
            <a:r>
              <a:rPr lang="en-GB"/>
              <a:t>.</a:t>
            </a:r>
          </a:p>
        </p:txBody>
      </p:sp>
      <p:sp>
        <p:nvSpPr>
          <p:cNvPr id="15" name="Text Placeholder 53">
            <a:extLst>
              <a:ext uri="{FF2B5EF4-FFF2-40B4-BE49-F238E27FC236}">
                <a16:creationId xmlns:a16="http://schemas.microsoft.com/office/drawing/2014/main" id="{E5AF79C5-94DD-46C5-8CC3-1113D3AF2285}"/>
              </a:ext>
            </a:extLst>
          </p:cNvPr>
          <p:cNvSpPr>
            <a:spLocks noGrp="1" noChangeAspect="1"/>
          </p:cNvSpPr>
          <p:nvPr>
            <p:ph type="body" sz="quarter" idx="23" hasCustomPrompt="1"/>
          </p:nvPr>
        </p:nvSpPr>
        <p:spPr bwMode="white">
          <a:xfrm>
            <a:off x="9950287" y="540000"/>
            <a:ext cx="1702800" cy="110911"/>
          </a:xfrm>
          <a:prstGeom prst="rect">
            <a:avLst/>
          </a:prstGeom>
          <a:blipFill>
            <a:blip r:embed="rId3">
              <a:extLst>
                <a:ext uri="{96DAC541-7B7A-43D3-8B79-37D633B846F1}">
                  <asvg:svgBlip xmlns:asvg="http://schemas.microsoft.com/office/drawing/2016/SVG/main" r:embed="rId4"/>
                </a:ext>
              </a:extLst>
            </a:blip>
            <a:stretch>
              <a:fillRect/>
            </a:stretch>
          </a:blipFill>
        </p:spPr>
        <p:txBody>
          <a:bodyPr wrap="square">
            <a:noAutofit/>
          </a:bodyPr>
          <a:lstStyle>
            <a:lvl1pPr>
              <a:buNone/>
              <a:defRPr sz="100">
                <a:noFill/>
              </a:defRPr>
            </a:lvl1pPr>
          </a:lstStyle>
          <a:p>
            <a:pPr lvl="0"/>
            <a:r>
              <a:rPr lang="en-GB"/>
              <a:t>.</a:t>
            </a:r>
          </a:p>
        </p:txBody>
      </p:sp>
      <p:sp>
        <p:nvSpPr>
          <p:cNvPr id="39" name="_SD_FLD_DocumentNumber">
            <a:extLst>
              <a:ext uri="{FF2B5EF4-FFF2-40B4-BE49-F238E27FC236}">
                <a16:creationId xmlns:a16="http://schemas.microsoft.com/office/drawing/2014/main" id="{6D4A75F9-9621-4F28-A6CF-B645F5EF9C9F}"/>
              </a:ext>
            </a:extLst>
          </p:cNvP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bg1"/>
              </a:solidFill>
              <a:ea typeface="ＭＳ Ｐゴシック" charset="-128"/>
              <a:cs typeface="Arial" charset="0"/>
            </a:endParaRPr>
          </a:p>
        </p:txBody>
      </p:sp>
      <p:sp>
        <p:nvSpPr>
          <p:cNvPr id="16" name="SD_FLD_Draft" hidden="1">
            <a:extLst>
              <a:ext uri="{FF2B5EF4-FFF2-40B4-BE49-F238E27FC236}">
                <a16:creationId xmlns:a16="http://schemas.microsoft.com/office/drawing/2014/main" id="{AD5BBEBA-5503-4301-834E-0266E3956A0D}"/>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17" name="SD_FLD_Confidentiality">
            <a:extLst>
              <a:ext uri="{FF2B5EF4-FFF2-40B4-BE49-F238E27FC236}">
                <a16:creationId xmlns:a16="http://schemas.microsoft.com/office/drawing/2014/main" id="{8A9F0C40-3C7F-4DF3-821F-6D35E44CE137}"/>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2527554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 with light image">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0" y="0"/>
            <a:ext cx="12192000" cy="6858000"/>
          </a:xfrm>
          <a:blipFill>
            <a:blip r:embed="rId2"/>
            <a:stretch>
              <a:fillRect/>
            </a:stretch>
          </a:blipFill>
        </p:spPr>
        <p:txBody>
          <a:bodyPr lIns="9000000" tIns="612000" rIns="180000" anchor="ctr" anchorCtr="0"/>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27" name="Title 1">
            <a:extLst>
              <a:ext uri="{FF2B5EF4-FFF2-40B4-BE49-F238E27FC236}">
                <a16:creationId xmlns:a16="http://schemas.microsoft.com/office/drawing/2014/main" id="{E36BC1AE-8CBE-4EA7-85B1-05A9468D91E1}"/>
              </a:ext>
            </a:extLst>
          </p:cNvPr>
          <p:cNvSpPr>
            <a:spLocks noGrp="1"/>
          </p:cNvSpPr>
          <p:nvPr>
            <p:ph type="ctrTitle" hasCustomPrompt="1"/>
          </p:nvPr>
        </p:nvSpPr>
        <p:spPr>
          <a:xfrm>
            <a:off x="539751" y="1730375"/>
            <a:ext cx="8290798" cy="2985625"/>
          </a:xfrm>
        </p:spPr>
        <p:txBody>
          <a:bodyPr anchor="b" anchorCtr="0">
            <a:noAutofit/>
          </a:bodyPr>
          <a:lstStyle>
            <a:lvl1pPr>
              <a:lnSpc>
                <a:spcPct val="83000"/>
              </a:lnSpc>
              <a:defRPr sz="6000">
                <a:solidFill>
                  <a:schemeClr val="accent1"/>
                </a:solidFill>
              </a:defRPr>
            </a:lvl1pPr>
          </a:lstStyle>
          <a:p>
            <a:r>
              <a:rPr lang="en-GB"/>
              <a:t>Click to add title</a:t>
            </a:r>
          </a:p>
        </p:txBody>
      </p:sp>
      <p:sp>
        <p:nvSpPr>
          <p:cNvPr id="28" name="Subtitle 2">
            <a:extLst>
              <a:ext uri="{FF2B5EF4-FFF2-40B4-BE49-F238E27FC236}">
                <a16:creationId xmlns:a16="http://schemas.microsoft.com/office/drawing/2014/main" id="{52A4BCE6-B178-4BF6-BBA3-BC5CCD7F1111}"/>
              </a:ext>
            </a:extLst>
          </p:cNvPr>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accent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29" name="Text Placeholder 3">
            <a:extLst>
              <a:ext uri="{FF2B5EF4-FFF2-40B4-BE49-F238E27FC236}">
                <a16:creationId xmlns:a16="http://schemas.microsoft.com/office/drawing/2014/main" id="{FD03B31E-37CD-4AFE-AF40-02CD88865192}"/>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41" name="Date Placeholder 12" hidden="1">
            <a:extLst>
              <a:ext uri="{FF2B5EF4-FFF2-40B4-BE49-F238E27FC236}">
                <a16:creationId xmlns:a16="http://schemas.microsoft.com/office/drawing/2014/main" id="{F8C7B2A1-0C6D-4367-B22A-DB1D1248E7E8}"/>
              </a:ext>
            </a:extLst>
          </p:cNvPr>
          <p:cNvSpPr>
            <a:spLocks noGrp="1"/>
          </p:cNvSpPr>
          <p:nvPr>
            <p:ph type="dt" sz="half" idx="19"/>
          </p:nvPr>
        </p:nvSpPr>
        <p:spPr>
          <a:xfrm>
            <a:off x="0" y="6858000"/>
            <a:ext cx="0" cy="0"/>
          </a:xfrm>
        </p:spPr>
        <p:txBody>
          <a:bodyPr/>
          <a:lstStyle>
            <a:lvl1pPr>
              <a:defRPr>
                <a:solidFill>
                  <a:schemeClr val="bg1"/>
                </a:solidFill>
              </a:defRPr>
            </a:lvl1pPr>
          </a:lstStyle>
          <a:p>
            <a:endParaRPr lang="en-GB"/>
          </a:p>
        </p:txBody>
      </p:sp>
      <p:sp>
        <p:nvSpPr>
          <p:cNvPr id="42" name="Footer Placeholder 23" hidden="1">
            <a:extLst>
              <a:ext uri="{FF2B5EF4-FFF2-40B4-BE49-F238E27FC236}">
                <a16:creationId xmlns:a16="http://schemas.microsoft.com/office/drawing/2014/main" id="{70E9D16D-FE2F-4908-ABD5-BB45ECB4099A}"/>
              </a:ext>
            </a:extLst>
          </p:cNvPr>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43" name="Slide Number Placeholder 24" hidden="1">
            <a:extLst>
              <a:ext uri="{FF2B5EF4-FFF2-40B4-BE49-F238E27FC236}">
                <a16:creationId xmlns:a16="http://schemas.microsoft.com/office/drawing/2014/main" id="{393087B7-ABFA-4120-819F-40E9D4ED1169}"/>
              </a:ext>
            </a:extLst>
          </p:cNvPr>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52" name="Text Placeholder 51">
            <a:extLst>
              <a:ext uri="{FF2B5EF4-FFF2-40B4-BE49-F238E27FC236}">
                <a16:creationId xmlns:a16="http://schemas.microsoft.com/office/drawing/2014/main" id="{91479EF3-988A-4C9C-ADDB-C1D212A272B4}"/>
              </a:ext>
            </a:extLst>
          </p:cNvPr>
          <p:cNvSpPr>
            <a:spLocks noGrp="1" noChangeAspect="1"/>
          </p:cNvSpPr>
          <p:nvPr userDrawn="1">
            <p:ph type="body" sz="quarter" idx="22" hasCustomPrompt="1"/>
          </p:nvPr>
        </p:nvSpPr>
        <p:spPr>
          <a:xfrm>
            <a:off x="540000" y="540000"/>
            <a:ext cx="1702800" cy="727238"/>
          </a:xfrm>
          <a:custGeom>
            <a:avLst/>
            <a:gdLst>
              <a:gd name="connsiteX0" fmla="*/ 4835251 w 9270620"/>
              <a:gd name="connsiteY0" fmla="*/ 2948180 h 3959325"/>
              <a:gd name="connsiteX1" fmla="*/ 4835251 w 9270620"/>
              <a:gd name="connsiteY1" fmla="*/ 3779899 h 3959325"/>
              <a:gd name="connsiteX2" fmla="*/ 5282830 w 9270620"/>
              <a:gd name="connsiteY2" fmla="*/ 3779899 h 3959325"/>
              <a:gd name="connsiteX3" fmla="*/ 5590803 w 9270620"/>
              <a:gd name="connsiteY3" fmla="*/ 3686324 h 3959325"/>
              <a:gd name="connsiteX4" fmla="*/ 5693918 w 9270620"/>
              <a:gd name="connsiteY4" fmla="*/ 3399093 h 3959325"/>
              <a:gd name="connsiteX5" fmla="*/ 5693918 w 9270620"/>
              <a:gd name="connsiteY5" fmla="*/ 3329139 h 3959325"/>
              <a:gd name="connsiteX6" fmla="*/ 5590803 w 9270620"/>
              <a:gd name="connsiteY6" fmla="*/ 3039484 h 3959325"/>
              <a:gd name="connsiteX7" fmla="*/ 5282830 w 9270620"/>
              <a:gd name="connsiteY7" fmla="*/ 2948180 h 3959325"/>
              <a:gd name="connsiteX8" fmla="*/ 7923941 w 9270620"/>
              <a:gd name="connsiteY8" fmla="*/ 2768907 h 3959325"/>
              <a:gd name="connsiteX9" fmla="*/ 8147729 w 9270620"/>
              <a:gd name="connsiteY9" fmla="*/ 2768907 h 3959325"/>
              <a:gd name="connsiteX10" fmla="*/ 8603334 w 9270620"/>
              <a:gd name="connsiteY10" fmla="*/ 3699197 h 3959325"/>
              <a:gd name="connsiteX11" fmla="*/ 9058787 w 9270620"/>
              <a:gd name="connsiteY11" fmla="*/ 2768907 h 3959325"/>
              <a:gd name="connsiteX12" fmla="*/ 9269858 w 9270620"/>
              <a:gd name="connsiteY12" fmla="*/ 2768907 h 3959325"/>
              <a:gd name="connsiteX13" fmla="*/ 8674651 w 9270620"/>
              <a:gd name="connsiteY13" fmla="*/ 3959325 h 3959325"/>
              <a:gd name="connsiteX14" fmla="*/ 8520664 w 9270620"/>
              <a:gd name="connsiteY14" fmla="*/ 3959325 h 3959325"/>
              <a:gd name="connsiteX15" fmla="*/ 6265204 w 9270620"/>
              <a:gd name="connsiteY15" fmla="*/ 2768907 h 3959325"/>
              <a:gd name="connsiteX16" fmla="*/ 6349390 w 9270620"/>
              <a:gd name="connsiteY16" fmla="*/ 2768907 h 3959325"/>
              <a:gd name="connsiteX17" fmla="*/ 6458862 w 9270620"/>
              <a:gd name="connsiteY17" fmla="*/ 2768907 h 3959325"/>
              <a:gd name="connsiteX18" fmla="*/ 7379459 w 9270620"/>
              <a:gd name="connsiteY18" fmla="*/ 3699197 h 3959325"/>
              <a:gd name="connsiteX19" fmla="*/ 7379459 w 9270620"/>
              <a:gd name="connsiteY19" fmla="*/ 2768907 h 3959325"/>
              <a:gd name="connsiteX20" fmla="*/ 7574783 w 9270620"/>
              <a:gd name="connsiteY20" fmla="*/ 2768907 h 3959325"/>
              <a:gd name="connsiteX21" fmla="*/ 7574783 w 9270620"/>
              <a:gd name="connsiteY21" fmla="*/ 3959325 h 3959325"/>
              <a:gd name="connsiteX22" fmla="*/ 7379459 w 9270620"/>
              <a:gd name="connsiteY22" fmla="*/ 3959325 h 3959325"/>
              <a:gd name="connsiteX23" fmla="*/ 6458862 w 9270620"/>
              <a:gd name="connsiteY23" fmla="*/ 3030248 h 3959325"/>
              <a:gd name="connsiteX24" fmla="*/ 6458862 w 9270620"/>
              <a:gd name="connsiteY24" fmla="*/ 3959325 h 3959325"/>
              <a:gd name="connsiteX25" fmla="*/ 6265204 w 9270620"/>
              <a:gd name="connsiteY25" fmla="*/ 3959325 h 3959325"/>
              <a:gd name="connsiteX26" fmla="*/ 4636746 w 9270620"/>
              <a:gd name="connsiteY26" fmla="*/ 2768907 h 3959325"/>
              <a:gd name="connsiteX27" fmla="*/ 4725625 w 9270620"/>
              <a:gd name="connsiteY27" fmla="*/ 2768907 h 3959325"/>
              <a:gd name="connsiteX28" fmla="*/ 4835098 w 9270620"/>
              <a:gd name="connsiteY28" fmla="*/ 2768907 h 3959325"/>
              <a:gd name="connsiteX29" fmla="*/ 5281164 w 9270620"/>
              <a:gd name="connsiteY29" fmla="*/ 2768907 h 3959325"/>
              <a:gd name="connsiteX30" fmla="*/ 5606551 w 9270620"/>
              <a:gd name="connsiteY30" fmla="*/ 2830078 h 3959325"/>
              <a:gd name="connsiteX31" fmla="*/ 5816110 w 9270620"/>
              <a:gd name="connsiteY31" fmla="*/ 3014048 h 3959325"/>
              <a:gd name="connsiteX32" fmla="*/ 5889091 w 9270620"/>
              <a:gd name="connsiteY32" fmla="*/ 3322781 h 3959325"/>
              <a:gd name="connsiteX33" fmla="*/ 5889091 w 9270620"/>
              <a:gd name="connsiteY33" fmla="*/ 3405301 h 3959325"/>
              <a:gd name="connsiteX34" fmla="*/ 5816110 w 9270620"/>
              <a:gd name="connsiteY34" fmla="*/ 3714035 h 3959325"/>
              <a:gd name="connsiteX35" fmla="*/ 5606551 w 9270620"/>
              <a:gd name="connsiteY35" fmla="*/ 3898154 h 3959325"/>
              <a:gd name="connsiteX36" fmla="*/ 5281164 w 9270620"/>
              <a:gd name="connsiteY36" fmla="*/ 3959325 h 3959325"/>
              <a:gd name="connsiteX37" fmla="*/ 4835098 w 9270620"/>
              <a:gd name="connsiteY37" fmla="*/ 3959325 h 3959325"/>
              <a:gd name="connsiteX38" fmla="*/ 4725625 w 9270620"/>
              <a:gd name="connsiteY38" fmla="*/ 3959325 h 3959325"/>
              <a:gd name="connsiteX39" fmla="*/ 4636746 w 9270620"/>
              <a:gd name="connsiteY39" fmla="*/ 3959325 h 3959325"/>
              <a:gd name="connsiteX40" fmla="*/ 0 w 9270620"/>
              <a:gd name="connsiteY40" fmla="*/ 1844070 h 3959325"/>
              <a:gd name="connsiteX41" fmla="*/ 9270620 w 9270620"/>
              <a:gd name="connsiteY41" fmla="*/ 1844070 h 3959325"/>
              <a:gd name="connsiteX42" fmla="*/ 9270620 w 9270620"/>
              <a:gd name="connsiteY42" fmla="*/ 2212762 h 3959325"/>
              <a:gd name="connsiteX43" fmla="*/ 0 w 9270620"/>
              <a:gd name="connsiteY43" fmla="*/ 2212762 h 3959325"/>
              <a:gd name="connsiteX44" fmla="*/ 0 w 9270620"/>
              <a:gd name="connsiteY44" fmla="*/ 1475528 h 3959325"/>
              <a:gd name="connsiteX45" fmla="*/ 9270620 w 9270620"/>
              <a:gd name="connsiteY45" fmla="*/ 1475528 h 3959325"/>
              <a:gd name="connsiteX46" fmla="*/ 9270620 w 9270620"/>
              <a:gd name="connsiteY46" fmla="*/ 1660101 h 3959325"/>
              <a:gd name="connsiteX47" fmla="*/ 0 w 9270620"/>
              <a:gd name="connsiteY47" fmla="*/ 1660101 h 3959325"/>
              <a:gd name="connsiteX48" fmla="*/ 0 w 9270620"/>
              <a:gd name="connsiteY48" fmla="*/ 0 h 3959325"/>
              <a:gd name="connsiteX49" fmla="*/ 9270620 w 9270620"/>
              <a:gd name="connsiteY49" fmla="*/ 0 h 3959325"/>
              <a:gd name="connsiteX50" fmla="*/ 9270620 w 9270620"/>
              <a:gd name="connsiteY50" fmla="*/ 1106839 h 3959325"/>
              <a:gd name="connsiteX51" fmla="*/ 0 w 9270620"/>
              <a:gd name="connsiteY51" fmla="*/ 1106839 h 39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70620" h="3959325">
                <a:moveTo>
                  <a:pt x="4835251" y="2948180"/>
                </a:moveTo>
                <a:lnTo>
                  <a:pt x="4835251" y="3779899"/>
                </a:lnTo>
                <a:lnTo>
                  <a:pt x="5282830" y="3779899"/>
                </a:lnTo>
                <a:cubicBezTo>
                  <a:pt x="5419404" y="3779899"/>
                  <a:pt x="5522065" y="3748707"/>
                  <a:pt x="5590803" y="3686324"/>
                </a:cubicBezTo>
                <a:cubicBezTo>
                  <a:pt x="5659548" y="3623943"/>
                  <a:pt x="5693918" y="3528250"/>
                  <a:pt x="5693918" y="3399093"/>
                </a:cubicBezTo>
                <a:lnTo>
                  <a:pt x="5693918" y="3329139"/>
                </a:lnTo>
                <a:cubicBezTo>
                  <a:pt x="5693918" y="3196955"/>
                  <a:pt x="5659548" y="3100352"/>
                  <a:pt x="5590803" y="3039484"/>
                </a:cubicBezTo>
                <a:cubicBezTo>
                  <a:pt x="5521912" y="2978616"/>
                  <a:pt x="5419404" y="2948180"/>
                  <a:pt x="5282830" y="2948180"/>
                </a:cubicBezTo>
                <a:close/>
                <a:moveTo>
                  <a:pt x="7923941" y="2768907"/>
                </a:moveTo>
                <a:lnTo>
                  <a:pt x="8147729" y="2768907"/>
                </a:lnTo>
                <a:lnTo>
                  <a:pt x="8603334" y="3699197"/>
                </a:lnTo>
                <a:lnTo>
                  <a:pt x="9058787" y="2768907"/>
                </a:lnTo>
                <a:lnTo>
                  <a:pt x="9269858" y="2768907"/>
                </a:lnTo>
                <a:lnTo>
                  <a:pt x="8674651" y="3959325"/>
                </a:lnTo>
                <a:lnTo>
                  <a:pt x="8520664" y="3959325"/>
                </a:lnTo>
                <a:close/>
                <a:moveTo>
                  <a:pt x="6265204" y="2768907"/>
                </a:moveTo>
                <a:lnTo>
                  <a:pt x="6349390" y="2768907"/>
                </a:lnTo>
                <a:lnTo>
                  <a:pt x="6458862" y="2768907"/>
                </a:lnTo>
                <a:lnTo>
                  <a:pt x="7379459" y="3699197"/>
                </a:lnTo>
                <a:lnTo>
                  <a:pt x="7379459" y="2768907"/>
                </a:lnTo>
                <a:lnTo>
                  <a:pt x="7574783" y="2768907"/>
                </a:lnTo>
                <a:lnTo>
                  <a:pt x="7574783" y="3959325"/>
                </a:lnTo>
                <a:lnTo>
                  <a:pt x="7379459" y="3959325"/>
                </a:lnTo>
                <a:lnTo>
                  <a:pt x="6458862" y="3030248"/>
                </a:lnTo>
                <a:lnTo>
                  <a:pt x="6458862" y="3959325"/>
                </a:lnTo>
                <a:lnTo>
                  <a:pt x="6265204" y="3959325"/>
                </a:lnTo>
                <a:close/>
                <a:moveTo>
                  <a:pt x="4636746" y="2768907"/>
                </a:moveTo>
                <a:lnTo>
                  <a:pt x="4725625" y="2768907"/>
                </a:lnTo>
                <a:lnTo>
                  <a:pt x="4835098" y="2768907"/>
                </a:lnTo>
                <a:lnTo>
                  <a:pt x="5281164" y="2768907"/>
                </a:lnTo>
                <a:cubicBezTo>
                  <a:pt x="5407140" y="2768907"/>
                  <a:pt x="5515553" y="2789347"/>
                  <a:pt x="5606551" y="2830078"/>
                </a:cubicBezTo>
                <a:cubicBezTo>
                  <a:pt x="5697551" y="2870809"/>
                  <a:pt x="5767352" y="2932130"/>
                  <a:pt x="5816110" y="3014048"/>
                </a:cubicBezTo>
                <a:cubicBezTo>
                  <a:pt x="5864711" y="3096112"/>
                  <a:pt x="5889091" y="3198923"/>
                  <a:pt x="5889091" y="3322781"/>
                </a:cubicBezTo>
                <a:lnTo>
                  <a:pt x="5889091" y="3405301"/>
                </a:lnTo>
                <a:cubicBezTo>
                  <a:pt x="5889091" y="3529156"/>
                  <a:pt x="5864711" y="3631967"/>
                  <a:pt x="5816110" y="3714035"/>
                </a:cubicBezTo>
                <a:cubicBezTo>
                  <a:pt x="5767352" y="3796099"/>
                  <a:pt x="5697551" y="3857423"/>
                  <a:pt x="5606551" y="3898154"/>
                </a:cubicBezTo>
                <a:cubicBezTo>
                  <a:pt x="5515553" y="3938885"/>
                  <a:pt x="5407140" y="3959325"/>
                  <a:pt x="5281164" y="3959325"/>
                </a:cubicBezTo>
                <a:lnTo>
                  <a:pt x="4835098" y="3959325"/>
                </a:lnTo>
                <a:lnTo>
                  <a:pt x="4725625" y="3959325"/>
                </a:lnTo>
                <a:lnTo>
                  <a:pt x="4636746" y="3959325"/>
                </a:lnTo>
                <a:close/>
                <a:moveTo>
                  <a:pt x="0" y="1844070"/>
                </a:moveTo>
                <a:lnTo>
                  <a:pt x="9270620" y="1844070"/>
                </a:lnTo>
                <a:lnTo>
                  <a:pt x="9270620" y="2212762"/>
                </a:lnTo>
                <a:lnTo>
                  <a:pt x="0" y="2212762"/>
                </a:lnTo>
                <a:close/>
                <a:moveTo>
                  <a:pt x="0" y="1475528"/>
                </a:moveTo>
                <a:lnTo>
                  <a:pt x="9270620" y="1475528"/>
                </a:lnTo>
                <a:lnTo>
                  <a:pt x="9270620" y="1660101"/>
                </a:lnTo>
                <a:lnTo>
                  <a:pt x="0" y="1660101"/>
                </a:lnTo>
                <a:close/>
                <a:moveTo>
                  <a:pt x="0" y="0"/>
                </a:moveTo>
                <a:lnTo>
                  <a:pt x="9270620" y="0"/>
                </a:lnTo>
                <a:lnTo>
                  <a:pt x="9270620" y="1106839"/>
                </a:lnTo>
                <a:lnTo>
                  <a:pt x="0" y="1106839"/>
                </a:lnTo>
                <a:close/>
              </a:path>
            </a:pathLst>
          </a:custGeom>
          <a:solidFill>
            <a:schemeClr val="accent1"/>
          </a:solidFill>
        </p:spPr>
        <p:txBody>
          <a:bodyPr wrap="square">
            <a:noAutofit/>
          </a:bodyPr>
          <a:lstStyle>
            <a:lvl1pPr>
              <a:buNone/>
              <a:defRPr sz="100">
                <a:noFill/>
              </a:defRPr>
            </a:lvl1pPr>
          </a:lstStyle>
          <a:p>
            <a:pPr lvl="0"/>
            <a:r>
              <a:rPr lang="en-GB"/>
              <a:t>.</a:t>
            </a:r>
          </a:p>
        </p:txBody>
      </p:sp>
      <p:sp>
        <p:nvSpPr>
          <p:cNvPr id="13" name="Text Placeholder 51">
            <a:extLst>
              <a:ext uri="{FF2B5EF4-FFF2-40B4-BE49-F238E27FC236}">
                <a16:creationId xmlns:a16="http://schemas.microsoft.com/office/drawing/2014/main" id="{365B6A09-D9FD-4ED0-98F5-8CCC60EAA84E}"/>
              </a:ext>
            </a:extLst>
          </p:cNvPr>
          <p:cNvSpPr>
            <a:spLocks noGrp="1" noChangeAspect="1"/>
          </p:cNvSpPr>
          <p:nvPr>
            <p:ph type="body" sz="quarter" idx="23" hasCustomPrompt="1"/>
          </p:nvPr>
        </p:nvSpPr>
        <p:spPr bwMode="white">
          <a:xfrm>
            <a:off x="9950400" y="540000"/>
            <a:ext cx="1702800" cy="110911"/>
          </a:xfrm>
          <a:prstGeom prst="rect">
            <a:avLst/>
          </a:prstGeom>
          <a:blipFill>
            <a:blip r:embed="rId3">
              <a:extLst>
                <a:ext uri="{96DAC541-7B7A-43D3-8B79-37D633B846F1}">
                  <asvg:svgBlip xmlns:asvg="http://schemas.microsoft.com/office/drawing/2016/SVG/main" r:embed="rId4"/>
                </a:ext>
              </a:extLst>
            </a:blip>
            <a:stretch>
              <a:fillRect/>
            </a:stretch>
          </a:blipFill>
        </p:spPr>
        <p:txBody>
          <a:bodyPr wrap="square">
            <a:noAutofit/>
          </a:bodyPr>
          <a:lstStyle>
            <a:lvl1pPr>
              <a:buNone/>
              <a:defRPr sz="100">
                <a:noFill/>
              </a:defRPr>
            </a:lvl1pPr>
          </a:lstStyle>
          <a:p>
            <a:pPr lvl="0"/>
            <a:r>
              <a:rPr lang="en-GB"/>
              <a:t>.</a:t>
            </a:r>
          </a:p>
        </p:txBody>
      </p:sp>
      <p:sp>
        <p:nvSpPr>
          <p:cNvPr id="39" name="_SD_FLD_DocumentNumber">
            <a:extLst>
              <a:ext uri="{FF2B5EF4-FFF2-40B4-BE49-F238E27FC236}">
                <a16:creationId xmlns:a16="http://schemas.microsoft.com/office/drawing/2014/main" id="{6D4A75F9-9621-4F28-A6CF-B645F5EF9C9F}"/>
              </a:ext>
            </a:extLst>
          </p:cNvP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16" name="SD_FLD_Draft" hidden="1">
            <a:extLst>
              <a:ext uri="{FF2B5EF4-FFF2-40B4-BE49-F238E27FC236}">
                <a16:creationId xmlns:a16="http://schemas.microsoft.com/office/drawing/2014/main" id="{BD7D6A25-4428-4539-B039-5FC4AADC87C9}"/>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17" name="SD_FLD_Confidentiality">
            <a:extLst>
              <a:ext uri="{FF2B5EF4-FFF2-40B4-BE49-F238E27FC236}">
                <a16:creationId xmlns:a16="http://schemas.microsoft.com/office/drawing/2014/main" id="{31AB39E5-0741-4771-B91F-E17E5133945B}"/>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18" name="Text Placeholder 5">
            <a:extLst>
              <a:ext uri="{FF2B5EF4-FFF2-40B4-BE49-F238E27FC236}">
                <a16:creationId xmlns:a16="http://schemas.microsoft.com/office/drawing/2014/main" id="{6E7010F2-E87C-4A37-82E8-9658961C6357}"/>
              </a:ext>
            </a:extLst>
          </p:cNvPr>
          <p:cNvSpPr>
            <a:spLocks noGrp="1"/>
          </p:cNvSpPr>
          <p:nvPr>
            <p:ph type="body" sz="quarter" idx="20" hasCustomPrompt="1"/>
          </p:nvPr>
        </p:nvSpPr>
        <p:spPr>
          <a:xfrm>
            <a:off x="540000" y="6128743"/>
            <a:ext cx="8290797" cy="214833"/>
          </a:xfrm>
        </p:spPr>
        <p:txBody>
          <a:bodyPr/>
          <a:lstStyle>
            <a:lvl1pPr marL="0" indent="0" algn="l">
              <a:spcBef>
                <a:spcPts val="0"/>
              </a:spcBef>
              <a:buNone/>
              <a:defRPr sz="14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a:t>Insert date DD Month Year</a:t>
            </a:r>
          </a:p>
        </p:txBody>
      </p:sp>
    </p:spTree>
    <p:extLst>
      <p:ext uri="{BB962C8B-B14F-4D97-AF65-F5344CB8AC3E}">
        <p14:creationId xmlns:p14="http://schemas.microsoft.com/office/powerpoint/2010/main" val="1636808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ver high-level">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0" y="0"/>
            <a:ext cx="12192000" cy="6858000"/>
          </a:xfrm>
          <a:blipFill>
            <a:blip r:embed="rId2"/>
            <a:stretch>
              <a:fillRect/>
            </a:stretch>
          </a:blipFill>
        </p:spPr>
        <p:txBody>
          <a:bodyPr lIns="8064000" tIns="576000" rIns="1080000" anchor="ctr" anchorCtr="0"/>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39" name="_SD_FLD_DocumentNumber">
            <a:extLst>
              <a:ext uri="{FF2B5EF4-FFF2-40B4-BE49-F238E27FC236}">
                <a16:creationId xmlns:a16="http://schemas.microsoft.com/office/drawing/2014/main" id="{6D4A75F9-9621-4F28-A6CF-B645F5EF9C9F}"/>
              </a:ext>
            </a:extLst>
          </p:cNvP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16" name="SD_FLD_Draft" hidden="1">
            <a:extLst>
              <a:ext uri="{FF2B5EF4-FFF2-40B4-BE49-F238E27FC236}">
                <a16:creationId xmlns:a16="http://schemas.microsoft.com/office/drawing/2014/main" id="{BD7D6A25-4428-4539-B039-5FC4AADC87C9}"/>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17" name="SD_FLD_Confidentiality">
            <a:extLst>
              <a:ext uri="{FF2B5EF4-FFF2-40B4-BE49-F238E27FC236}">
                <a16:creationId xmlns:a16="http://schemas.microsoft.com/office/drawing/2014/main" id="{31AB39E5-0741-4771-B91F-E17E5133945B}"/>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63" name="Top white Text Placeholder 62">
            <a:extLst>
              <a:ext uri="{FF2B5EF4-FFF2-40B4-BE49-F238E27FC236}">
                <a16:creationId xmlns:a16="http://schemas.microsoft.com/office/drawing/2014/main" id="{86FA6806-F06F-4815-9C58-9A21745653C3}"/>
              </a:ext>
            </a:extLst>
          </p:cNvPr>
          <p:cNvSpPr>
            <a:spLocks noGrp="1"/>
          </p:cNvSpPr>
          <p:nvPr>
            <p:ph type="body" sz="quarter" idx="43" hasCustomPrompt="1"/>
          </p:nvPr>
        </p:nvSpPr>
        <p:spPr>
          <a:xfrm>
            <a:off x="539750" y="-1"/>
            <a:ext cx="6407150" cy="3429001"/>
          </a:xfrm>
          <a:solidFill>
            <a:schemeClr val="bg1"/>
          </a:solidFill>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65" name="Top blue Text Placeholder 64">
            <a:extLst>
              <a:ext uri="{FF2B5EF4-FFF2-40B4-BE49-F238E27FC236}">
                <a16:creationId xmlns:a16="http://schemas.microsoft.com/office/drawing/2014/main" id="{44396705-2401-41FF-AC70-D31092879887}"/>
              </a:ext>
            </a:extLst>
          </p:cNvPr>
          <p:cNvSpPr>
            <a:spLocks noGrp="1"/>
          </p:cNvSpPr>
          <p:nvPr>
            <p:ph type="body" sz="quarter" idx="44" hasCustomPrompt="1"/>
          </p:nvPr>
        </p:nvSpPr>
        <p:spPr>
          <a:xfrm>
            <a:off x="540000" y="3390298"/>
            <a:ext cx="6408000" cy="1234800"/>
          </a:xfrm>
          <a:solidFill>
            <a:schemeClr val="tx2"/>
          </a:solidFill>
          <a:ln>
            <a:noFill/>
          </a:ln>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26" name="Title 1">
            <a:extLst>
              <a:ext uri="{FF2B5EF4-FFF2-40B4-BE49-F238E27FC236}">
                <a16:creationId xmlns:a16="http://schemas.microsoft.com/office/drawing/2014/main" id="{18E2B2C2-0C1A-4F16-AB97-87EF9E7EAEEA}"/>
              </a:ext>
            </a:extLst>
          </p:cNvPr>
          <p:cNvSpPr>
            <a:spLocks noGrp="1"/>
          </p:cNvSpPr>
          <p:nvPr>
            <p:ph type="ctrTitle" hasCustomPrompt="1"/>
          </p:nvPr>
        </p:nvSpPr>
        <p:spPr>
          <a:xfrm>
            <a:off x="1080000" y="1592796"/>
            <a:ext cx="5320800" cy="1436524"/>
          </a:xfrm>
        </p:spPr>
        <p:txBody>
          <a:bodyPr anchor="t" anchorCtr="0">
            <a:noAutofit/>
          </a:bodyPr>
          <a:lstStyle>
            <a:lvl1pPr>
              <a:lnSpc>
                <a:spcPct val="83000"/>
              </a:lnSpc>
              <a:defRPr sz="3600">
                <a:solidFill>
                  <a:schemeClr val="accent1"/>
                </a:solidFill>
              </a:defRPr>
            </a:lvl1pPr>
          </a:lstStyle>
          <a:p>
            <a:r>
              <a:rPr lang="en-GB"/>
              <a:t>Click to add title</a:t>
            </a:r>
          </a:p>
        </p:txBody>
      </p:sp>
      <p:sp>
        <p:nvSpPr>
          <p:cNvPr id="30" name="Subtitle 2">
            <a:extLst>
              <a:ext uri="{FF2B5EF4-FFF2-40B4-BE49-F238E27FC236}">
                <a16:creationId xmlns:a16="http://schemas.microsoft.com/office/drawing/2014/main" id="{55756018-EA5B-4F5B-8ECA-D5A1005CDF47}"/>
              </a:ext>
            </a:extLst>
          </p:cNvPr>
          <p:cNvSpPr>
            <a:spLocks noGrp="1"/>
          </p:cNvSpPr>
          <p:nvPr>
            <p:ph type="subTitle" idx="1" hasCustomPrompt="1"/>
          </p:nvPr>
        </p:nvSpPr>
        <p:spPr>
          <a:xfrm>
            <a:off x="1076398" y="3661200"/>
            <a:ext cx="5342402" cy="316800"/>
          </a:xfrm>
        </p:spPr>
        <p:txBody>
          <a:bodyPr>
            <a:noAutofit/>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31" name="Text Placeholder 3">
            <a:extLst>
              <a:ext uri="{FF2B5EF4-FFF2-40B4-BE49-F238E27FC236}">
                <a16:creationId xmlns:a16="http://schemas.microsoft.com/office/drawing/2014/main" id="{795036F0-513C-4690-81A2-F2137A557DCE}"/>
              </a:ext>
            </a:extLst>
          </p:cNvPr>
          <p:cNvSpPr>
            <a:spLocks noGrp="1"/>
          </p:cNvSpPr>
          <p:nvPr>
            <p:ph type="body" sz="quarter" idx="24" hasCustomPrompt="1"/>
          </p:nvPr>
        </p:nvSpPr>
        <p:spPr>
          <a:xfrm>
            <a:off x="1080000" y="3114000"/>
            <a:ext cx="5320800" cy="259200"/>
          </a:xfrm>
        </p:spPr>
        <p:txBody>
          <a:bodyPr anchor="t" anchorCtr="0">
            <a:normAutofit/>
          </a:bodyPr>
          <a:lstStyle>
            <a:lvl1pPr marL="0" indent="0">
              <a:lnSpc>
                <a:spcPct val="100000"/>
              </a:lnSpc>
              <a:spcBef>
                <a:spcPts val="0"/>
              </a:spcBef>
              <a:buNone/>
              <a:tabLst/>
              <a:defRPr sz="1400" b="0">
                <a:solidFill>
                  <a:schemeClr val="tx2"/>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Insert date DD Month Year</a:t>
            </a:r>
            <a:endParaRPr lang="en-US"/>
          </a:p>
        </p:txBody>
      </p:sp>
      <p:sp>
        <p:nvSpPr>
          <p:cNvPr id="18" name="Text Placeholder 5">
            <a:extLst>
              <a:ext uri="{FF2B5EF4-FFF2-40B4-BE49-F238E27FC236}">
                <a16:creationId xmlns:a16="http://schemas.microsoft.com/office/drawing/2014/main" id="{6E7010F2-E87C-4A37-82E8-9658961C6357}"/>
              </a:ext>
            </a:extLst>
          </p:cNvPr>
          <p:cNvSpPr>
            <a:spLocks noGrp="1"/>
          </p:cNvSpPr>
          <p:nvPr>
            <p:ph type="body" sz="quarter" idx="20" hasCustomPrompt="1"/>
          </p:nvPr>
        </p:nvSpPr>
        <p:spPr>
          <a:xfrm>
            <a:off x="1080001" y="4021200"/>
            <a:ext cx="5320800" cy="396000"/>
          </a:xfrm>
        </p:spPr>
        <p:txBody>
          <a:bodyPr/>
          <a:lstStyle>
            <a:lvl1pPr marL="0" indent="0" algn="l">
              <a:lnSpc>
                <a:spcPct val="83000"/>
              </a:lnSpc>
              <a:spcBef>
                <a:spcPts val="0"/>
              </a:spcBef>
              <a:buNone/>
              <a:defRPr sz="14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name, title etc..</a:t>
            </a:r>
          </a:p>
          <a:p>
            <a:pPr lvl="0"/>
            <a:endParaRPr lang="en-GB"/>
          </a:p>
        </p:txBody>
      </p:sp>
      <p:sp>
        <p:nvSpPr>
          <p:cNvPr id="67" name="Logo Text Placeholder 66">
            <a:extLst>
              <a:ext uri="{FF2B5EF4-FFF2-40B4-BE49-F238E27FC236}">
                <a16:creationId xmlns:a16="http://schemas.microsoft.com/office/drawing/2014/main" id="{8F2A53FB-F4DD-4718-B83E-681A97D8089C}"/>
              </a:ext>
            </a:extLst>
          </p:cNvPr>
          <p:cNvSpPr>
            <a:spLocks noGrp="1"/>
          </p:cNvSpPr>
          <p:nvPr>
            <p:ph type="body" sz="quarter" idx="45" hasCustomPrompt="1"/>
          </p:nvPr>
        </p:nvSpPr>
        <p:spPr>
          <a:xfrm>
            <a:off x="1080000" y="540000"/>
            <a:ext cx="1702800" cy="727200"/>
          </a:xfrm>
          <a:blipFill>
            <a:blip r:embed="rId3">
              <a:extLst>
                <a:ext uri="{96DAC541-7B7A-43D3-8B79-37D633B846F1}">
                  <asvg:svgBlip xmlns:asvg="http://schemas.microsoft.com/office/drawing/2016/SVG/main" r:embed="rId4"/>
                </a:ext>
              </a:extLst>
            </a:blip>
            <a:stretch>
              <a:fillRect/>
            </a:stretch>
          </a:blipFill>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69" name="Tagline Text Placeholder 68">
            <a:extLst>
              <a:ext uri="{FF2B5EF4-FFF2-40B4-BE49-F238E27FC236}">
                <a16:creationId xmlns:a16="http://schemas.microsoft.com/office/drawing/2014/main" id="{B2E61313-541F-4AA3-BFA3-10A9209FA814}"/>
              </a:ext>
            </a:extLst>
          </p:cNvPr>
          <p:cNvSpPr>
            <a:spLocks noGrp="1"/>
          </p:cNvSpPr>
          <p:nvPr>
            <p:ph type="body" sz="quarter" idx="46" hasCustomPrompt="1"/>
          </p:nvPr>
        </p:nvSpPr>
        <p:spPr>
          <a:xfrm>
            <a:off x="4716000" y="540000"/>
            <a:ext cx="1702800" cy="111600"/>
          </a:xfrm>
          <a:blipFill>
            <a:blip r:embed="rId5">
              <a:extLst>
                <a:ext uri="{96DAC541-7B7A-43D3-8B79-37D633B846F1}">
                  <asvg:svgBlip xmlns:asvg="http://schemas.microsoft.com/office/drawing/2016/SVG/main" r:embed="rId6"/>
                </a:ext>
              </a:extLst>
            </a:blip>
            <a:stretch>
              <a:fillRect/>
            </a:stretch>
          </a:blipFill>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41" name="Date Placeholder 12" hidden="1">
            <a:extLst>
              <a:ext uri="{FF2B5EF4-FFF2-40B4-BE49-F238E27FC236}">
                <a16:creationId xmlns:a16="http://schemas.microsoft.com/office/drawing/2014/main" id="{F8C7B2A1-0C6D-4367-B22A-DB1D1248E7E8}"/>
              </a:ext>
            </a:extLst>
          </p:cNvPr>
          <p:cNvSpPr>
            <a:spLocks noGrp="1"/>
          </p:cNvSpPr>
          <p:nvPr>
            <p:ph type="dt" sz="half" idx="19"/>
          </p:nvPr>
        </p:nvSpPr>
        <p:spPr>
          <a:xfrm>
            <a:off x="0" y="6858000"/>
            <a:ext cx="0" cy="0"/>
          </a:xfrm>
        </p:spPr>
        <p:txBody>
          <a:bodyPr/>
          <a:lstStyle>
            <a:lvl1pPr>
              <a:defRPr>
                <a:solidFill>
                  <a:schemeClr val="bg1"/>
                </a:solidFill>
              </a:defRPr>
            </a:lvl1pPr>
          </a:lstStyle>
          <a:p>
            <a:endParaRPr lang="en-GB"/>
          </a:p>
        </p:txBody>
      </p:sp>
      <p:sp>
        <p:nvSpPr>
          <p:cNvPr id="42" name="Footer Placeholder 23" hidden="1">
            <a:extLst>
              <a:ext uri="{FF2B5EF4-FFF2-40B4-BE49-F238E27FC236}">
                <a16:creationId xmlns:a16="http://schemas.microsoft.com/office/drawing/2014/main" id="{70E9D16D-FE2F-4908-ABD5-BB45ECB4099A}"/>
              </a:ext>
            </a:extLst>
          </p:cNvPr>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43" name="Slide Number Placeholder 24" hidden="1">
            <a:extLst>
              <a:ext uri="{FF2B5EF4-FFF2-40B4-BE49-F238E27FC236}">
                <a16:creationId xmlns:a16="http://schemas.microsoft.com/office/drawing/2014/main" id="{393087B7-ABFA-4120-819F-40E9D4ED1169}"/>
              </a:ext>
            </a:extLst>
          </p:cNvPr>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Tree>
    <p:extLst>
      <p:ext uri="{BB962C8B-B14F-4D97-AF65-F5344CB8AC3E}">
        <p14:creationId xmlns:p14="http://schemas.microsoft.com/office/powerpoint/2010/main" val="2267322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servic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1EE7B84-21D7-4D19-B8C2-98FB782C5002}"/>
              </a:ext>
            </a:extLst>
          </p:cNvPr>
          <p:cNvSpPr/>
          <p:nvPr userDrawn="1"/>
        </p:nvSpPr>
        <p:spPr>
          <a:xfrm>
            <a:off x="10892788" y="3428991"/>
            <a:ext cx="1299210" cy="343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8" name="Rectangle 27">
            <a:extLst>
              <a:ext uri="{FF2B5EF4-FFF2-40B4-BE49-F238E27FC236}">
                <a16:creationId xmlns:a16="http://schemas.microsoft.com/office/drawing/2014/main" id="{5C9E16D1-DD8A-448B-8C91-3F9644937B8A}"/>
              </a:ext>
            </a:extLst>
          </p:cNvPr>
          <p:cNvSpPr/>
          <p:nvPr userDrawn="1"/>
        </p:nvSpPr>
        <p:spPr>
          <a:xfrm>
            <a:off x="10892788" y="0"/>
            <a:ext cx="1299210" cy="34289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pic>
        <p:nvPicPr>
          <p:cNvPr id="27" name="Graphic 26">
            <a:extLst>
              <a:ext uri="{FF2B5EF4-FFF2-40B4-BE49-F238E27FC236}">
                <a16:creationId xmlns:a16="http://schemas.microsoft.com/office/drawing/2014/main" id="{45691DC5-BC42-4673-ABEB-824D2A1A48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347" t="1675" r="7579" b="42703"/>
          <a:stretch/>
        </p:blipFill>
        <p:spPr>
          <a:xfrm>
            <a:off x="10892789" y="0"/>
            <a:ext cx="1299210" cy="3428993"/>
          </a:xfrm>
          <a:prstGeom prst="rect">
            <a:avLst/>
          </a:prstGeom>
        </p:spPr>
      </p:pic>
      <p:sp>
        <p:nvSpPr>
          <p:cNvPr id="32" name="Picture Placeholder 31">
            <a:extLst>
              <a:ext uri="{FF2B5EF4-FFF2-40B4-BE49-F238E27FC236}">
                <a16:creationId xmlns:a16="http://schemas.microsoft.com/office/drawing/2014/main" id="{353A26F8-896D-4566-BE5C-C8CD2E8BB8E2}"/>
              </a:ext>
            </a:extLst>
          </p:cNvPr>
          <p:cNvSpPr>
            <a:spLocks noGrp="1"/>
          </p:cNvSpPr>
          <p:nvPr>
            <p:ph type="pic" sz="quarter" idx="19" hasCustomPrompt="1"/>
          </p:nvPr>
        </p:nvSpPr>
        <p:spPr>
          <a:xfrm>
            <a:off x="0" y="3428993"/>
            <a:ext cx="10892788" cy="3429007"/>
          </a:xfrm>
          <a:prstGeom prst="rect">
            <a:avLst/>
          </a:prstGeom>
          <a:blipFill>
            <a:blip r:embed="rId4"/>
            <a:stretch>
              <a:fillRect/>
            </a:stretch>
          </a:blipFill>
        </p:spPr>
        <p:txBody>
          <a:bodyPr wrap="square" lIns="3348000" rIns="3060000">
            <a:noAutofit/>
          </a:bodyPr>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2" name="Title 1"/>
          <p:cNvSpPr>
            <a:spLocks noGrp="1"/>
          </p:cNvSpPr>
          <p:nvPr>
            <p:ph type="ctrTitle" hasCustomPrompt="1"/>
          </p:nvPr>
        </p:nvSpPr>
        <p:spPr>
          <a:xfrm>
            <a:off x="539750" y="1591200"/>
            <a:ext cx="6586538" cy="977407"/>
          </a:xfrm>
        </p:spPr>
        <p:txBody>
          <a:bodyPr anchor="t" anchorCtr="0">
            <a:noAutofit/>
          </a:bodyPr>
          <a:lstStyle>
            <a:lvl1pPr>
              <a:lnSpc>
                <a:spcPct val="83000"/>
              </a:lnSpc>
              <a:defRPr sz="3600">
                <a:solidFill>
                  <a:schemeClr val="accent1"/>
                </a:solidFill>
              </a:defRPr>
            </a:lvl1pPr>
          </a:lstStyle>
          <a:p>
            <a:r>
              <a:rPr lang="en-GB"/>
              <a:t>Click to add title</a:t>
            </a:r>
          </a:p>
        </p:txBody>
      </p:sp>
      <p:sp>
        <p:nvSpPr>
          <p:cNvPr id="31" name="Subtitle 2"/>
          <p:cNvSpPr>
            <a:spLocks noGrp="1"/>
          </p:cNvSpPr>
          <p:nvPr>
            <p:ph type="subTitle" idx="1" hasCustomPrompt="1"/>
          </p:nvPr>
        </p:nvSpPr>
        <p:spPr>
          <a:xfrm>
            <a:off x="539750" y="2620800"/>
            <a:ext cx="6586538" cy="316800"/>
          </a:xfrm>
        </p:spPr>
        <p:txBody>
          <a:bodyPr>
            <a:noAutofit/>
          </a:bodyPr>
          <a:lstStyle>
            <a:lvl1pPr marL="0" indent="0" algn="l" defTabSz="914400" rtl="0" eaLnBrk="1" latinLnBrk="0" hangingPunct="1">
              <a:lnSpc>
                <a:spcPct val="83000"/>
              </a:lnSpc>
              <a:spcBef>
                <a:spcPts val="0"/>
              </a:spcBef>
              <a:buNone/>
              <a:defRPr lang="en-US" sz="2000" b="0" kern="1200" dirty="0">
                <a:solidFill>
                  <a:schemeClr val="accent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50" y="2980800"/>
            <a:ext cx="6586538" cy="396000"/>
          </a:xfrm>
        </p:spPr>
        <p:txBody>
          <a:bodyPr anchor="t" anchorCtr="0">
            <a:normAutofit/>
          </a:bodyPr>
          <a:lstStyle>
            <a:lvl1pPr marL="0" indent="0">
              <a:lnSpc>
                <a:spcPct val="83000"/>
              </a:lnSpc>
              <a:spcBef>
                <a:spcPts val="0"/>
              </a:spcBef>
              <a:buNone/>
              <a:tabLst/>
              <a:defRPr sz="1400" b="0">
                <a:solidFill>
                  <a:schemeClr val="accent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hidden="1"/>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hidden="1"/>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hidden="1"/>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46" name="SD_FLD_Confidentiality">
            <a:extLst>
              <a:ext uri="{FF2B5EF4-FFF2-40B4-BE49-F238E27FC236}">
                <a16:creationId xmlns:a16="http://schemas.microsoft.com/office/drawing/2014/main" id="{4E7786D1-21E1-42FD-A034-CC844823A79D}"/>
              </a:ext>
            </a:extLst>
          </p:cNvPr>
          <p:cNvSpPr/>
          <p:nvPr userDrawn="1"/>
        </p:nvSpPr>
        <p:spPr>
          <a:xfrm>
            <a:off x="7126289" y="3095995"/>
            <a:ext cx="3223962" cy="2236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marL="0" algn="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37" name="SD_FLD_DocumentDate">
            <a:extLst>
              <a:ext uri="{FF2B5EF4-FFF2-40B4-BE49-F238E27FC236}">
                <a16:creationId xmlns:a16="http://schemas.microsoft.com/office/drawing/2014/main" id="{8708ADB9-3B0F-453F-A039-DB1191DA8B60}"/>
              </a:ext>
            </a:extLst>
          </p:cNvPr>
          <p:cNvSpPr txBox="1">
            <a:spLocks noChangeArrowheads="1"/>
          </p:cNvSpPr>
          <p:nvPr userDrawn="1"/>
        </p:nvSpPr>
        <p:spPr bwMode="auto">
          <a:xfrm>
            <a:off x="7126289" y="2983229"/>
            <a:ext cx="3223962" cy="18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r">
              <a:lnSpc>
                <a:spcPct val="83000"/>
              </a:lnSpc>
              <a:spcBef>
                <a:spcPts val="0"/>
              </a:spcBef>
            </a:pPr>
            <a:r>
              <a:rPr lang="en-GB" altLang="ja-JP" sz="1400" cap="none" baseline="0">
                <a:solidFill>
                  <a:schemeClr val="accent1"/>
                </a:solidFill>
                <a:ea typeface="ＭＳ Ｐゴシック" charset="-128"/>
                <a:cs typeface="Arial" charset="0"/>
              </a:rPr>
              <a:t>22 July 2025</a:t>
            </a:r>
          </a:p>
        </p:txBody>
      </p:sp>
      <p:sp>
        <p:nvSpPr>
          <p:cNvPr id="39" name="SD_FLD_Draft" hidden="1">
            <a:extLst>
              <a:ext uri="{FF2B5EF4-FFF2-40B4-BE49-F238E27FC236}">
                <a16:creationId xmlns:a16="http://schemas.microsoft.com/office/drawing/2014/main" id="{2F1643DB-FB69-4D52-AC31-87438698FFD6}"/>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grpSp>
        <p:nvGrpSpPr>
          <p:cNvPr id="38" name="Logo">
            <a:extLst>
              <a:ext uri="{FF2B5EF4-FFF2-40B4-BE49-F238E27FC236}">
                <a16:creationId xmlns:a16="http://schemas.microsoft.com/office/drawing/2014/main" id="{196DDB45-CDCA-476F-809B-C62C84255763}"/>
              </a:ext>
            </a:extLst>
          </p:cNvPr>
          <p:cNvGrpSpPr>
            <a:grpSpLocks noChangeAspect="1"/>
          </p:cNvGrpSpPr>
          <p:nvPr userDrawn="1"/>
        </p:nvGrpSpPr>
        <p:grpSpPr>
          <a:xfrm>
            <a:off x="540000" y="540001"/>
            <a:ext cx="1702800" cy="727237"/>
            <a:chOff x="6380216" y="4059273"/>
            <a:chExt cx="2905863" cy="1241045"/>
          </a:xfrm>
        </p:grpSpPr>
        <p:sp>
          <p:nvSpPr>
            <p:cNvPr id="40" name="Freeform: Shape 39">
              <a:extLst>
                <a:ext uri="{FF2B5EF4-FFF2-40B4-BE49-F238E27FC236}">
                  <a16:creationId xmlns:a16="http://schemas.microsoft.com/office/drawing/2014/main" id="{99AE0E04-A811-402C-9CE3-BBE238EC2F38}"/>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380A0FC-DDF7-4C0C-ACFB-2F429FB7948A}"/>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79E4B05-CB75-4B58-9E28-2FAA335E1493}"/>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ED928C2-5DAA-462E-90D6-80E99E2F3A77}"/>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E08F6C9-1226-467B-81CC-D21D6869BD16}"/>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EBFF170-9966-4D97-BD59-699C843D4DB9}"/>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pic>
        <p:nvPicPr>
          <p:cNvPr id="47" name="TAGLINE 60Black">
            <a:extLst>
              <a:ext uri="{FF2B5EF4-FFF2-40B4-BE49-F238E27FC236}">
                <a16:creationId xmlns:a16="http://schemas.microsoft.com/office/drawing/2014/main" id="{1DDB6F67-2C8F-419C-A09A-62A18305D40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46865" y="539750"/>
            <a:ext cx="1703386" cy="110689"/>
          </a:xfrm>
          <a:prstGeom prst="rect">
            <a:avLst/>
          </a:prstGeom>
        </p:spPr>
      </p:pic>
    </p:spTree>
    <p:extLst>
      <p:ext uri="{BB962C8B-B14F-4D97-AF65-F5344CB8AC3E}">
        <p14:creationId xmlns:p14="http://schemas.microsoft.com/office/powerpoint/2010/main" val="534268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genda slide">
    <p:bg>
      <p:bgPr>
        <a:solidFill>
          <a:schemeClr val="accent1"/>
        </a:solidFill>
        <a:effectLst/>
      </p:bgPr>
    </p:bg>
    <p:spTree>
      <p:nvGrpSpPr>
        <p:cNvPr id="1" name=""/>
        <p:cNvGrpSpPr/>
        <p:nvPr/>
      </p:nvGrpSpPr>
      <p:grpSpPr>
        <a:xfrm>
          <a:off x="0" y="0"/>
          <a:ext cx="0" cy="0"/>
          <a:chOff x="0" y="0"/>
          <a:chExt cx="0" cy="0"/>
        </a:xfrm>
      </p:grpSpPr>
      <p:grpSp>
        <p:nvGrpSpPr>
          <p:cNvPr id="10" name="Logo">
            <a:extLst>
              <a:ext uri="{FF2B5EF4-FFF2-40B4-BE49-F238E27FC236}">
                <a16:creationId xmlns:a16="http://schemas.microsoft.com/office/drawing/2014/main" id="{695A7F22-D090-4AF8-A177-30D9606CFDBE}"/>
              </a:ext>
            </a:extLst>
          </p:cNvPr>
          <p:cNvGrpSpPr/>
          <p:nvPr userDrawn="1"/>
        </p:nvGrpSpPr>
        <p:grpSpPr>
          <a:xfrm>
            <a:off x="10893210" y="6350918"/>
            <a:ext cx="755843" cy="322808"/>
            <a:chOff x="6380216" y="4059273"/>
            <a:chExt cx="2905863" cy="1241045"/>
          </a:xfrm>
          <a:solidFill>
            <a:schemeClr val="bg1"/>
          </a:solidFill>
        </p:grpSpPr>
        <p:sp>
          <p:nvSpPr>
            <p:cNvPr id="11" name="Freeform: Shape 10">
              <a:extLst>
                <a:ext uri="{FF2B5EF4-FFF2-40B4-BE49-F238E27FC236}">
                  <a16:creationId xmlns:a16="http://schemas.microsoft.com/office/drawing/2014/main" id="{DC3685D1-9F07-4341-8451-6ACA3C76F377}"/>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05DB9FB-B858-4B06-A61C-9DAA21B1D160}"/>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6694A08-8823-4FD6-88C7-8415CF19C262}"/>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0EAD51D-BC75-421A-AA39-A25C2993AF87}"/>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D0EDFBF-F6DC-4EE5-B961-FB8227BC86A9}"/>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D9D8410-AE1F-42D5-9F0C-1407AD71DD5C}"/>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lvl1pPr>
              <a:defRPr>
                <a:solidFill>
                  <a:schemeClr val="bg1"/>
                </a:solidFill>
              </a:defRPr>
            </a:lvl1pPr>
          </a:lstStyle>
          <a:p>
            <a:r>
              <a:rPr lang="en-GB"/>
              <a:t>Click to insert agenda title</a:t>
            </a:r>
          </a:p>
        </p:txBody>
      </p:sp>
      <p:sp>
        <p:nvSpPr>
          <p:cNvPr id="7" name="Text Placeholder 6"/>
          <p:cNvSpPr>
            <a:spLocks noGrp="1"/>
          </p:cNvSpPr>
          <p:nvPr>
            <p:ph type="body" sz="quarter" idx="13" hasCustomPrompt="1"/>
          </p:nvPr>
        </p:nvSpPr>
        <p:spPr>
          <a:xfrm>
            <a:off x="539750" y="1730375"/>
            <a:ext cx="11110913" cy="4316413"/>
          </a:xfrm>
          <a:prstGeom prst="rect">
            <a:avLst/>
          </a:prstGeom>
        </p:spPr>
        <p:txBody>
          <a:bodyPr/>
          <a:lstStyle>
            <a:lvl1pPr marL="0" indent="0">
              <a:lnSpc>
                <a:spcPct val="107000"/>
              </a:lnSpc>
              <a:spcBef>
                <a:spcPts val="600"/>
              </a:spcBef>
              <a:buClr>
                <a:srgbClr val="333333"/>
              </a:buClr>
              <a:buFont typeface="Arial" panose="020B0604020202020204" pitchFamily="34" charset="0"/>
              <a:buChar char="​"/>
              <a:defRPr sz="2800" b="0">
                <a:solidFill>
                  <a:schemeClr val="bg1"/>
                </a:solidFill>
              </a:defRPr>
            </a:lvl1pPr>
            <a:lvl2pPr marL="180000" indent="-180000">
              <a:spcBef>
                <a:spcPts val="0"/>
              </a:spcBef>
              <a:buFont typeface="Arial" panose="020B0604020202020204" pitchFamily="34" charset="0"/>
              <a:buChar char="•"/>
              <a:defRPr sz="2000">
                <a:solidFill>
                  <a:schemeClr val="bg1"/>
                </a:solidFill>
              </a:defRPr>
            </a:lvl2pPr>
            <a:lvl3pPr marL="360000">
              <a:spcBef>
                <a:spcPts val="600"/>
              </a:spcBef>
              <a:defRPr>
                <a:solidFill>
                  <a:schemeClr val="bg1"/>
                </a:solidFill>
              </a:defRPr>
            </a:lvl3pPr>
          </a:lstStyle>
          <a:p>
            <a:pPr lvl="0"/>
            <a:r>
              <a:rPr lang="en-GB"/>
              <a:t>Click to add agenda topic, use DNV colour to highlight topic</a:t>
            </a:r>
          </a:p>
          <a:p>
            <a:pPr lvl="1"/>
            <a:r>
              <a:rPr lang="en-GB"/>
              <a:t>Second level</a:t>
            </a:r>
          </a:p>
          <a:p>
            <a:pPr lvl="2"/>
            <a:r>
              <a:rPr lang="en-GB"/>
              <a:t>Third level</a:t>
            </a:r>
          </a:p>
        </p:txBody>
      </p:sp>
      <p:sp>
        <p:nvSpPr>
          <p:cNvPr id="6" name="Date Placeholder 5">
            <a:extLst>
              <a:ext uri="{FF2B5EF4-FFF2-40B4-BE49-F238E27FC236}">
                <a16:creationId xmlns:a16="http://schemas.microsoft.com/office/drawing/2014/main" id="{9CC51AD2-C7F6-4AF5-83C7-C3346E7B2B96}"/>
              </a:ext>
            </a:extLst>
          </p:cNvPr>
          <p:cNvSpPr>
            <a:spLocks noGrp="1"/>
          </p:cNvSpPr>
          <p:nvPr>
            <p:ph type="dt" sz="half" idx="14"/>
          </p:nvPr>
        </p:nvSpPr>
        <p:spPr/>
        <p:txBody>
          <a:bodyPr/>
          <a:lstStyle/>
          <a:p>
            <a:endParaRPr lang="en-GB"/>
          </a:p>
        </p:txBody>
      </p:sp>
      <p:sp>
        <p:nvSpPr>
          <p:cNvPr id="8" name="Footer Placeholder 7">
            <a:extLst>
              <a:ext uri="{FF2B5EF4-FFF2-40B4-BE49-F238E27FC236}">
                <a16:creationId xmlns:a16="http://schemas.microsoft.com/office/drawing/2014/main" id="{A26645AE-FC10-4F79-953E-599B36B67B3F}"/>
              </a:ext>
            </a:extLst>
          </p:cNvPr>
          <p:cNvSpPr>
            <a:spLocks noGrp="1"/>
          </p:cNvSpPr>
          <p:nvPr>
            <p:ph type="ftr" sz="quarter" idx="15"/>
          </p:nvPr>
        </p:nvSpPr>
        <p:spPr/>
        <p:txBody>
          <a:bodyPr/>
          <a:lstStyle>
            <a:lvl1pPr>
              <a:defRPr>
                <a:solidFill>
                  <a:schemeClr val="bg1"/>
                </a:solidFill>
              </a:defRPr>
            </a:lvl1pPr>
          </a:lstStyle>
          <a:p>
            <a:endParaRPr lang="en-GB">
              <a:solidFill>
                <a:schemeClr val="bg1"/>
              </a:solidFill>
            </a:endParaRPr>
          </a:p>
        </p:txBody>
      </p:sp>
      <p:sp>
        <p:nvSpPr>
          <p:cNvPr id="9" name="Slide Number Placeholder 8">
            <a:extLst>
              <a:ext uri="{FF2B5EF4-FFF2-40B4-BE49-F238E27FC236}">
                <a16:creationId xmlns:a16="http://schemas.microsoft.com/office/drawing/2014/main" id="{17170CD4-9BE0-473A-A859-807C538E799F}"/>
              </a:ext>
            </a:extLst>
          </p:cNvPr>
          <p:cNvSpPr>
            <a:spLocks noGrp="1"/>
          </p:cNvSpPr>
          <p:nvPr>
            <p:ph type="sldNum" sz="quarter" idx="16"/>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7" name="_SD_FLD_Copyright">
            <a:extLst>
              <a:ext uri="{FF2B5EF4-FFF2-40B4-BE49-F238E27FC236}">
                <a16:creationId xmlns:a16="http://schemas.microsoft.com/office/drawing/2014/main" id="{91DD9A75-AAB0-4D34-9DD6-745202F2B6EC}"/>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8" name="SD_FLD_DocumentDate">
            <a:extLst>
              <a:ext uri="{FF2B5EF4-FFF2-40B4-BE49-F238E27FC236}">
                <a16:creationId xmlns:a16="http://schemas.microsoft.com/office/drawing/2014/main" id="{1BACBB39-DAB4-4191-818A-2C30244CF39A}"/>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bg1"/>
                </a:solidFill>
                <a:ea typeface="ＭＳ Ｐゴシック" charset="-128"/>
                <a:cs typeface="Arial" charset="0"/>
              </a:rPr>
              <a:t>22 July 2025</a:t>
            </a:r>
          </a:p>
        </p:txBody>
      </p:sp>
      <p:sp>
        <p:nvSpPr>
          <p:cNvPr id="22" name="SD_FLD_Draft" hidden="1">
            <a:extLst>
              <a:ext uri="{FF2B5EF4-FFF2-40B4-BE49-F238E27FC236}">
                <a16:creationId xmlns:a16="http://schemas.microsoft.com/office/drawing/2014/main" id="{92C90B5D-5FAE-415E-B4B3-FF93FD8C92B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0" name="SD_FLD_Confidentiality">
            <a:extLst>
              <a:ext uri="{FF2B5EF4-FFF2-40B4-BE49-F238E27FC236}">
                <a16:creationId xmlns:a16="http://schemas.microsoft.com/office/drawing/2014/main" id="{3DEC7C90-257A-486B-BBAD-EACD348C6498}"/>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3587018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sp>
        <p:nvSpPr>
          <p:cNvPr id="7" name="Rectangle 6"/>
          <p:cNvSpPr/>
          <p:nvPr userDrawn="1"/>
        </p:nvSpPr>
        <p:spPr bwMode="white">
          <a:xfrm>
            <a:off x="1" y="-1"/>
            <a:ext cx="12191999"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40000" y="1536806"/>
            <a:ext cx="10170863" cy="3784387"/>
          </a:xfrm>
        </p:spPr>
        <p:txBody>
          <a:bodyPr anchor="ctr" anchorCtr="0">
            <a:noAutofit/>
          </a:bodyPr>
          <a:lstStyle>
            <a:lvl1pPr algn="l">
              <a:defRPr sz="6000" b="0" cap="none" baseline="0">
                <a:solidFill>
                  <a:schemeClr val="accent5"/>
                </a:solidFill>
              </a:defRPr>
            </a:lvl1pPr>
          </a:lstStyle>
          <a:p>
            <a:r>
              <a:rPr lang="en-GB"/>
              <a:t>Click to add title</a:t>
            </a:r>
          </a:p>
        </p:txBody>
      </p:sp>
      <p:grpSp>
        <p:nvGrpSpPr>
          <p:cNvPr id="14" name="Logo">
            <a:extLst>
              <a:ext uri="{FF2B5EF4-FFF2-40B4-BE49-F238E27FC236}">
                <a16:creationId xmlns:a16="http://schemas.microsoft.com/office/drawing/2014/main" id="{FFD8B2ED-D29A-4DD2-802B-39A737104C76}"/>
              </a:ext>
            </a:extLst>
          </p:cNvPr>
          <p:cNvGrpSpPr/>
          <p:nvPr userDrawn="1"/>
        </p:nvGrpSpPr>
        <p:grpSpPr bwMode="black">
          <a:xfrm>
            <a:off x="10893210" y="6350918"/>
            <a:ext cx="755843" cy="322808"/>
            <a:chOff x="6380216" y="4059273"/>
            <a:chExt cx="2905863" cy="1241045"/>
          </a:xfrm>
          <a:solidFill>
            <a:schemeClr val="bg1"/>
          </a:solidFill>
        </p:grpSpPr>
        <p:sp>
          <p:nvSpPr>
            <p:cNvPr id="15" name="Freeform: Shape 14">
              <a:extLst>
                <a:ext uri="{FF2B5EF4-FFF2-40B4-BE49-F238E27FC236}">
                  <a16:creationId xmlns:a16="http://schemas.microsoft.com/office/drawing/2014/main" id="{CDE34447-D162-4F7B-935A-955BE9F11910}"/>
                </a:ext>
              </a:extLst>
            </p:cNvPr>
            <p:cNvSpPr/>
            <p:nvPr/>
          </p:nvSpPr>
          <p:spPr bwMode="black">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CC62DE1-D960-4214-AF24-6FCCF8E1E2CB}"/>
                </a:ext>
              </a:extLst>
            </p:cNvPr>
            <p:cNvSpPr/>
            <p:nvPr/>
          </p:nvSpPr>
          <p:spPr bwMode="black">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DA82B21-5583-4BEB-BD57-5F9CEB1A8934}"/>
                </a:ext>
              </a:extLst>
            </p:cNvPr>
            <p:cNvSpPr/>
            <p:nvPr/>
          </p:nvSpPr>
          <p:spPr bwMode="black">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CE20039-795E-4D11-8AE0-90EC7F537A0F}"/>
                </a:ext>
              </a:extLst>
            </p:cNvPr>
            <p:cNvSpPr/>
            <p:nvPr/>
          </p:nvSpPr>
          <p:spPr bwMode="black">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698DD760-2FAF-4320-9DEA-72623C379E8E}"/>
                </a:ext>
              </a:extLst>
            </p:cNvPr>
            <p:cNvSpPr/>
            <p:nvPr/>
          </p:nvSpPr>
          <p:spPr bwMode="black">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1B905B-6234-4D84-87BB-D0AC1BB118FB}"/>
                </a:ext>
              </a:extLst>
            </p:cNvPr>
            <p:cNvSpPr/>
            <p:nvPr/>
          </p:nvSpPr>
          <p:spPr bwMode="black">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8" name="_SD_FLD_Copyright">
            <a:extLst>
              <a:ext uri="{FF2B5EF4-FFF2-40B4-BE49-F238E27FC236}">
                <a16:creationId xmlns:a16="http://schemas.microsoft.com/office/drawing/2014/main" id="{88BB9A6B-143D-4AB2-9315-1A85C0FD59C1}"/>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0" name="SD_FLD_DocumentDate">
            <a:extLst>
              <a:ext uri="{FF2B5EF4-FFF2-40B4-BE49-F238E27FC236}">
                <a16:creationId xmlns:a16="http://schemas.microsoft.com/office/drawing/2014/main" id="{AD49DE91-72EC-4016-8964-B40560EF5373}"/>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bg1"/>
                </a:solidFill>
                <a:ea typeface="ＭＳ Ｐゴシック" charset="-128"/>
                <a:cs typeface="Arial" charset="0"/>
              </a:rPr>
              <a:t>22 July 2025</a:t>
            </a:r>
          </a:p>
        </p:txBody>
      </p:sp>
      <p:sp>
        <p:nvSpPr>
          <p:cNvPr id="22" name="SD_FLD_Draft" hidden="1">
            <a:extLst>
              <a:ext uri="{FF2B5EF4-FFF2-40B4-BE49-F238E27FC236}">
                <a16:creationId xmlns:a16="http://schemas.microsoft.com/office/drawing/2014/main" id="{630717C7-BDDC-469E-A681-3386855F6226}"/>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29E2B795-4D5A-4BB6-835E-D4542969C287}"/>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304435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rey -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5" name="Group 14">
            <a:extLst>
              <a:ext uri="{FF2B5EF4-FFF2-40B4-BE49-F238E27FC236}">
                <a16:creationId xmlns:a16="http://schemas.microsoft.com/office/drawing/2014/main" id="{E0A61AA0-505E-4F20-A732-FFEB02478C4E}"/>
              </a:ext>
            </a:extLst>
          </p:cNvPr>
          <p:cNvGrpSpPr/>
          <p:nvPr userDrawn="1"/>
        </p:nvGrpSpPr>
        <p:grpSpPr>
          <a:xfrm>
            <a:off x="861855" y="6378477"/>
            <a:ext cx="2301998" cy="283442"/>
            <a:chOff x="861855" y="6378477"/>
            <a:chExt cx="2301998" cy="283442"/>
          </a:xfrm>
        </p:grpSpPr>
        <p:pic>
          <p:nvPicPr>
            <p:cNvPr id="16" name="Picture 15">
              <a:extLst>
                <a:ext uri="{FF2B5EF4-FFF2-40B4-BE49-F238E27FC236}">
                  <a16:creationId xmlns:a16="http://schemas.microsoft.com/office/drawing/2014/main" id="{8194C540-3B97-4C84-BC6E-D606AAB645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7" name="Group 16">
              <a:extLst>
                <a:ext uri="{FF2B5EF4-FFF2-40B4-BE49-F238E27FC236}">
                  <a16:creationId xmlns:a16="http://schemas.microsoft.com/office/drawing/2014/main" id="{272CF9D3-5692-4B77-88E2-83EEA4CDD977}"/>
                </a:ext>
              </a:extLst>
            </p:cNvPr>
            <p:cNvGrpSpPr/>
            <p:nvPr userDrawn="1"/>
          </p:nvGrpSpPr>
          <p:grpSpPr>
            <a:xfrm>
              <a:off x="861855" y="6378477"/>
              <a:ext cx="833465" cy="283442"/>
              <a:chOff x="233205" y="6378477"/>
              <a:chExt cx="833465" cy="283442"/>
            </a:xfrm>
          </p:grpSpPr>
          <p:pic>
            <p:nvPicPr>
              <p:cNvPr id="18" name="Picture 17">
                <a:extLst>
                  <a:ext uri="{FF2B5EF4-FFF2-40B4-BE49-F238E27FC236}">
                    <a16:creationId xmlns:a16="http://schemas.microsoft.com/office/drawing/2014/main" id="{B41B3C3A-B08C-436F-A014-2917223A76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9" name="Straight Connector 18">
                <a:extLst>
                  <a:ext uri="{FF2B5EF4-FFF2-40B4-BE49-F238E27FC236}">
                    <a16:creationId xmlns:a16="http://schemas.microsoft.com/office/drawing/2014/main" id="{41AAFFDC-2BB4-4195-82B3-B556229112A6}"/>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208637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p:txBody>
          <a:bodyPr rIns="0"/>
          <a:lstStyle>
            <a:lvl5pPr>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p:cNvSpPr>
            <a:spLocks noGrp="1"/>
          </p:cNvSpPr>
          <p:nvPr>
            <p:ph type="dt" sz="half" idx="10"/>
          </p:nvPr>
        </p:nvSpPr>
        <p:spPr>
          <a:xfrm>
            <a:off x="0" y="6858000"/>
            <a:ext cx="0" cy="0"/>
          </a:xfrm>
        </p:spPr>
        <p:txBody>
          <a:bodyPr/>
          <a:lstStyle>
            <a:lvl1pPr>
              <a:defRPr>
                <a:noFill/>
              </a:defRPr>
            </a:lvl1p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a:p>
        </p:txBody>
      </p:sp>
    </p:spTree>
    <p:extLst>
      <p:ext uri="{BB962C8B-B14F-4D97-AF65-F5344CB8AC3E}">
        <p14:creationId xmlns:p14="http://schemas.microsoft.com/office/powerpoint/2010/main" val="1918661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621BA-8EDC-4C18-975C-5EE1161FA8FD}"/>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9" name="Logo">
            <a:extLst>
              <a:ext uri="{FF2B5EF4-FFF2-40B4-BE49-F238E27FC236}">
                <a16:creationId xmlns:a16="http://schemas.microsoft.com/office/drawing/2014/main" id="{F04E253C-783D-4CA5-8CCB-57C4CC102165}"/>
              </a:ext>
            </a:extLst>
          </p:cNvPr>
          <p:cNvGrpSpPr/>
          <p:nvPr userDrawn="1"/>
        </p:nvGrpSpPr>
        <p:grpSpPr>
          <a:xfrm>
            <a:off x="10893210" y="6350918"/>
            <a:ext cx="755843" cy="322808"/>
            <a:chOff x="6380216" y="4059273"/>
            <a:chExt cx="2905863" cy="1241045"/>
          </a:xfrm>
        </p:grpSpPr>
        <p:sp>
          <p:nvSpPr>
            <p:cNvPr id="10" name="Freeform: Shape 9">
              <a:extLst>
                <a:ext uri="{FF2B5EF4-FFF2-40B4-BE49-F238E27FC236}">
                  <a16:creationId xmlns:a16="http://schemas.microsoft.com/office/drawing/2014/main" id="{D8124B4D-CBE2-46DB-B0AE-2AC98C56E78E}"/>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D916864-12FB-478F-99EE-83C970865F05}"/>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0FF8E64-431E-4917-BD40-4BD55CF6B8DF}"/>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E450DA2-D1AF-4EFD-A7B9-9D1161ADD54F}"/>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56553B8-1481-4E85-83A7-689A7C6CC67F}"/>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2AB55C8-079A-4ACE-9DFB-9EBA23B48B0B}"/>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p:txBody>
          <a:bodyPr rIns="0"/>
          <a:lstStyle>
            <a:lvl5pPr>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p:cNvSpPr>
            <a:spLocks noGrp="1"/>
          </p:cNvSpPr>
          <p:nvPr>
            <p:ph type="dt" sz="half" idx="10"/>
          </p:nvPr>
        </p:nvSpPr>
        <p:spPr>
          <a:xfrm>
            <a:off x="0" y="6858000"/>
            <a:ext cx="0" cy="0"/>
          </a:xfrm>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a:p>
        </p:txBody>
      </p:sp>
      <p:sp>
        <p:nvSpPr>
          <p:cNvPr id="16" name="_SD_FLD_Copyright">
            <a:extLst>
              <a:ext uri="{FF2B5EF4-FFF2-40B4-BE49-F238E27FC236}">
                <a16:creationId xmlns:a16="http://schemas.microsoft.com/office/drawing/2014/main" id="{3F542136-6583-4929-BA8F-876E7200FCF4}"/>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8" name="SD_FLD_DocumentDate">
            <a:extLst>
              <a:ext uri="{FF2B5EF4-FFF2-40B4-BE49-F238E27FC236}">
                <a16:creationId xmlns:a16="http://schemas.microsoft.com/office/drawing/2014/main" id="{D4FFA251-3F5C-4E9A-9A80-F62650B47305}"/>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accent1"/>
                </a:solidFill>
                <a:ea typeface="ＭＳ Ｐゴシック" charset="-128"/>
                <a:cs typeface="Arial" charset="0"/>
              </a:rPr>
              <a:t>22 July 2025</a:t>
            </a:r>
          </a:p>
        </p:txBody>
      </p:sp>
      <p:sp>
        <p:nvSpPr>
          <p:cNvPr id="20" name="SD_FLD_Draft" hidden="1">
            <a:extLst>
              <a:ext uri="{FF2B5EF4-FFF2-40B4-BE49-F238E27FC236}">
                <a16:creationId xmlns:a16="http://schemas.microsoft.com/office/drawing/2014/main" id="{21F368A2-F525-4249-A72B-F904922C972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859FDC4D-A513-43EC-AC0B-76C98697BB47}"/>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576822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539750" y="1730374"/>
            <a:ext cx="5465763"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6184900" y="1730374"/>
            <a:ext cx="5465763"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Tree>
    <p:extLst>
      <p:ext uri="{BB962C8B-B14F-4D97-AF65-F5344CB8AC3E}">
        <p14:creationId xmlns:p14="http://schemas.microsoft.com/office/powerpoint/2010/main" val="452530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ntent, gre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BCEB69-4B90-48AC-8E50-F4C1FAD42957}"/>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8" name="Logo">
            <a:extLst>
              <a:ext uri="{FF2B5EF4-FFF2-40B4-BE49-F238E27FC236}">
                <a16:creationId xmlns:a16="http://schemas.microsoft.com/office/drawing/2014/main" id="{8145D2D3-7F22-4934-B251-1F99086694BC}"/>
              </a:ext>
            </a:extLst>
          </p:cNvPr>
          <p:cNvGrpSpPr/>
          <p:nvPr userDrawn="1"/>
        </p:nvGrpSpPr>
        <p:grpSpPr>
          <a:xfrm>
            <a:off x="10893210" y="6350918"/>
            <a:ext cx="755843" cy="322808"/>
            <a:chOff x="6380216" y="4059273"/>
            <a:chExt cx="2905863" cy="1241045"/>
          </a:xfrm>
        </p:grpSpPr>
        <p:sp>
          <p:nvSpPr>
            <p:cNvPr id="19" name="Freeform: Shape 18">
              <a:extLst>
                <a:ext uri="{FF2B5EF4-FFF2-40B4-BE49-F238E27FC236}">
                  <a16:creationId xmlns:a16="http://schemas.microsoft.com/office/drawing/2014/main" id="{36BB8EE7-0DAE-475A-99CB-4C95B9C4174D}"/>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34A211-0C55-472F-A8C7-DF7C115B4E36}"/>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DB3FBA2-AFC9-409D-945D-4CFDE6BBEE6A}"/>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DF6B560-906C-4643-86C4-C545FCBD8975}"/>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C24D933-C961-4320-84B8-2B098CBD0E95}"/>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93D8CD1-B7C6-4727-A773-7D9B1A7CD8D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39750" y="1730374"/>
            <a:ext cx="5465764"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6184900" y="1730374"/>
            <a:ext cx="5465763"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3" name="_SD_FLD_Copyright">
            <a:extLst>
              <a:ext uri="{FF2B5EF4-FFF2-40B4-BE49-F238E27FC236}">
                <a16:creationId xmlns:a16="http://schemas.microsoft.com/office/drawing/2014/main" id="{C594FBB9-85AB-481A-A9C3-B5A84B1C17B8}"/>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3968F7D9-78C3-48F9-927A-B57089193350}"/>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accent1"/>
                </a:solidFill>
                <a:ea typeface="ＭＳ Ｐゴシック" charset="-128"/>
                <a:cs typeface="Arial" charset="0"/>
              </a:rPr>
              <a:t>22 July 2025</a:t>
            </a:r>
          </a:p>
        </p:txBody>
      </p:sp>
      <p:sp>
        <p:nvSpPr>
          <p:cNvPr id="25" name="SD_FLD_Draft" hidden="1">
            <a:extLst>
              <a:ext uri="{FF2B5EF4-FFF2-40B4-BE49-F238E27FC236}">
                <a16:creationId xmlns:a16="http://schemas.microsoft.com/office/drawing/2014/main" id="{BFB769A5-7146-4BE1-99CA-135A2E15C9C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7" name="SD_FLD_Confidentiality">
            <a:extLst>
              <a:ext uri="{FF2B5EF4-FFF2-40B4-BE49-F238E27FC236}">
                <a16:creationId xmlns:a16="http://schemas.microsoft.com/office/drawing/2014/main" id="{8E5EBD54-68A6-426B-B8F6-B31B70F04964}"/>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2780846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539750" y="1730374"/>
            <a:ext cx="6407150"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8067675" y="1730374"/>
            <a:ext cx="3582988"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Tree>
    <p:extLst>
      <p:ext uri="{BB962C8B-B14F-4D97-AF65-F5344CB8AC3E}">
        <p14:creationId xmlns:p14="http://schemas.microsoft.com/office/powerpoint/2010/main" val="346323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wo Content A, gre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BCEB69-4B90-48AC-8E50-F4C1FAD42957}"/>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8" name="Logo">
            <a:extLst>
              <a:ext uri="{FF2B5EF4-FFF2-40B4-BE49-F238E27FC236}">
                <a16:creationId xmlns:a16="http://schemas.microsoft.com/office/drawing/2014/main" id="{8145D2D3-7F22-4934-B251-1F99086694BC}"/>
              </a:ext>
            </a:extLst>
          </p:cNvPr>
          <p:cNvGrpSpPr/>
          <p:nvPr userDrawn="1"/>
        </p:nvGrpSpPr>
        <p:grpSpPr>
          <a:xfrm>
            <a:off x="10893210" y="6350918"/>
            <a:ext cx="755843" cy="322808"/>
            <a:chOff x="6380216" y="4059273"/>
            <a:chExt cx="2905863" cy="1241045"/>
          </a:xfrm>
        </p:grpSpPr>
        <p:sp>
          <p:nvSpPr>
            <p:cNvPr id="19" name="Freeform: Shape 18">
              <a:extLst>
                <a:ext uri="{FF2B5EF4-FFF2-40B4-BE49-F238E27FC236}">
                  <a16:creationId xmlns:a16="http://schemas.microsoft.com/office/drawing/2014/main" id="{36BB8EE7-0DAE-475A-99CB-4C95B9C4174D}"/>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34A211-0C55-472F-A8C7-DF7C115B4E36}"/>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DB3FBA2-AFC9-409D-945D-4CFDE6BBEE6A}"/>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DF6B560-906C-4643-86C4-C545FCBD8975}"/>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C24D933-C961-4320-84B8-2B098CBD0E95}"/>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93D8CD1-B7C6-4727-A773-7D9B1A7CD8D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539749" y="1730374"/>
            <a:ext cx="6407151"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8067675" y="1730374"/>
            <a:ext cx="3582988"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3" name="_SD_FLD_Copyright">
            <a:extLst>
              <a:ext uri="{FF2B5EF4-FFF2-40B4-BE49-F238E27FC236}">
                <a16:creationId xmlns:a16="http://schemas.microsoft.com/office/drawing/2014/main" id="{C594FBB9-85AB-481A-A9C3-B5A84B1C17B8}"/>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3968F7D9-78C3-48F9-927A-B57089193350}"/>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accent1"/>
                </a:solidFill>
                <a:ea typeface="ＭＳ Ｐゴシック" charset="-128"/>
                <a:cs typeface="Arial" charset="0"/>
              </a:rPr>
              <a:t>22 July 2025</a:t>
            </a:r>
          </a:p>
        </p:txBody>
      </p:sp>
      <p:sp>
        <p:nvSpPr>
          <p:cNvPr id="25" name="SD_FLD_Draft" hidden="1">
            <a:extLst>
              <a:ext uri="{FF2B5EF4-FFF2-40B4-BE49-F238E27FC236}">
                <a16:creationId xmlns:a16="http://schemas.microsoft.com/office/drawing/2014/main" id="{BFB769A5-7146-4BE1-99CA-135A2E15C9C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7" name="SD_FLD_Confidentiality">
            <a:extLst>
              <a:ext uri="{FF2B5EF4-FFF2-40B4-BE49-F238E27FC236}">
                <a16:creationId xmlns:a16="http://schemas.microsoft.com/office/drawing/2014/main" id="{8E5EBD54-68A6-426B-B8F6-B31B70F04964}"/>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2714573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103E29-9BF2-491F-A31B-CD5C222301DE}"/>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39749" y="1730375"/>
            <a:ext cx="3584576" cy="4316414"/>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245099" y="1730374"/>
            <a:ext cx="2641601" cy="4316413"/>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007475" y="1730374"/>
            <a:ext cx="2641601" cy="4316412"/>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a:extLst>
              <a:ext uri="{FF2B5EF4-FFF2-40B4-BE49-F238E27FC236}">
                <a16:creationId xmlns:a16="http://schemas.microsoft.com/office/drawing/2014/main" id="{46D79923-6F9C-4EDE-9E95-10CB30510783}"/>
              </a:ext>
            </a:extLst>
          </p:cNvPr>
          <p:cNvSpPr>
            <a:spLocks noGrp="1"/>
          </p:cNvSpPr>
          <p:nvPr>
            <p:ph type="dt" sz="half" idx="15"/>
          </p:nvPr>
        </p:nvSpPr>
        <p:spPr>
          <a:xfrm>
            <a:off x="0" y="6858000"/>
            <a:ext cx="0" cy="0"/>
          </a:xfrm>
        </p:spPr>
        <p:txBody>
          <a:bodyPr/>
          <a:lstStyle/>
          <a:p>
            <a:fld id="{727BBD34-DD59-49E1-9776-D67684F06344}" type="datetime4">
              <a:rPr lang="en-GB" smtClean="0"/>
              <a:pPr/>
              <a:t>22 July 2025</a:t>
            </a:fld>
            <a:endParaRPr lang="en-GB"/>
          </a:p>
        </p:txBody>
      </p:sp>
      <p:sp>
        <p:nvSpPr>
          <p:cNvPr id="6" name="Footer Placeholder 5">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chemeClr val="accent1"/>
                </a:solidFill>
              </a:defRPr>
            </a:lvl1pPr>
          </a:lstStyle>
          <a:p>
            <a:endParaRPr lang="en-GB"/>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7635866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ree Content, grey">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A33FA6-1C4E-42C4-8006-62087DF1C543}"/>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3" name="Logo">
            <a:extLst>
              <a:ext uri="{FF2B5EF4-FFF2-40B4-BE49-F238E27FC236}">
                <a16:creationId xmlns:a16="http://schemas.microsoft.com/office/drawing/2014/main" id="{786373BD-6312-4785-AB25-0C8D34698A7B}"/>
              </a:ext>
            </a:extLst>
          </p:cNvPr>
          <p:cNvGrpSpPr/>
          <p:nvPr userDrawn="1"/>
        </p:nvGrpSpPr>
        <p:grpSpPr>
          <a:xfrm>
            <a:off x="10893210" y="6350918"/>
            <a:ext cx="755843" cy="322808"/>
            <a:chOff x="6380216" y="4059273"/>
            <a:chExt cx="2905863" cy="1241045"/>
          </a:xfrm>
        </p:grpSpPr>
        <p:sp>
          <p:nvSpPr>
            <p:cNvPr id="14" name="Freeform: Shape 13">
              <a:extLst>
                <a:ext uri="{FF2B5EF4-FFF2-40B4-BE49-F238E27FC236}">
                  <a16:creationId xmlns:a16="http://schemas.microsoft.com/office/drawing/2014/main" id="{059A879B-ABBD-4A04-9477-6154675E4CEB}"/>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0D20163-892E-44FF-9991-ABC1BF13FFCD}"/>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CDE72FB-849D-47F9-B4E9-277EA2622D69}"/>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6D47151-F3A9-4197-B445-BAF922408872}"/>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886374B-F400-46EE-AA11-2A1EC51357CB}"/>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F9F7A1C-77DA-4373-B4B2-DAA6FC4DE31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9" name="Title 1">
            <a:extLst>
              <a:ext uri="{FF2B5EF4-FFF2-40B4-BE49-F238E27FC236}">
                <a16:creationId xmlns:a16="http://schemas.microsoft.com/office/drawing/2014/main" id="{0B103E29-9BF2-491F-A31B-CD5C222301DE}"/>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39749" y="1730375"/>
            <a:ext cx="3584576" cy="4316414"/>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245099" y="1730374"/>
            <a:ext cx="2641601" cy="4316413"/>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007474" y="1730374"/>
            <a:ext cx="2643189" cy="4316412"/>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a:extLst>
              <a:ext uri="{FF2B5EF4-FFF2-40B4-BE49-F238E27FC236}">
                <a16:creationId xmlns:a16="http://schemas.microsoft.com/office/drawing/2014/main" id="{46D79923-6F9C-4EDE-9E95-10CB30510783}"/>
              </a:ext>
            </a:extLst>
          </p:cNvPr>
          <p:cNvSpPr>
            <a:spLocks noGrp="1"/>
          </p:cNvSpPr>
          <p:nvPr>
            <p:ph type="dt" sz="half" idx="15"/>
          </p:nvPr>
        </p:nvSpPr>
        <p:spPr>
          <a:xfrm>
            <a:off x="0" y="6858000"/>
            <a:ext cx="0" cy="0"/>
          </a:xfrm>
        </p:spPr>
        <p:txBody>
          <a:bodyPr/>
          <a:lstStyle/>
          <a:p>
            <a:fld id="{727BBD34-DD59-49E1-9776-D67684F06344}" type="datetime4">
              <a:rPr lang="en-GB" smtClean="0"/>
              <a:pPr/>
              <a:t>22 July 2025</a:t>
            </a:fld>
            <a:endParaRPr lang="en-GB"/>
          </a:p>
        </p:txBody>
      </p:sp>
      <p:sp>
        <p:nvSpPr>
          <p:cNvPr id="6" name="Footer Placeholder 5">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chemeClr val="accent1"/>
                </a:solidFill>
              </a:defRPr>
            </a:lvl1pPr>
          </a:lstStyle>
          <a:p>
            <a:endParaRPr lang="en-GB"/>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20" name="_SD_FLD_Copyright">
            <a:extLst>
              <a:ext uri="{FF2B5EF4-FFF2-40B4-BE49-F238E27FC236}">
                <a16:creationId xmlns:a16="http://schemas.microsoft.com/office/drawing/2014/main" id="{082F9C54-512B-45F5-982C-08FA99BDF954}"/>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22" name="SD_FLD_DocumentDate">
            <a:extLst>
              <a:ext uri="{FF2B5EF4-FFF2-40B4-BE49-F238E27FC236}">
                <a16:creationId xmlns:a16="http://schemas.microsoft.com/office/drawing/2014/main" id="{CA5DA168-821C-4063-906D-4954EC9A254E}"/>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accent1"/>
                </a:solidFill>
                <a:ea typeface="ＭＳ Ｐゴシック" charset="-128"/>
                <a:cs typeface="Arial" charset="0"/>
              </a:rPr>
              <a:t>22 July 2025</a:t>
            </a:r>
          </a:p>
        </p:txBody>
      </p:sp>
      <p:sp>
        <p:nvSpPr>
          <p:cNvPr id="24" name="SD_FLD_Draft" hidden="1">
            <a:extLst>
              <a:ext uri="{FF2B5EF4-FFF2-40B4-BE49-F238E27FC236}">
                <a16:creationId xmlns:a16="http://schemas.microsoft.com/office/drawing/2014/main" id="{CB94A54D-DD3C-4298-BDF3-BD0A4E0485CC}"/>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6" name="SD_FLD_Confidentiality">
            <a:extLst>
              <a:ext uri="{FF2B5EF4-FFF2-40B4-BE49-F238E27FC236}">
                <a16:creationId xmlns:a16="http://schemas.microsoft.com/office/drawing/2014/main" id="{13226BD7-8851-4901-A408-8E1422BBD689}"/>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10647679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wo text and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6096000" y="0"/>
            <a:ext cx="6096001" cy="6861600"/>
          </a:xfrm>
          <a:blipFill>
            <a:blip r:embed="rId2"/>
            <a:stretch>
              <a:fillRect/>
            </a:stretch>
          </a:blipFill>
        </p:spPr>
        <p:txBody>
          <a:bodyPr lIns="2916000" tIns="360000" rIns="144000"/>
          <a:lstStyle>
            <a:lvl1pPr marL="0" indent="0" algn="l">
              <a:buNone/>
              <a:defRPr sz="1600" b="0">
                <a:solidFill>
                  <a:schemeClr val="accent4"/>
                </a:solidFill>
              </a:defRPr>
            </a:lvl1pPr>
          </a:lstStyle>
          <a:p>
            <a:r>
              <a:rPr lang="en-GB"/>
              <a:t>Click on picture frame to insert background picture, click on DNV-menu / Image Tools-button / Choose Insert or Paste</a:t>
            </a:r>
          </a:p>
        </p:txBody>
      </p:sp>
      <p:sp>
        <p:nvSpPr>
          <p:cNvPr id="2" name="Title 1"/>
          <p:cNvSpPr>
            <a:spLocks noGrp="1"/>
          </p:cNvSpPr>
          <p:nvPr>
            <p:ph type="title" hasCustomPrompt="1"/>
          </p:nvPr>
        </p:nvSpPr>
        <p:spPr>
          <a:xfrm>
            <a:off x="539750" y="539750"/>
            <a:ext cx="5018400" cy="936000"/>
          </a:xfrm>
        </p:spPr>
        <p:txBody>
          <a:bodyPr/>
          <a:lstStyle/>
          <a:p>
            <a:r>
              <a:rPr lang="en-GB"/>
              <a:t>Click to add title</a:t>
            </a:r>
          </a:p>
        </p:txBody>
      </p:sp>
      <p:sp>
        <p:nvSpPr>
          <p:cNvPr id="8" name="Text Placeholder 7">
            <a:extLst>
              <a:ext uri="{FF2B5EF4-FFF2-40B4-BE49-F238E27FC236}">
                <a16:creationId xmlns:a16="http://schemas.microsoft.com/office/drawing/2014/main" id="{01A0EF5A-2CB8-465D-882A-DE0FE7C6D3A8}"/>
              </a:ext>
            </a:extLst>
          </p:cNvPr>
          <p:cNvSpPr>
            <a:spLocks noGrp="1"/>
          </p:cNvSpPr>
          <p:nvPr>
            <p:ph type="body" sz="quarter" idx="14" hasCustomPrompt="1"/>
          </p:nvPr>
        </p:nvSpPr>
        <p:spPr>
          <a:xfrm>
            <a:off x="540000" y="1735085"/>
            <a:ext cx="5018400" cy="4316516"/>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8" name="Text Placeholder 13">
            <a:extLst>
              <a:ext uri="{FF2B5EF4-FFF2-40B4-BE49-F238E27FC236}">
                <a16:creationId xmlns:a16="http://schemas.microsoft.com/office/drawing/2014/main" id="{76FE3FB9-ADAA-4278-97B4-7AE30B2DA011}"/>
              </a:ext>
            </a:extLst>
          </p:cNvPr>
          <p:cNvSpPr>
            <a:spLocks noGrp="1"/>
          </p:cNvSpPr>
          <p:nvPr>
            <p:ph type="body" sz="quarter" idx="23" hasCustomPrompt="1"/>
          </p:nvPr>
        </p:nvSpPr>
        <p:spPr>
          <a:xfrm>
            <a:off x="6631200" y="1735085"/>
            <a:ext cx="5018400" cy="4306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3" name="Text Placeholder 51">
            <a:extLst>
              <a:ext uri="{FF2B5EF4-FFF2-40B4-BE49-F238E27FC236}">
                <a16:creationId xmlns:a16="http://schemas.microsoft.com/office/drawing/2014/main" id="{D5351953-1134-42DD-AF00-B4B22DEFC1E8}"/>
              </a:ext>
            </a:extLst>
          </p:cNvPr>
          <p:cNvSpPr>
            <a:spLocks noGrp="1" noChangeAspect="1"/>
          </p:cNvSpPr>
          <p:nvPr>
            <p:ph type="body" sz="quarter" idx="22" hasCustomPrompt="1"/>
          </p:nvPr>
        </p:nvSpPr>
        <p:spPr>
          <a:xfrm>
            <a:off x="10893600" y="6350400"/>
            <a:ext cx="756000" cy="322875"/>
          </a:xfrm>
          <a:custGeom>
            <a:avLst/>
            <a:gdLst>
              <a:gd name="connsiteX0" fmla="*/ 4835251 w 9270620"/>
              <a:gd name="connsiteY0" fmla="*/ 2948180 h 3959325"/>
              <a:gd name="connsiteX1" fmla="*/ 4835251 w 9270620"/>
              <a:gd name="connsiteY1" fmla="*/ 3779899 h 3959325"/>
              <a:gd name="connsiteX2" fmla="*/ 5282830 w 9270620"/>
              <a:gd name="connsiteY2" fmla="*/ 3779899 h 3959325"/>
              <a:gd name="connsiteX3" fmla="*/ 5590803 w 9270620"/>
              <a:gd name="connsiteY3" fmla="*/ 3686324 h 3959325"/>
              <a:gd name="connsiteX4" fmla="*/ 5693918 w 9270620"/>
              <a:gd name="connsiteY4" fmla="*/ 3399093 h 3959325"/>
              <a:gd name="connsiteX5" fmla="*/ 5693918 w 9270620"/>
              <a:gd name="connsiteY5" fmla="*/ 3329139 h 3959325"/>
              <a:gd name="connsiteX6" fmla="*/ 5590803 w 9270620"/>
              <a:gd name="connsiteY6" fmla="*/ 3039484 h 3959325"/>
              <a:gd name="connsiteX7" fmla="*/ 5282830 w 9270620"/>
              <a:gd name="connsiteY7" fmla="*/ 2948180 h 3959325"/>
              <a:gd name="connsiteX8" fmla="*/ 7923941 w 9270620"/>
              <a:gd name="connsiteY8" fmla="*/ 2768907 h 3959325"/>
              <a:gd name="connsiteX9" fmla="*/ 8147729 w 9270620"/>
              <a:gd name="connsiteY9" fmla="*/ 2768907 h 3959325"/>
              <a:gd name="connsiteX10" fmla="*/ 8603334 w 9270620"/>
              <a:gd name="connsiteY10" fmla="*/ 3699197 h 3959325"/>
              <a:gd name="connsiteX11" fmla="*/ 9058787 w 9270620"/>
              <a:gd name="connsiteY11" fmla="*/ 2768907 h 3959325"/>
              <a:gd name="connsiteX12" fmla="*/ 9269858 w 9270620"/>
              <a:gd name="connsiteY12" fmla="*/ 2768907 h 3959325"/>
              <a:gd name="connsiteX13" fmla="*/ 8674651 w 9270620"/>
              <a:gd name="connsiteY13" fmla="*/ 3959325 h 3959325"/>
              <a:gd name="connsiteX14" fmla="*/ 8520664 w 9270620"/>
              <a:gd name="connsiteY14" fmla="*/ 3959325 h 3959325"/>
              <a:gd name="connsiteX15" fmla="*/ 6265204 w 9270620"/>
              <a:gd name="connsiteY15" fmla="*/ 2768907 h 3959325"/>
              <a:gd name="connsiteX16" fmla="*/ 6349390 w 9270620"/>
              <a:gd name="connsiteY16" fmla="*/ 2768907 h 3959325"/>
              <a:gd name="connsiteX17" fmla="*/ 6458862 w 9270620"/>
              <a:gd name="connsiteY17" fmla="*/ 2768907 h 3959325"/>
              <a:gd name="connsiteX18" fmla="*/ 7379459 w 9270620"/>
              <a:gd name="connsiteY18" fmla="*/ 3699197 h 3959325"/>
              <a:gd name="connsiteX19" fmla="*/ 7379459 w 9270620"/>
              <a:gd name="connsiteY19" fmla="*/ 2768907 h 3959325"/>
              <a:gd name="connsiteX20" fmla="*/ 7574783 w 9270620"/>
              <a:gd name="connsiteY20" fmla="*/ 2768907 h 3959325"/>
              <a:gd name="connsiteX21" fmla="*/ 7574783 w 9270620"/>
              <a:gd name="connsiteY21" fmla="*/ 3959325 h 3959325"/>
              <a:gd name="connsiteX22" fmla="*/ 7379459 w 9270620"/>
              <a:gd name="connsiteY22" fmla="*/ 3959325 h 3959325"/>
              <a:gd name="connsiteX23" fmla="*/ 6458862 w 9270620"/>
              <a:gd name="connsiteY23" fmla="*/ 3030248 h 3959325"/>
              <a:gd name="connsiteX24" fmla="*/ 6458862 w 9270620"/>
              <a:gd name="connsiteY24" fmla="*/ 3959325 h 3959325"/>
              <a:gd name="connsiteX25" fmla="*/ 6265204 w 9270620"/>
              <a:gd name="connsiteY25" fmla="*/ 3959325 h 3959325"/>
              <a:gd name="connsiteX26" fmla="*/ 4636746 w 9270620"/>
              <a:gd name="connsiteY26" fmla="*/ 2768907 h 3959325"/>
              <a:gd name="connsiteX27" fmla="*/ 4725625 w 9270620"/>
              <a:gd name="connsiteY27" fmla="*/ 2768907 h 3959325"/>
              <a:gd name="connsiteX28" fmla="*/ 4835098 w 9270620"/>
              <a:gd name="connsiteY28" fmla="*/ 2768907 h 3959325"/>
              <a:gd name="connsiteX29" fmla="*/ 5281164 w 9270620"/>
              <a:gd name="connsiteY29" fmla="*/ 2768907 h 3959325"/>
              <a:gd name="connsiteX30" fmla="*/ 5606551 w 9270620"/>
              <a:gd name="connsiteY30" fmla="*/ 2830078 h 3959325"/>
              <a:gd name="connsiteX31" fmla="*/ 5816110 w 9270620"/>
              <a:gd name="connsiteY31" fmla="*/ 3014048 h 3959325"/>
              <a:gd name="connsiteX32" fmla="*/ 5889091 w 9270620"/>
              <a:gd name="connsiteY32" fmla="*/ 3322781 h 3959325"/>
              <a:gd name="connsiteX33" fmla="*/ 5889091 w 9270620"/>
              <a:gd name="connsiteY33" fmla="*/ 3405301 h 3959325"/>
              <a:gd name="connsiteX34" fmla="*/ 5816110 w 9270620"/>
              <a:gd name="connsiteY34" fmla="*/ 3714035 h 3959325"/>
              <a:gd name="connsiteX35" fmla="*/ 5606551 w 9270620"/>
              <a:gd name="connsiteY35" fmla="*/ 3898154 h 3959325"/>
              <a:gd name="connsiteX36" fmla="*/ 5281164 w 9270620"/>
              <a:gd name="connsiteY36" fmla="*/ 3959325 h 3959325"/>
              <a:gd name="connsiteX37" fmla="*/ 4835098 w 9270620"/>
              <a:gd name="connsiteY37" fmla="*/ 3959325 h 3959325"/>
              <a:gd name="connsiteX38" fmla="*/ 4725625 w 9270620"/>
              <a:gd name="connsiteY38" fmla="*/ 3959325 h 3959325"/>
              <a:gd name="connsiteX39" fmla="*/ 4636746 w 9270620"/>
              <a:gd name="connsiteY39" fmla="*/ 3959325 h 3959325"/>
              <a:gd name="connsiteX40" fmla="*/ 0 w 9270620"/>
              <a:gd name="connsiteY40" fmla="*/ 1844070 h 3959325"/>
              <a:gd name="connsiteX41" fmla="*/ 9270620 w 9270620"/>
              <a:gd name="connsiteY41" fmla="*/ 1844070 h 3959325"/>
              <a:gd name="connsiteX42" fmla="*/ 9270620 w 9270620"/>
              <a:gd name="connsiteY42" fmla="*/ 2212762 h 3959325"/>
              <a:gd name="connsiteX43" fmla="*/ 0 w 9270620"/>
              <a:gd name="connsiteY43" fmla="*/ 2212762 h 3959325"/>
              <a:gd name="connsiteX44" fmla="*/ 0 w 9270620"/>
              <a:gd name="connsiteY44" fmla="*/ 1475528 h 3959325"/>
              <a:gd name="connsiteX45" fmla="*/ 9270620 w 9270620"/>
              <a:gd name="connsiteY45" fmla="*/ 1475528 h 3959325"/>
              <a:gd name="connsiteX46" fmla="*/ 9270620 w 9270620"/>
              <a:gd name="connsiteY46" fmla="*/ 1660101 h 3959325"/>
              <a:gd name="connsiteX47" fmla="*/ 0 w 9270620"/>
              <a:gd name="connsiteY47" fmla="*/ 1660101 h 3959325"/>
              <a:gd name="connsiteX48" fmla="*/ 0 w 9270620"/>
              <a:gd name="connsiteY48" fmla="*/ 0 h 3959325"/>
              <a:gd name="connsiteX49" fmla="*/ 9270620 w 9270620"/>
              <a:gd name="connsiteY49" fmla="*/ 0 h 3959325"/>
              <a:gd name="connsiteX50" fmla="*/ 9270620 w 9270620"/>
              <a:gd name="connsiteY50" fmla="*/ 1106839 h 3959325"/>
              <a:gd name="connsiteX51" fmla="*/ 0 w 9270620"/>
              <a:gd name="connsiteY51" fmla="*/ 1106839 h 39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70620" h="3959325">
                <a:moveTo>
                  <a:pt x="4835251" y="2948180"/>
                </a:moveTo>
                <a:lnTo>
                  <a:pt x="4835251" y="3779899"/>
                </a:lnTo>
                <a:lnTo>
                  <a:pt x="5282830" y="3779899"/>
                </a:lnTo>
                <a:cubicBezTo>
                  <a:pt x="5419404" y="3779899"/>
                  <a:pt x="5522065" y="3748707"/>
                  <a:pt x="5590803" y="3686324"/>
                </a:cubicBezTo>
                <a:cubicBezTo>
                  <a:pt x="5659548" y="3623943"/>
                  <a:pt x="5693918" y="3528250"/>
                  <a:pt x="5693918" y="3399093"/>
                </a:cubicBezTo>
                <a:lnTo>
                  <a:pt x="5693918" y="3329139"/>
                </a:lnTo>
                <a:cubicBezTo>
                  <a:pt x="5693918" y="3196955"/>
                  <a:pt x="5659548" y="3100352"/>
                  <a:pt x="5590803" y="3039484"/>
                </a:cubicBezTo>
                <a:cubicBezTo>
                  <a:pt x="5521912" y="2978616"/>
                  <a:pt x="5419404" y="2948180"/>
                  <a:pt x="5282830" y="2948180"/>
                </a:cubicBezTo>
                <a:close/>
                <a:moveTo>
                  <a:pt x="7923941" y="2768907"/>
                </a:moveTo>
                <a:lnTo>
                  <a:pt x="8147729" y="2768907"/>
                </a:lnTo>
                <a:lnTo>
                  <a:pt x="8603334" y="3699197"/>
                </a:lnTo>
                <a:lnTo>
                  <a:pt x="9058787" y="2768907"/>
                </a:lnTo>
                <a:lnTo>
                  <a:pt x="9269858" y="2768907"/>
                </a:lnTo>
                <a:lnTo>
                  <a:pt x="8674651" y="3959325"/>
                </a:lnTo>
                <a:lnTo>
                  <a:pt x="8520664" y="3959325"/>
                </a:lnTo>
                <a:close/>
                <a:moveTo>
                  <a:pt x="6265204" y="2768907"/>
                </a:moveTo>
                <a:lnTo>
                  <a:pt x="6349390" y="2768907"/>
                </a:lnTo>
                <a:lnTo>
                  <a:pt x="6458862" y="2768907"/>
                </a:lnTo>
                <a:lnTo>
                  <a:pt x="7379459" y="3699197"/>
                </a:lnTo>
                <a:lnTo>
                  <a:pt x="7379459" y="2768907"/>
                </a:lnTo>
                <a:lnTo>
                  <a:pt x="7574783" y="2768907"/>
                </a:lnTo>
                <a:lnTo>
                  <a:pt x="7574783" y="3959325"/>
                </a:lnTo>
                <a:lnTo>
                  <a:pt x="7379459" y="3959325"/>
                </a:lnTo>
                <a:lnTo>
                  <a:pt x="6458862" y="3030248"/>
                </a:lnTo>
                <a:lnTo>
                  <a:pt x="6458862" y="3959325"/>
                </a:lnTo>
                <a:lnTo>
                  <a:pt x="6265204" y="3959325"/>
                </a:lnTo>
                <a:close/>
                <a:moveTo>
                  <a:pt x="4636746" y="2768907"/>
                </a:moveTo>
                <a:lnTo>
                  <a:pt x="4725625" y="2768907"/>
                </a:lnTo>
                <a:lnTo>
                  <a:pt x="4835098" y="2768907"/>
                </a:lnTo>
                <a:lnTo>
                  <a:pt x="5281164" y="2768907"/>
                </a:lnTo>
                <a:cubicBezTo>
                  <a:pt x="5407140" y="2768907"/>
                  <a:pt x="5515553" y="2789347"/>
                  <a:pt x="5606551" y="2830078"/>
                </a:cubicBezTo>
                <a:cubicBezTo>
                  <a:pt x="5697551" y="2870809"/>
                  <a:pt x="5767352" y="2932130"/>
                  <a:pt x="5816110" y="3014048"/>
                </a:cubicBezTo>
                <a:cubicBezTo>
                  <a:pt x="5864711" y="3096112"/>
                  <a:pt x="5889091" y="3198923"/>
                  <a:pt x="5889091" y="3322781"/>
                </a:cubicBezTo>
                <a:lnTo>
                  <a:pt x="5889091" y="3405301"/>
                </a:lnTo>
                <a:cubicBezTo>
                  <a:pt x="5889091" y="3529156"/>
                  <a:pt x="5864711" y="3631967"/>
                  <a:pt x="5816110" y="3714035"/>
                </a:cubicBezTo>
                <a:cubicBezTo>
                  <a:pt x="5767352" y="3796099"/>
                  <a:pt x="5697551" y="3857423"/>
                  <a:pt x="5606551" y="3898154"/>
                </a:cubicBezTo>
                <a:cubicBezTo>
                  <a:pt x="5515553" y="3938885"/>
                  <a:pt x="5407140" y="3959325"/>
                  <a:pt x="5281164" y="3959325"/>
                </a:cubicBezTo>
                <a:lnTo>
                  <a:pt x="4835098" y="3959325"/>
                </a:lnTo>
                <a:lnTo>
                  <a:pt x="4725625" y="3959325"/>
                </a:lnTo>
                <a:lnTo>
                  <a:pt x="4636746" y="3959325"/>
                </a:lnTo>
                <a:close/>
                <a:moveTo>
                  <a:pt x="0" y="1844070"/>
                </a:moveTo>
                <a:lnTo>
                  <a:pt x="9270620" y="1844070"/>
                </a:lnTo>
                <a:lnTo>
                  <a:pt x="9270620" y="2212762"/>
                </a:lnTo>
                <a:lnTo>
                  <a:pt x="0" y="2212762"/>
                </a:lnTo>
                <a:close/>
                <a:moveTo>
                  <a:pt x="0" y="1475528"/>
                </a:moveTo>
                <a:lnTo>
                  <a:pt x="9270620" y="1475528"/>
                </a:lnTo>
                <a:lnTo>
                  <a:pt x="9270620" y="1660101"/>
                </a:lnTo>
                <a:lnTo>
                  <a:pt x="0" y="1660101"/>
                </a:lnTo>
                <a:close/>
                <a:moveTo>
                  <a:pt x="0" y="0"/>
                </a:moveTo>
                <a:lnTo>
                  <a:pt x="9270620" y="0"/>
                </a:lnTo>
                <a:lnTo>
                  <a:pt x="9270620" y="1106839"/>
                </a:lnTo>
                <a:lnTo>
                  <a:pt x="0" y="1106839"/>
                </a:lnTo>
                <a:close/>
              </a:path>
            </a:pathLst>
          </a:custGeom>
          <a:solidFill>
            <a:schemeClr val="bg1"/>
          </a:solidFill>
        </p:spPr>
        <p:txBody>
          <a:bodyPr wrap="square">
            <a:noAutofit/>
          </a:bodyPr>
          <a:lstStyle>
            <a:lvl1pPr>
              <a:buNone/>
              <a:defRPr sz="100">
                <a:noFill/>
              </a:defRPr>
            </a:lvl1pPr>
          </a:lstStyle>
          <a:p>
            <a:pPr lvl="0"/>
            <a:r>
              <a:rPr lang="en-GB"/>
              <a:t>.</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accent1"/>
                </a:solidFill>
                <a:ea typeface="ＭＳ Ｐゴシック" charset="-128"/>
                <a:cs typeface="Arial" charset="0"/>
              </a:rPr>
              <a:t>22 July 2025</a:t>
            </a:r>
          </a:p>
        </p:txBody>
      </p:sp>
      <p:sp>
        <p:nvSpPr>
          <p:cNvPr id="17" name="SD_FLD_Draft" hidden="1">
            <a:extLst>
              <a:ext uri="{FF2B5EF4-FFF2-40B4-BE49-F238E27FC236}">
                <a16:creationId xmlns:a16="http://schemas.microsoft.com/office/drawing/2014/main" id="{2B6066DB-A88B-4086-9C45-3E39F5CE6D9D}"/>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0" name="SD_FLD_Confidentiality">
            <a:extLst>
              <a:ext uri="{FF2B5EF4-FFF2-40B4-BE49-F238E27FC236}">
                <a16:creationId xmlns:a16="http://schemas.microsoft.com/office/drawing/2014/main" id="{055B6780-3A6A-4D5A-9826-05ABD83C2EB2}"/>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3932815741"/>
      </p:ext>
    </p:extLst>
  </p:cSld>
  <p:clrMapOvr>
    <a:masterClrMapping/>
  </p:clrMapOvr>
  <p:extLst>
    <p:ext uri="{DCECCB84-F9BA-43D5-87BE-67443E8EF086}">
      <p15:sldGuideLst xmlns:p15="http://schemas.microsoft.com/office/powerpoint/2012/main">
        <p15:guide id="1" pos="3501">
          <p15:clr>
            <a:srgbClr val="F26B43"/>
          </p15:clr>
        </p15:guide>
        <p15:guide id="2" pos="4177">
          <p15:clr>
            <a:srgbClr val="F26B43"/>
          </p15:clr>
        </p15:guide>
        <p15:guide id="3" pos="3839">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and two text">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6096000" cy="6861600"/>
          </a:xfrm>
          <a:blipFill>
            <a:blip r:embed="rId2"/>
            <a:stretch>
              <a:fillRect/>
            </a:stretch>
          </a:blipFill>
        </p:spPr>
        <p:txBody>
          <a:bodyPr lIns="2916000" tIns="360000" rIns="144000"/>
          <a:lstStyle>
            <a:lvl1pPr marL="0" indent="0" algn="l">
              <a:buNone/>
              <a:defRPr sz="1600" b="0">
                <a:solidFill>
                  <a:schemeClr val="accent4"/>
                </a:solidFill>
              </a:defRPr>
            </a:lvl1pPr>
          </a:lstStyle>
          <a:p>
            <a:r>
              <a:rPr lang="en-GB"/>
              <a:t>Click on picture frame to insert background picture, click on DNV-menu / Image Tools-button / Choose Insert or Paste</a:t>
            </a:r>
          </a:p>
        </p:txBody>
      </p:sp>
      <p:sp>
        <p:nvSpPr>
          <p:cNvPr id="2" name="Title 1"/>
          <p:cNvSpPr>
            <a:spLocks noGrp="1"/>
          </p:cNvSpPr>
          <p:nvPr>
            <p:ph type="title" hasCustomPrompt="1"/>
          </p:nvPr>
        </p:nvSpPr>
        <p:spPr>
          <a:xfrm>
            <a:off x="6631200" y="539750"/>
            <a:ext cx="5018400" cy="936000"/>
          </a:xfrm>
        </p:spPr>
        <p:txBody>
          <a:bodyPr/>
          <a:lstStyle/>
          <a:p>
            <a:r>
              <a:rPr lang="en-GB"/>
              <a:t>Click to add title</a:t>
            </a:r>
          </a:p>
        </p:txBody>
      </p:sp>
      <p:sp>
        <p:nvSpPr>
          <p:cNvPr id="8" name="Text Placeholder 7">
            <a:extLst>
              <a:ext uri="{FF2B5EF4-FFF2-40B4-BE49-F238E27FC236}">
                <a16:creationId xmlns:a16="http://schemas.microsoft.com/office/drawing/2014/main" id="{01A0EF5A-2CB8-465D-882A-DE0FE7C6D3A8}"/>
              </a:ext>
            </a:extLst>
          </p:cNvPr>
          <p:cNvSpPr>
            <a:spLocks noGrp="1"/>
          </p:cNvSpPr>
          <p:nvPr>
            <p:ph type="body" sz="quarter" idx="14" hasCustomPrompt="1"/>
          </p:nvPr>
        </p:nvSpPr>
        <p:spPr>
          <a:xfrm>
            <a:off x="540000" y="1735085"/>
            <a:ext cx="5018400" cy="4316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8" name="Text Placeholder 13">
            <a:extLst>
              <a:ext uri="{FF2B5EF4-FFF2-40B4-BE49-F238E27FC236}">
                <a16:creationId xmlns:a16="http://schemas.microsoft.com/office/drawing/2014/main" id="{76FE3FB9-ADAA-4278-97B4-7AE30B2DA011}"/>
              </a:ext>
            </a:extLst>
          </p:cNvPr>
          <p:cNvSpPr>
            <a:spLocks noGrp="1"/>
          </p:cNvSpPr>
          <p:nvPr>
            <p:ph type="body" sz="quarter" idx="23" hasCustomPrompt="1"/>
          </p:nvPr>
        </p:nvSpPr>
        <p:spPr>
          <a:xfrm>
            <a:off x="6631200" y="1735085"/>
            <a:ext cx="5018400" cy="430699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bg1"/>
                </a:solidFill>
                <a:ea typeface="ＭＳ Ｐゴシック" charset="-128"/>
                <a:cs typeface="Arial" charset="0"/>
              </a:rPr>
              <a:t>22 July 2025</a:t>
            </a:r>
          </a:p>
        </p:txBody>
      </p:sp>
      <p:sp>
        <p:nvSpPr>
          <p:cNvPr id="17" name="SD_FLD_Draft" hidden="1">
            <a:extLst>
              <a:ext uri="{FF2B5EF4-FFF2-40B4-BE49-F238E27FC236}">
                <a16:creationId xmlns:a16="http://schemas.microsoft.com/office/drawing/2014/main" id="{2B6066DB-A88B-4086-9C45-3E39F5CE6D9D}"/>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0" name="SD_FLD_Confidentiality">
            <a:extLst>
              <a:ext uri="{FF2B5EF4-FFF2-40B4-BE49-F238E27FC236}">
                <a16:creationId xmlns:a16="http://schemas.microsoft.com/office/drawing/2014/main" id="{055B6780-3A6A-4D5A-9826-05ABD83C2EB2}"/>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77134651"/>
      </p:ext>
    </p:extLst>
  </p:cSld>
  <p:clrMapOvr>
    <a:masterClrMapping/>
  </p:clrMapOvr>
  <p:extLst>
    <p:ext uri="{DCECCB84-F9BA-43D5-87BE-67443E8EF086}">
      <p15:sldGuideLst xmlns:p15="http://schemas.microsoft.com/office/powerpoint/2012/main">
        <p15:guide id="1" pos="3501">
          <p15:clr>
            <a:srgbClr val="F26B43"/>
          </p15:clr>
        </p15:guide>
        <p15:guide id="2" pos="4177">
          <p15:clr>
            <a:srgbClr val="F26B43"/>
          </p15:clr>
        </p15:guide>
        <p15:guide id="3" pos="3840">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ey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9F5A977-425D-429C-A1A1-4ACC3D4BAC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1402" y="6474587"/>
            <a:ext cx="1371600" cy="129901"/>
          </a:xfrm>
          <a:prstGeom prst="rect">
            <a:avLst/>
          </a:prstGeom>
        </p:spPr>
      </p:pic>
      <p:sp>
        <p:nvSpPr>
          <p:cNvPr id="2" name="Title 1"/>
          <p:cNvSpPr>
            <a:spLocks noGrp="1"/>
          </p:cNvSpPr>
          <p:nvPr>
            <p:ph type="title"/>
          </p:nvPr>
        </p:nvSpPr>
        <p:spPr/>
        <p:txBody>
          <a:bodyPr>
            <a:normAutofit/>
          </a:bodyPr>
          <a:lstStyle>
            <a:lvl1pPr>
              <a:defRPr sz="3200" b="1">
                <a:solidFill>
                  <a:schemeClr val="bg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spcAft>
                <a:spcPts val="600"/>
              </a:spcAft>
              <a:defRPr sz="2400">
                <a:solidFill>
                  <a:schemeClr val="bg1"/>
                </a:solidFill>
              </a:defRPr>
            </a:lvl1pPr>
            <a:lvl2pPr>
              <a:spcAft>
                <a:spcPts val="600"/>
              </a:spcAft>
              <a:defRPr sz="2000">
                <a:solidFill>
                  <a:schemeClr val="bg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bg1"/>
                </a:solidFill>
              </a:defRPr>
            </a:lvl1pPr>
          </a:lstStyle>
          <a:p>
            <a:fld id="{9F6BE9D6-2AEA-4830-9DC0-68870D768C48}" type="slidenum">
              <a:rPr lang="en-US" smtClean="0"/>
              <a:pPr/>
              <a:t>‹#›</a:t>
            </a:fld>
            <a:endParaRPr lang="en-US"/>
          </a:p>
        </p:txBody>
      </p:sp>
      <p:pic>
        <p:nvPicPr>
          <p:cNvPr id="5" name="Picture 4">
            <a:extLst>
              <a:ext uri="{FF2B5EF4-FFF2-40B4-BE49-F238E27FC236}">
                <a16:creationId xmlns:a16="http://schemas.microsoft.com/office/drawing/2014/main" id="{FB7DC01B-F167-4D73-B987-BA8F469053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855" y="6378477"/>
            <a:ext cx="743716" cy="278362"/>
          </a:xfrm>
          <a:prstGeom prst="rect">
            <a:avLst/>
          </a:prstGeom>
        </p:spPr>
      </p:pic>
      <p:cxnSp>
        <p:nvCxnSpPr>
          <p:cNvPr id="7" name="Straight Connector 6">
            <a:extLst>
              <a:ext uri="{FF2B5EF4-FFF2-40B4-BE49-F238E27FC236}">
                <a16:creationId xmlns:a16="http://schemas.microsoft.com/office/drawing/2014/main" id="{E869FD92-09F6-44FA-9D5F-6BAA654B8CDA}"/>
              </a:ext>
            </a:extLst>
          </p:cNvPr>
          <p:cNvCxnSpPr>
            <a:cxnSpLocks/>
          </p:cNvCxnSpPr>
          <p:nvPr userDrawn="1"/>
        </p:nvCxnSpPr>
        <p:spPr>
          <a:xfrm>
            <a:off x="169532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020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wo text 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6096000" y="0"/>
            <a:ext cx="610076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1" name="Logo">
            <a:extLst>
              <a:ext uri="{FF2B5EF4-FFF2-40B4-BE49-F238E27FC236}">
                <a16:creationId xmlns:a16="http://schemas.microsoft.com/office/drawing/2014/main" id="{26E38492-38DC-4F62-A1DB-9A97676C26A0}"/>
              </a:ext>
            </a:extLst>
          </p:cNvPr>
          <p:cNvGrpSpPr/>
          <p:nvPr userDrawn="1"/>
        </p:nvGrpSpPr>
        <p:grpSpPr>
          <a:xfrm>
            <a:off x="10893210" y="6350918"/>
            <a:ext cx="755843" cy="322808"/>
            <a:chOff x="6380216" y="4059273"/>
            <a:chExt cx="2905863" cy="1241045"/>
          </a:xfrm>
          <a:solidFill>
            <a:schemeClr val="bg1"/>
          </a:solidFill>
        </p:grpSpPr>
        <p:sp>
          <p:nvSpPr>
            <p:cNvPr id="22" name="Freeform: Shape 21">
              <a:extLst>
                <a:ext uri="{FF2B5EF4-FFF2-40B4-BE49-F238E27FC236}">
                  <a16:creationId xmlns:a16="http://schemas.microsoft.com/office/drawing/2014/main" id="{B9EC2D85-7D36-4AED-AD50-B03C0C97ABBA}"/>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A2EAFAB-3C70-48F7-9D3F-051715B6123C}"/>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D310211-76A4-4411-88BA-72405A8FD557}"/>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3CAD2A2-AFBE-49CC-AAB3-10D0B317330B}"/>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86E3357-ACD2-4FEB-A799-CCA900A77E5A}"/>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A32E6E2-28C5-4015-AD5C-7B36FECA67F8}"/>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a:xfrm>
            <a:off x="539751" y="539750"/>
            <a:ext cx="5018400" cy="936000"/>
          </a:xfrm>
        </p:spPr>
        <p:txBody>
          <a:bodyPr/>
          <a:lstStyle>
            <a:lvl1pPr>
              <a:defRPr/>
            </a:lvl1pPr>
          </a:lstStyle>
          <a:p>
            <a:r>
              <a:rPr lang="en-GB"/>
              <a:t>Click to add title</a:t>
            </a:r>
          </a:p>
        </p:txBody>
      </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39998" y="1735085"/>
            <a:ext cx="5018400" cy="4311704"/>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1200" y="539751"/>
            <a:ext cx="5018400" cy="936000"/>
          </a:xfrm>
        </p:spPr>
        <p:txBody>
          <a:bodyPr/>
          <a:lstStyle>
            <a:lvl1pPr marL="0" indent="0">
              <a:lnSpc>
                <a:spcPct val="83000"/>
              </a:lnSpc>
              <a:spcBef>
                <a:spcPts val="0"/>
              </a:spcBef>
              <a:buFontTx/>
              <a:buNone/>
              <a:defRPr sz="3600" b="0">
                <a:solidFill>
                  <a:schemeClr val="bg1"/>
                </a:solidFill>
              </a:defRPr>
            </a:lvl1pPr>
            <a:lvl2pPr marL="0" indent="0">
              <a:lnSpc>
                <a:spcPct val="83000"/>
              </a:lnSpc>
              <a:spcBef>
                <a:spcPts val="0"/>
              </a:spcBef>
              <a:buFontTx/>
              <a:buNone/>
              <a:defRPr sz="3600" b="0">
                <a:solidFill>
                  <a:schemeClr val="bg1"/>
                </a:solidFill>
              </a:defRPr>
            </a:lvl2pPr>
            <a:lvl3pPr marL="0" indent="0">
              <a:lnSpc>
                <a:spcPct val="83000"/>
              </a:lnSpc>
              <a:spcBef>
                <a:spcPts val="0"/>
              </a:spcBef>
              <a:buFontTx/>
              <a:buNone/>
              <a:defRPr sz="3600" b="0">
                <a:solidFill>
                  <a:schemeClr val="bg1"/>
                </a:solidFill>
              </a:defRPr>
            </a:lvl3pPr>
            <a:lvl4pPr marL="0" indent="0">
              <a:lnSpc>
                <a:spcPct val="83000"/>
              </a:lnSpc>
              <a:spcBef>
                <a:spcPts val="0"/>
              </a:spcBef>
              <a:buFontTx/>
              <a:buNone/>
              <a:defRPr sz="3600" b="0">
                <a:solidFill>
                  <a:schemeClr val="bg1"/>
                </a:solidFill>
              </a:defRPr>
            </a:lvl4pPr>
            <a:lvl5pPr marL="0" indent="0">
              <a:lnSpc>
                <a:spcPct val="83000"/>
              </a:lnSpc>
              <a:spcBef>
                <a:spcPts val="0"/>
              </a:spcBef>
              <a:buFontTx/>
              <a:buNone/>
              <a:defRPr sz="3600" b="0">
                <a:solidFill>
                  <a:schemeClr val="bg1"/>
                </a:solidFill>
              </a:defRPr>
            </a:lvl5pPr>
            <a:lvl6pPr marL="0" indent="0">
              <a:lnSpc>
                <a:spcPct val="83000"/>
              </a:lnSpc>
              <a:spcBef>
                <a:spcPts val="0"/>
              </a:spcBef>
              <a:buFontTx/>
              <a:buNone/>
              <a:defRPr sz="3600" b="0">
                <a:solidFill>
                  <a:schemeClr val="bg1"/>
                </a:solidFill>
              </a:defRPr>
            </a:lvl6pPr>
            <a:lvl7pPr marL="0" indent="0">
              <a:lnSpc>
                <a:spcPct val="83000"/>
              </a:lnSpc>
              <a:spcBef>
                <a:spcPts val="0"/>
              </a:spcBef>
              <a:buFontTx/>
              <a:buNone/>
              <a:defRPr sz="3600" b="0">
                <a:solidFill>
                  <a:schemeClr val="bg1"/>
                </a:solidFill>
              </a:defRPr>
            </a:lvl7pPr>
            <a:lvl8pPr marL="0" indent="0">
              <a:lnSpc>
                <a:spcPct val="83000"/>
              </a:lnSpc>
              <a:spcBef>
                <a:spcPts val="0"/>
              </a:spcBef>
              <a:buFontTx/>
              <a:buNone/>
              <a:defRPr sz="3600" b="0">
                <a:solidFill>
                  <a:schemeClr val="bg1"/>
                </a:solidFill>
              </a:defRPr>
            </a:lvl8pPr>
            <a:lvl9pPr marL="0" indent="0">
              <a:lnSpc>
                <a:spcPct val="83000"/>
              </a:lnSpc>
              <a:buFontTx/>
              <a:buNone/>
              <a:defRPr sz="3600" b="0">
                <a:solidFill>
                  <a:schemeClr val="bg1"/>
                </a:solidFill>
              </a:defRPr>
            </a:lvl9pPr>
          </a:lstStyle>
          <a:p>
            <a:pPr lvl="0"/>
            <a:r>
              <a:rPr lang="en-GB"/>
              <a:t>Click to add title</a:t>
            </a:r>
          </a:p>
          <a:p>
            <a:pPr lvl="1"/>
            <a:endParaRPr lang="en-GB"/>
          </a:p>
        </p:txBody>
      </p:sp>
      <p:sp>
        <p:nvSpPr>
          <p:cNvPr id="20" name="Text Placeholder 13">
            <a:extLst>
              <a:ext uri="{FF2B5EF4-FFF2-40B4-BE49-F238E27FC236}">
                <a16:creationId xmlns:a16="http://schemas.microsoft.com/office/drawing/2014/main" id="{12B098D5-A529-4245-95A8-157EA2D18973}"/>
              </a:ext>
            </a:extLst>
          </p:cNvPr>
          <p:cNvSpPr>
            <a:spLocks noGrp="1"/>
          </p:cNvSpPr>
          <p:nvPr>
            <p:ph type="body" sz="quarter" idx="23" hasCustomPrompt="1"/>
          </p:nvPr>
        </p:nvSpPr>
        <p:spPr>
          <a:xfrm>
            <a:off x="6631200" y="1735085"/>
            <a:ext cx="5018400" cy="4306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accent1"/>
                </a:solidFill>
                <a:ea typeface="ＭＳ Ｐゴシック" charset="-128"/>
                <a:cs typeface="Arial" charset="0"/>
              </a:rPr>
              <a:t>22 July 2025</a:t>
            </a:r>
          </a:p>
        </p:txBody>
      </p:sp>
      <p:sp>
        <p:nvSpPr>
          <p:cNvPr id="28" name="SD_FLD_Draft" hidden="1">
            <a:extLst>
              <a:ext uri="{FF2B5EF4-FFF2-40B4-BE49-F238E27FC236}">
                <a16:creationId xmlns:a16="http://schemas.microsoft.com/office/drawing/2014/main" id="{5DD1835E-D50E-44DD-A77D-BAA84197440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9" name="SD_FLD_Confidentiality">
            <a:extLst>
              <a:ext uri="{FF2B5EF4-FFF2-40B4-BE49-F238E27FC236}">
                <a16:creationId xmlns:a16="http://schemas.microsoft.com/office/drawing/2014/main" id="{D8504C57-0921-4562-9BB3-9AB2F26367D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874055663"/>
      </p:ext>
    </p:extLst>
  </p:cSld>
  <p:clrMapOvr>
    <a:masterClrMapping/>
  </p:clrMapOvr>
  <p:extLst>
    <p:ext uri="{DCECCB84-F9BA-43D5-87BE-67443E8EF086}">
      <p15:sldGuideLst xmlns:p15="http://schemas.microsoft.com/office/powerpoint/2012/main">
        <p15:guide id="1" pos="3501">
          <p15:clr>
            <a:srgbClr val="F26B43"/>
          </p15:clr>
        </p15:guide>
        <p15:guide id="2" pos="4177">
          <p15:clr>
            <a:srgbClr val="F26B43"/>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wo text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0" y="0"/>
            <a:ext cx="610076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title" hasCustomPrompt="1"/>
          </p:nvPr>
        </p:nvSpPr>
        <p:spPr>
          <a:xfrm>
            <a:off x="539751" y="539750"/>
            <a:ext cx="5018400" cy="936000"/>
          </a:xfrm>
        </p:spPr>
        <p:txBody>
          <a:bodyPr/>
          <a:lstStyle>
            <a:lvl1pPr>
              <a:defRPr>
                <a:solidFill>
                  <a:schemeClr val="bg1"/>
                </a:solidFill>
              </a:defRPr>
            </a:lvl1pPr>
          </a:lstStyle>
          <a:p>
            <a:r>
              <a:rPr lang="en-GB"/>
              <a:t>Click to add title</a:t>
            </a:r>
          </a:p>
        </p:txBody>
      </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36446" y="1735085"/>
            <a:ext cx="5018400" cy="43117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1200" y="539751"/>
            <a:ext cx="5018400" cy="936000"/>
          </a:xfrm>
        </p:spPr>
        <p:txBody>
          <a:bodyPr/>
          <a:lstStyle>
            <a:lvl1pPr marL="0" indent="0">
              <a:lnSpc>
                <a:spcPct val="83000"/>
              </a:lnSpc>
              <a:spcBef>
                <a:spcPts val="0"/>
              </a:spcBef>
              <a:buFontTx/>
              <a:buNone/>
              <a:defRPr sz="3600" b="0">
                <a:solidFill>
                  <a:schemeClr val="accent1"/>
                </a:solidFill>
              </a:defRPr>
            </a:lvl1pPr>
            <a:lvl2pPr marL="0" indent="0">
              <a:lnSpc>
                <a:spcPct val="83000"/>
              </a:lnSpc>
              <a:spcBef>
                <a:spcPts val="0"/>
              </a:spcBef>
              <a:buFontTx/>
              <a:buNone/>
              <a:defRPr sz="3600" b="0">
                <a:solidFill>
                  <a:schemeClr val="accent1"/>
                </a:solidFill>
              </a:defRPr>
            </a:lvl2pPr>
            <a:lvl3pPr marL="0" indent="0">
              <a:lnSpc>
                <a:spcPct val="83000"/>
              </a:lnSpc>
              <a:spcBef>
                <a:spcPts val="0"/>
              </a:spcBef>
              <a:buFontTx/>
              <a:buNone/>
              <a:defRPr sz="3600" b="0">
                <a:solidFill>
                  <a:schemeClr val="bg1"/>
                </a:solidFill>
              </a:defRPr>
            </a:lvl3pPr>
            <a:lvl4pPr marL="0" indent="0">
              <a:lnSpc>
                <a:spcPct val="83000"/>
              </a:lnSpc>
              <a:spcBef>
                <a:spcPts val="0"/>
              </a:spcBef>
              <a:buFontTx/>
              <a:buNone/>
              <a:defRPr sz="3600" b="0">
                <a:solidFill>
                  <a:schemeClr val="bg1"/>
                </a:solidFill>
              </a:defRPr>
            </a:lvl4pPr>
            <a:lvl5pPr marL="0" indent="0">
              <a:lnSpc>
                <a:spcPct val="83000"/>
              </a:lnSpc>
              <a:spcBef>
                <a:spcPts val="0"/>
              </a:spcBef>
              <a:buFontTx/>
              <a:buNone/>
              <a:defRPr sz="3600" b="0">
                <a:solidFill>
                  <a:schemeClr val="bg1"/>
                </a:solidFill>
              </a:defRPr>
            </a:lvl5pPr>
            <a:lvl6pPr marL="0" indent="0">
              <a:lnSpc>
                <a:spcPct val="83000"/>
              </a:lnSpc>
              <a:spcBef>
                <a:spcPts val="0"/>
              </a:spcBef>
              <a:buFontTx/>
              <a:buNone/>
              <a:defRPr sz="3600" b="0">
                <a:solidFill>
                  <a:schemeClr val="bg1"/>
                </a:solidFill>
              </a:defRPr>
            </a:lvl6pPr>
            <a:lvl7pPr marL="0" indent="0">
              <a:lnSpc>
                <a:spcPct val="83000"/>
              </a:lnSpc>
              <a:spcBef>
                <a:spcPts val="0"/>
              </a:spcBef>
              <a:buFontTx/>
              <a:buNone/>
              <a:defRPr sz="3600" b="0">
                <a:solidFill>
                  <a:schemeClr val="bg1"/>
                </a:solidFill>
              </a:defRPr>
            </a:lvl7pPr>
            <a:lvl8pPr marL="0" indent="0">
              <a:lnSpc>
                <a:spcPct val="83000"/>
              </a:lnSpc>
              <a:spcBef>
                <a:spcPts val="0"/>
              </a:spcBef>
              <a:buFontTx/>
              <a:buNone/>
              <a:defRPr sz="3600" b="0">
                <a:solidFill>
                  <a:schemeClr val="bg1"/>
                </a:solidFill>
              </a:defRPr>
            </a:lvl8pPr>
            <a:lvl9pPr marL="0" indent="0">
              <a:lnSpc>
                <a:spcPct val="83000"/>
              </a:lnSpc>
              <a:buFontTx/>
              <a:buNone/>
              <a:defRPr sz="3600" b="0">
                <a:solidFill>
                  <a:schemeClr val="bg1"/>
                </a:solidFill>
              </a:defRPr>
            </a:lvl9pPr>
          </a:lstStyle>
          <a:p>
            <a:pPr lvl="0"/>
            <a:r>
              <a:rPr lang="en-GB"/>
              <a:t>Click to add title</a:t>
            </a:r>
          </a:p>
          <a:p>
            <a:pPr lvl="1"/>
            <a:endParaRPr lang="en-GB"/>
          </a:p>
        </p:txBody>
      </p:sp>
      <p:sp>
        <p:nvSpPr>
          <p:cNvPr id="20" name="Text Placeholder 13">
            <a:extLst>
              <a:ext uri="{FF2B5EF4-FFF2-40B4-BE49-F238E27FC236}">
                <a16:creationId xmlns:a16="http://schemas.microsoft.com/office/drawing/2014/main" id="{12B098D5-A529-4245-95A8-157EA2D18973}"/>
              </a:ext>
            </a:extLst>
          </p:cNvPr>
          <p:cNvSpPr>
            <a:spLocks noGrp="1"/>
          </p:cNvSpPr>
          <p:nvPr>
            <p:ph type="body" sz="quarter" idx="23" hasCustomPrompt="1"/>
          </p:nvPr>
        </p:nvSpPr>
        <p:spPr>
          <a:xfrm>
            <a:off x="6631200" y="1735085"/>
            <a:ext cx="5018400" cy="430699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bg1"/>
                </a:solidFill>
                <a:ea typeface="ＭＳ Ｐゴシック" charset="-128"/>
                <a:cs typeface="Arial" charset="0"/>
              </a:rPr>
              <a:t>22 July 2025</a:t>
            </a:r>
          </a:p>
        </p:txBody>
      </p:sp>
      <p:sp>
        <p:nvSpPr>
          <p:cNvPr id="28" name="SD_FLD_Draft" hidden="1">
            <a:extLst>
              <a:ext uri="{FF2B5EF4-FFF2-40B4-BE49-F238E27FC236}">
                <a16:creationId xmlns:a16="http://schemas.microsoft.com/office/drawing/2014/main" id="{5DD1835E-D50E-44DD-A77D-BAA84197440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9" name="SD_FLD_Confidentiality">
            <a:extLst>
              <a:ext uri="{FF2B5EF4-FFF2-40B4-BE49-F238E27FC236}">
                <a16:creationId xmlns:a16="http://schemas.microsoft.com/office/drawing/2014/main" id="{D8504C57-0921-4562-9BB3-9AB2F26367D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grpSp>
        <p:nvGrpSpPr>
          <p:cNvPr id="30" name="Logo">
            <a:extLst>
              <a:ext uri="{FF2B5EF4-FFF2-40B4-BE49-F238E27FC236}">
                <a16:creationId xmlns:a16="http://schemas.microsoft.com/office/drawing/2014/main" id="{9797F799-9D4E-44C1-9C94-5D81A10E73BB}"/>
              </a:ext>
            </a:extLst>
          </p:cNvPr>
          <p:cNvGrpSpPr/>
          <p:nvPr userDrawn="1"/>
        </p:nvGrpSpPr>
        <p:grpSpPr>
          <a:xfrm>
            <a:off x="10893210" y="6350918"/>
            <a:ext cx="755843" cy="322808"/>
            <a:chOff x="6380216" y="4059273"/>
            <a:chExt cx="2905863" cy="1241045"/>
          </a:xfrm>
        </p:grpSpPr>
        <p:sp>
          <p:nvSpPr>
            <p:cNvPr id="31" name="Freeform: Shape 30">
              <a:extLst>
                <a:ext uri="{FF2B5EF4-FFF2-40B4-BE49-F238E27FC236}">
                  <a16:creationId xmlns:a16="http://schemas.microsoft.com/office/drawing/2014/main" id="{395478A4-BD9D-4AF3-830D-D8C4ECC8BD67}"/>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6D1A283-D484-41F6-8D7E-9FA95DDC6EEE}"/>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60C41DB-E2AE-48EB-9E60-96525D5D2BA1}"/>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27B6332-097C-4B17-BAF1-B2B881F421E7}"/>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AB1D607-7CB2-48A4-9112-F1F9E5B66AB3}"/>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5111258-3B5D-4ADA-94B5-170A44D042C4}"/>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Tree>
    <p:extLst>
      <p:ext uri="{BB962C8B-B14F-4D97-AF65-F5344CB8AC3E}">
        <p14:creationId xmlns:p14="http://schemas.microsoft.com/office/powerpoint/2010/main" val="1067737449"/>
      </p:ext>
    </p:extLst>
  </p:cSld>
  <p:clrMapOvr>
    <a:masterClrMapping/>
  </p:clrMapOvr>
  <p:extLst>
    <p:ext uri="{DCECCB84-F9BA-43D5-87BE-67443E8EF086}">
      <p15:sldGuideLst xmlns:p15="http://schemas.microsoft.com/office/powerpoint/2012/main">
        <p15:guide id="1" pos="3501">
          <p15:clr>
            <a:srgbClr val="F26B43"/>
          </p15:clr>
        </p15:guide>
        <p15:guide id="2" pos="4177">
          <p15:clr>
            <a:srgbClr val="F26B43"/>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mparision 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1" y="0"/>
            <a:ext cx="6096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8" name="Logo">
            <a:extLst>
              <a:ext uri="{FF2B5EF4-FFF2-40B4-BE49-F238E27FC236}">
                <a16:creationId xmlns:a16="http://schemas.microsoft.com/office/drawing/2014/main" id="{2A4DCA37-D5BC-45B5-969C-67CBA623350D}"/>
              </a:ext>
            </a:extLst>
          </p:cNvPr>
          <p:cNvGrpSpPr/>
          <p:nvPr userDrawn="1"/>
        </p:nvGrpSpPr>
        <p:grpSpPr>
          <a:xfrm>
            <a:off x="10893210" y="6350918"/>
            <a:ext cx="755843" cy="322808"/>
            <a:chOff x="6380216" y="4059273"/>
            <a:chExt cx="2905863" cy="1241045"/>
          </a:xfrm>
        </p:grpSpPr>
        <p:sp>
          <p:nvSpPr>
            <p:cNvPr id="29" name="Freeform: Shape 28">
              <a:extLst>
                <a:ext uri="{FF2B5EF4-FFF2-40B4-BE49-F238E27FC236}">
                  <a16:creationId xmlns:a16="http://schemas.microsoft.com/office/drawing/2014/main" id="{9CC60709-F769-498C-8576-9765B07F378C}"/>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AFB28D-E363-4553-84FE-9D1E73CCA326}"/>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8CF8D9-4524-464E-96BB-446077DFCF9E}"/>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70695EC-0262-4050-8C36-B81EAE73A086}"/>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BE55B35-BCD3-452D-ACF7-4C9EE830DAF9}"/>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3507E5F-080B-4B43-8774-A56A2FC9A2FD}"/>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40000" y="539750"/>
            <a:ext cx="5017838" cy="5507039"/>
          </a:xfrm>
        </p:spPr>
        <p:txBody>
          <a:bodyPr anchor="ctr" anchorCtr="0"/>
          <a:lstStyle>
            <a:lvl1pPr marL="0" indent="0" algn="ctr">
              <a:lnSpc>
                <a:spcPct val="83000"/>
              </a:lnSpc>
              <a:spcBef>
                <a:spcPts val="0"/>
              </a:spcBef>
              <a:buNone/>
              <a:defRPr sz="60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5999" y="539750"/>
            <a:ext cx="5019555" cy="5502327"/>
          </a:xfrm>
        </p:spPr>
        <p:txBody>
          <a:bodyPr anchor="ctr" anchorCtr="0"/>
          <a:lstStyle>
            <a:lvl1pPr marL="0" indent="0" algn="ctr">
              <a:lnSpc>
                <a:spcPct val="83000"/>
              </a:lnSpc>
              <a:spcBef>
                <a:spcPts val="0"/>
              </a:spcBef>
              <a:buNone/>
              <a:defRPr sz="6000">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ctr">
              <a:buNone/>
              <a:defRPr>
                <a:solidFill>
                  <a:schemeClr val="accent1"/>
                </a:solidFill>
              </a:defRPr>
            </a:lvl5pPr>
            <a:lvl6pPr marL="0" indent="0" algn="ctr">
              <a:buNone/>
              <a:defRPr>
                <a:solidFill>
                  <a:schemeClr val="accent1"/>
                </a:solidFill>
              </a:defRPr>
            </a:lvl6pPr>
            <a:lvl7pPr marL="0" indent="0" algn="ctr">
              <a:buNone/>
              <a:defRPr>
                <a:solidFill>
                  <a:schemeClr val="accent1"/>
                </a:solidFill>
              </a:defRPr>
            </a:lvl7pPr>
            <a:lvl8pPr marL="0" indent="0" algn="ctr">
              <a:buNone/>
              <a:defRPr>
                <a:solidFill>
                  <a:schemeClr val="accent1"/>
                </a:solidFill>
              </a:defRPr>
            </a:lvl8pPr>
            <a:lvl9pPr marL="0" indent="0" algn="ctr">
              <a:buNone/>
              <a:defRPr>
                <a:solidFill>
                  <a:schemeClr val="accent1"/>
                </a:solidFill>
              </a:defRPr>
            </a:lvl9pPr>
          </a:lstStyle>
          <a:p>
            <a:pPr lvl="0"/>
            <a:r>
              <a:rPr lang="en-GB"/>
              <a:t>Click to add text</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bg1"/>
                </a:solidFill>
                <a:ea typeface="ＭＳ Ｐゴシック" charset="-128"/>
                <a:cs typeface="Arial" charset="0"/>
              </a:rPr>
              <a:t>22 July 2025</a:t>
            </a:r>
          </a:p>
        </p:txBody>
      </p:sp>
      <p:sp>
        <p:nvSpPr>
          <p:cNvPr id="20" name="SD_FLD_Draft" hidden="1">
            <a:extLst>
              <a:ext uri="{FF2B5EF4-FFF2-40B4-BE49-F238E27FC236}">
                <a16:creationId xmlns:a16="http://schemas.microsoft.com/office/drawing/2014/main" id="{CBE67342-2E3A-472F-99DC-5A501BFB7EA7}"/>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ED9239D1-7B53-4A1A-9075-35947DE7366F}"/>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1825934043"/>
      </p:ext>
    </p:extLst>
  </p:cSld>
  <p:clrMapOvr>
    <a:masterClrMapping/>
  </p:clrMapOvr>
  <p:extLst>
    <p:ext uri="{DCECCB84-F9BA-43D5-87BE-67443E8EF086}">
      <p15:sldGuideLst xmlns:p15="http://schemas.microsoft.com/office/powerpoint/2012/main">
        <p15:guide id="1" pos="4177">
          <p15:clr>
            <a:srgbClr val="F26B43"/>
          </p15:clr>
        </p15:guide>
        <p15:guide id="2" pos="3501">
          <p15:clr>
            <a:srgbClr val="F26B43"/>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mparision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0" y="0"/>
            <a:ext cx="12191999"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40000" y="539750"/>
            <a:ext cx="5019556" cy="5507039"/>
          </a:xfrm>
        </p:spPr>
        <p:txBody>
          <a:bodyPr anchor="ctr" anchorCtr="0"/>
          <a:lstStyle>
            <a:lvl1pPr marL="0" indent="0" algn="ctr">
              <a:lnSpc>
                <a:spcPct val="83000"/>
              </a:lnSpc>
              <a:spcBef>
                <a:spcPts val="0"/>
              </a:spcBef>
              <a:buNone/>
              <a:defRPr sz="60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2446" y="539750"/>
            <a:ext cx="5018217" cy="5502327"/>
          </a:xfrm>
        </p:spPr>
        <p:txBody>
          <a:bodyPr anchor="ctr" anchorCtr="0"/>
          <a:lstStyle>
            <a:lvl1pPr marL="0" indent="0" algn="ctr">
              <a:lnSpc>
                <a:spcPct val="83000"/>
              </a:lnSpc>
              <a:spcBef>
                <a:spcPts val="0"/>
              </a:spcBef>
              <a:buNone/>
              <a:defRPr sz="6000">
                <a:solidFill>
                  <a:schemeClr val="bg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ctr">
              <a:buNone/>
              <a:defRPr>
                <a:solidFill>
                  <a:schemeClr val="accent1"/>
                </a:solidFill>
              </a:defRPr>
            </a:lvl5pPr>
            <a:lvl6pPr marL="0" indent="0" algn="ctr">
              <a:buNone/>
              <a:defRPr>
                <a:solidFill>
                  <a:schemeClr val="accent1"/>
                </a:solidFill>
              </a:defRPr>
            </a:lvl6pPr>
            <a:lvl7pPr marL="0" indent="0" algn="ctr">
              <a:buNone/>
              <a:defRPr>
                <a:solidFill>
                  <a:schemeClr val="accent1"/>
                </a:solidFill>
              </a:defRPr>
            </a:lvl7pPr>
            <a:lvl8pPr marL="0" indent="0" algn="ctr">
              <a:buNone/>
              <a:defRPr>
                <a:solidFill>
                  <a:schemeClr val="accent1"/>
                </a:solidFill>
              </a:defRPr>
            </a:lvl8pPr>
            <a:lvl9pPr marL="0" indent="0" algn="ctr">
              <a:buNone/>
              <a:defRPr>
                <a:solidFill>
                  <a:schemeClr val="accent1"/>
                </a:solidFill>
              </a:defRPr>
            </a:lvl9pPr>
          </a:lstStyle>
          <a:p>
            <a:pPr lvl="0"/>
            <a:r>
              <a:rPr lang="en-GB"/>
              <a:t>Click to add text</a:t>
            </a:r>
          </a:p>
        </p:txBody>
      </p:sp>
      <p:grpSp>
        <p:nvGrpSpPr>
          <p:cNvPr id="20" name="Logo">
            <a:extLst>
              <a:ext uri="{FF2B5EF4-FFF2-40B4-BE49-F238E27FC236}">
                <a16:creationId xmlns:a16="http://schemas.microsoft.com/office/drawing/2014/main" id="{09F58BCB-349D-4CC0-8F66-E3D4A6043645}"/>
              </a:ext>
            </a:extLst>
          </p:cNvPr>
          <p:cNvGrpSpPr/>
          <p:nvPr userDrawn="1"/>
        </p:nvGrpSpPr>
        <p:grpSpPr>
          <a:xfrm>
            <a:off x="10893210" y="6350918"/>
            <a:ext cx="755843" cy="322808"/>
            <a:chOff x="6380216" y="4059273"/>
            <a:chExt cx="2905863" cy="1241045"/>
          </a:xfrm>
          <a:solidFill>
            <a:schemeClr val="bg1"/>
          </a:solidFill>
        </p:grpSpPr>
        <p:sp>
          <p:nvSpPr>
            <p:cNvPr id="21" name="Freeform: Shape 20">
              <a:extLst>
                <a:ext uri="{FF2B5EF4-FFF2-40B4-BE49-F238E27FC236}">
                  <a16:creationId xmlns:a16="http://schemas.microsoft.com/office/drawing/2014/main" id="{7D5BB903-91B3-4C64-AE64-AAC4942FD2AA}"/>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80EDA47-3086-46DB-BCBE-D169392A4A65}"/>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3B5DC88-1778-444D-A3B1-B396024A726B}"/>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A1697D9-4CF2-4944-93CF-B1FC9B02CC7A}"/>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25C48EF-8251-429D-871E-391A6900D198}"/>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375CC11-5108-4662-A8B5-EA30F6DA9B5B}"/>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bg1"/>
                </a:solidFill>
                <a:ea typeface="ＭＳ Ｐゴシック" charset="-128"/>
                <a:cs typeface="Arial" charset="0"/>
              </a:rPr>
              <a:t>22 July 2025</a:t>
            </a:r>
          </a:p>
        </p:txBody>
      </p:sp>
      <p:sp>
        <p:nvSpPr>
          <p:cNvPr id="27" name="SD_FLD_Draft" hidden="1">
            <a:extLst>
              <a:ext uri="{FF2B5EF4-FFF2-40B4-BE49-F238E27FC236}">
                <a16:creationId xmlns:a16="http://schemas.microsoft.com/office/drawing/2014/main" id="{3FC1FDE6-634E-475F-B714-288B04163A1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8" name="SD_FLD_Confidentiality">
            <a:extLst>
              <a:ext uri="{FF2B5EF4-FFF2-40B4-BE49-F238E27FC236}">
                <a16:creationId xmlns:a16="http://schemas.microsoft.com/office/drawing/2014/main" id="{6D820B52-C017-4C68-9F43-1FC845791716}"/>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1807636385"/>
      </p:ext>
    </p:extLst>
  </p:cSld>
  <p:clrMapOvr>
    <a:masterClrMapping/>
  </p:clrMapOvr>
  <p:extLst>
    <p:ext uri="{DCECCB84-F9BA-43D5-87BE-67443E8EF086}">
      <p15:sldGuideLst xmlns:p15="http://schemas.microsoft.com/office/powerpoint/2012/main">
        <p15:guide id="1" pos="4177">
          <p15:clr>
            <a:srgbClr val="F26B43"/>
          </p15:clr>
        </p15:guide>
        <p15:guide id="2" pos="3501">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background pic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0BB740F-040E-4C29-B57E-B7474FA2CCFC}"/>
              </a:ext>
            </a:extLst>
          </p:cNvPr>
          <p:cNvSpPr>
            <a:spLocks noGrp="1"/>
          </p:cNvSpPr>
          <p:nvPr>
            <p:ph type="pic" sz="quarter" idx="13" hasCustomPrompt="1"/>
          </p:nvPr>
        </p:nvSpPr>
        <p:spPr>
          <a:xfrm>
            <a:off x="0" y="0"/>
            <a:ext cx="12192000" cy="6046788"/>
          </a:xfrm>
          <a:blipFill>
            <a:blip r:embed="rId2"/>
            <a:stretch>
              <a:fillRect/>
            </a:stretch>
          </a:blipFill>
        </p:spPr>
        <p:txBody>
          <a:bodyPr lIns="8064000" tIns="612000" rIns="1116000" anchor="ctr" anchorCtr="0"/>
          <a:lstStyle>
            <a:lvl1pPr marL="0" indent="0" algn="l">
              <a:buNone/>
              <a:defRPr sz="1600">
                <a:solidFill>
                  <a:schemeClr val="accent4"/>
                </a:solidFill>
              </a:defRPr>
            </a:lvl1pPr>
          </a:lstStyle>
          <a:p>
            <a:r>
              <a:rPr lang="en-GB"/>
              <a:t>Click on picture frame to insert background picture, click on DNV-menu / Image Tools-button / Choose Insert or Paste</a:t>
            </a:r>
          </a:p>
        </p:txBody>
      </p:sp>
      <p:sp>
        <p:nvSpPr>
          <p:cNvPr id="2" name="Title 1">
            <a:extLst>
              <a:ext uri="{FF2B5EF4-FFF2-40B4-BE49-F238E27FC236}">
                <a16:creationId xmlns:a16="http://schemas.microsoft.com/office/drawing/2014/main" id="{86C677DA-1553-4ACE-88F0-1D90541A6886}"/>
              </a:ext>
            </a:extLst>
          </p:cNvPr>
          <p:cNvSpPr>
            <a:spLocks noGrp="1"/>
          </p:cNvSpPr>
          <p:nvPr>
            <p:ph type="title" hasCustomPrompt="1"/>
          </p:nvPr>
        </p:nvSpPr>
        <p:spPr/>
        <p:txBody>
          <a:bodyPr/>
          <a:lstStyle>
            <a:lvl1pPr>
              <a:defRPr>
                <a:solidFill>
                  <a:schemeClr val="accent1"/>
                </a:solidFill>
              </a:defRPr>
            </a:lvl1pPr>
          </a:lstStyle>
          <a:p>
            <a:r>
              <a:rPr lang="en-GB"/>
              <a:t>Click to add title</a:t>
            </a:r>
          </a:p>
        </p:txBody>
      </p:sp>
      <p:sp>
        <p:nvSpPr>
          <p:cNvPr id="3" name="Date Placeholder 2">
            <a:extLst>
              <a:ext uri="{FF2B5EF4-FFF2-40B4-BE49-F238E27FC236}">
                <a16:creationId xmlns:a16="http://schemas.microsoft.com/office/drawing/2014/main" id="{EAE41648-A3C2-4094-8260-D7F9C81E87D0}"/>
              </a:ext>
            </a:extLst>
          </p:cNvPr>
          <p:cNvSpPr>
            <a:spLocks noGrp="1"/>
          </p:cNvSpPr>
          <p:nvPr>
            <p:ph type="dt" sz="half" idx="10"/>
          </p:nvPr>
        </p:nvSpPr>
        <p:spPr/>
        <p:txBody>
          <a:bodyPr/>
          <a:lstStyle/>
          <a:p>
            <a:endParaRPr lang="en-GB" sz="700"/>
          </a:p>
        </p:txBody>
      </p:sp>
      <p:sp>
        <p:nvSpPr>
          <p:cNvPr id="4" name="Footer Placeholder 3">
            <a:extLst>
              <a:ext uri="{FF2B5EF4-FFF2-40B4-BE49-F238E27FC236}">
                <a16:creationId xmlns:a16="http://schemas.microsoft.com/office/drawing/2014/main" id="{8F4F7D00-E655-476E-9A8D-16044B0B3A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561CC6-F316-448C-8910-5F3BA8E62C70}"/>
              </a:ext>
            </a:extLst>
          </p:cNvPr>
          <p:cNvSpPr>
            <a:spLocks noGrp="1"/>
          </p:cNvSpPr>
          <p:nvPr>
            <p:ph type="sldNum" sz="quarter" idx="12"/>
          </p:nvPr>
        </p:nvSpPr>
        <p:spPr/>
        <p:txBody>
          <a:bodyPr/>
          <a:lstStyle/>
          <a:p>
            <a:fld id="{5BA07366-CB75-4AA8-9E5B-928B849F427C}" type="slidenum">
              <a:rPr lang="en-GB" smtClean="0"/>
              <a:pPr/>
              <a:t>‹#›</a:t>
            </a:fld>
            <a:endParaRPr lang="en-GB"/>
          </a:p>
        </p:txBody>
      </p:sp>
    </p:spTree>
    <p:extLst>
      <p:ext uri="{BB962C8B-B14F-4D97-AF65-F5344CB8AC3E}">
        <p14:creationId xmlns:p14="http://schemas.microsoft.com/office/powerpoint/2010/main" val="2461422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7CFE-DCB6-4202-B09A-637C5745A35C}"/>
              </a:ext>
            </a:extLst>
          </p:cNvPr>
          <p:cNvSpPr>
            <a:spLocks noGrp="1"/>
          </p:cNvSpPr>
          <p:nvPr>
            <p:ph type="title" hasCustomPrompt="1"/>
          </p:nvPr>
        </p:nvSpPr>
        <p:spPr/>
        <p:txBody>
          <a:bodyPr/>
          <a:lstStyle/>
          <a:p>
            <a:r>
              <a:rPr lang="en-GB"/>
              <a:t>Click to add title</a:t>
            </a:r>
          </a:p>
        </p:txBody>
      </p:sp>
      <p:sp>
        <p:nvSpPr>
          <p:cNvPr id="3" name="Date Placeholder 2">
            <a:extLst>
              <a:ext uri="{FF2B5EF4-FFF2-40B4-BE49-F238E27FC236}">
                <a16:creationId xmlns:a16="http://schemas.microsoft.com/office/drawing/2014/main" id="{8831DD2C-6775-40D3-B625-6A94E4EC67E9}"/>
              </a:ext>
            </a:extLst>
          </p:cNvPr>
          <p:cNvSpPr>
            <a:spLocks noGrp="1"/>
          </p:cNvSpPr>
          <p:nvPr>
            <p:ph type="dt" sz="half" idx="10"/>
          </p:nvPr>
        </p:nvSpPr>
        <p:spPr/>
        <p:txBody>
          <a:bodyPr/>
          <a:lstStyle/>
          <a:p>
            <a:endParaRPr lang="en-GB" sz="700"/>
          </a:p>
        </p:txBody>
      </p:sp>
      <p:sp>
        <p:nvSpPr>
          <p:cNvPr id="4" name="Footer Placeholder 3">
            <a:extLst>
              <a:ext uri="{FF2B5EF4-FFF2-40B4-BE49-F238E27FC236}">
                <a16:creationId xmlns:a16="http://schemas.microsoft.com/office/drawing/2014/main" id="{2A536E17-02D9-4235-9720-961CB10444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1AE4F1-4AE5-4A49-949A-BDA5C7AFD57C}"/>
              </a:ext>
            </a:extLst>
          </p:cNvPr>
          <p:cNvSpPr>
            <a:spLocks noGrp="1"/>
          </p:cNvSpPr>
          <p:nvPr>
            <p:ph type="sldNum" sz="quarter" idx="12"/>
          </p:nvPr>
        </p:nvSpPr>
        <p:spPr/>
        <p:txBody>
          <a:bodyPr/>
          <a:lstStyle/>
          <a:p>
            <a:fld id="{5BA07366-CB75-4AA8-9E5B-928B849F427C}" type="slidenum">
              <a:rPr lang="en-GB" smtClean="0"/>
              <a:pPr/>
              <a:t>‹#›</a:t>
            </a:fld>
            <a:endParaRPr lang="en-GB"/>
          </a:p>
        </p:txBody>
      </p:sp>
    </p:spTree>
    <p:extLst>
      <p:ext uri="{BB962C8B-B14F-4D97-AF65-F5344CB8AC3E}">
        <p14:creationId xmlns:p14="http://schemas.microsoft.com/office/powerpoint/2010/main" val="35820814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hidden="1"/>
          <p:cNvSpPr>
            <a:spLocks noGrp="1"/>
          </p:cNvSpPr>
          <p:nvPr>
            <p:ph type="dt" sz="half" idx="10"/>
          </p:nvPr>
        </p:nvSpPr>
        <p:spPr/>
        <p:txBody>
          <a:bodyPr/>
          <a:lstStyle>
            <a:lvl1pPr>
              <a:defRPr>
                <a:solidFill>
                  <a:schemeClr val="bg1"/>
                </a:solidFill>
              </a:defRPr>
            </a:lvl1pPr>
          </a:lstStyle>
          <a:p>
            <a:endParaRPr lang="en-GB"/>
          </a:p>
        </p:txBody>
      </p:sp>
      <p:sp>
        <p:nvSpPr>
          <p:cNvPr id="3" name="Footer Placeholder 2" hidden="1"/>
          <p:cNvSpPr>
            <a:spLocks noGrp="1"/>
          </p:cNvSpPr>
          <p:nvPr>
            <p:ph type="ftr" sz="quarter" idx="11"/>
          </p:nvPr>
        </p:nvSpPr>
        <p:spPr>
          <a:xfrm>
            <a:off x="0" y="6912000"/>
            <a:ext cx="0" cy="0"/>
          </a:xfrm>
        </p:spPr>
        <p:txBody>
          <a:bodyPr/>
          <a:lstStyle>
            <a:lvl1pPr>
              <a:defRPr sz="100">
                <a:noFill/>
              </a:defRPr>
            </a:lvl1pPr>
          </a:lstStyle>
          <a:p>
            <a:endParaRPr lang="en-GB"/>
          </a:p>
        </p:txBody>
      </p:sp>
      <p:sp>
        <p:nvSpPr>
          <p:cNvPr id="4" name="Slide Number Placeholder 3" hidden="1"/>
          <p:cNvSpPr>
            <a:spLocks noGrp="1"/>
          </p:cNvSpPr>
          <p:nvPr>
            <p:ph type="sldNum" sz="quarter" idx="12"/>
          </p:nvPr>
        </p:nvSpPr>
        <p:spPr>
          <a:xfrm>
            <a:off x="0" y="6912000"/>
            <a:ext cx="0" cy="0"/>
          </a:xfrm>
        </p:spPr>
        <p:txBody>
          <a:bodyPr/>
          <a:lstStyle>
            <a:lvl1pPr>
              <a:defRPr sz="100">
                <a:noFill/>
              </a:defRPr>
            </a:lvl1pPr>
          </a:lstStyle>
          <a:p>
            <a:fld id="{5BA07366-CB75-4AA8-9E5B-928B849F427C}" type="slidenum">
              <a:rPr lang="en-GB" smtClean="0"/>
              <a:pPr/>
              <a:t>‹#›</a:t>
            </a:fld>
            <a:endParaRPr lang="en-GB"/>
          </a:p>
        </p:txBody>
      </p:sp>
      <p:sp>
        <p:nvSpPr>
          <p:cNvPr id="6" name="SD_FLD_Draft" hidden="1">
            <a:extLst>
              <a:ext uri="{FF2B5EF4-FFF2-40B4-BE49-F238E27FC236}">
                <a16:creationId xmlns:a16="http://schemas.microsoft.com/office/drawing/2014/main" id="{9324EF98-2F0A-4D7C-ACD4-6C69299B31D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8" name="SD_FLD_Confidentiality">
            <a:extLst>
              <a:ext uri="{FF2B5EF4-FFF2-40B4-BE49-F238E27FC236}">
                <a16:creationId xmlns:a16="http://schemas.microsoft.com/office/drawing/2014/main" id="{44B7048E-FFD7-4E41-AC43-9BDB83CCE1EC}"/>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834651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p:cNvSpPr/>
          <p:nvPr userDrawn="1"/>
        </p:nvSpPr>
        <p:spPr bwMode="ltGray">
          <a:xfrm>
            <a:off x="1" y="0"/>
            <a:ext cx="12191999"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D0B91A6F-3F96-48D5-B578-BC55BEA05BC6}"/>
              </a:ext>
            </a:extLst>
          </p:cNvPr>
          <p:cNvPicPr>
            <a:picLocks noChangeAspect="1"/>
          </p:cNvPicPr>
          <p:nvPr userDrawn="1"/>
        </p:nvPicPr>
        <p:blipFill>
          <a:blip r:embed="rId2">
            <a:extLst>
              <a:ext uri="{96DAC541-7B7A-43D3-8B79-37D633B846F1}">
                <asvg:svgBlip xmlns:asvg="http://schemas.microsoft.com/office/drawing/2016/SVG/main" r:embed="rId3"/>
              </a:ext>
            </a:extLst>
          </a:blip>
          <a:srcRect t="29922" r="24420" b="6742"/>
          <a:stretch>
            <a:fillRect/>
          </a:stretch>
        </p:blipFill>
        <p:spPr>
          <a:xfrm>
            <a:off x="3600000" y="0"/>
            <a:ext cx="8592000" cy="6858000"/>
          </a:xfrm>
          <a:custGeom>
            <a:avLst/>
            <a:gdLst>
              <a:gd name="connsiteX0" fmla="*/ 0 w 8592000"/>
              <a:gd name="connsiteY0" fmla="*/ 0 h 6858000"/>
              <a:gd name="connsiteX1" fmla="*/ 8592000 w 8592000"/>
              <a:gd name="connsiteY1" fmla="*/ 0 h 6858000"/>
              <a:gd name="connsiteX2" fmla="*/ 8592000 w 8592000"/>
              <a:gd name="connsiteY2" fmla="*/ 6858000 h 6858000"/>
              <a:gd name="connsiteX3" fmla="*/ 0 w 85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92000" h="6858000">
                <a:moveTo>
                  <a:pt x="0" y="0"/>
                </a:moveTo>
                <a:lnTo>
                  <a:pt x="8592000" y="0"/>
                </a:lnTo>
                <a:lnTo>
                  <a:pt x="8592000" y="6858000"/>
                </a:lnTo>
                <a:lnTo>
                  <a:pt x="0" y="6858000"/>
                </a:lnTo>
                <a:close/>
              </a:path>
            </a:pathLst>
          </a:custGeom>
        </p:spPr>
      </p:pic>
      <p:grpSp>
        <p:nvGrpSpPr>
          <p:cNvPr id="16" name="Logo">
            <a:extLst>
              <a:ext uri="{FF2B5EF4-FFF2-40B4-BE49-F238E27FC236}">
                <a16:creationId xmlns:a16="http://schemas.microsoft.com/office/drawing/2014/main" id="{582D80DA-3434-42F0-8BBA-787FFCEA7180}"/>
              </a:ext>
            </a:extLst>
          </p:cNvPr>
          <p:cNvGrpSpPr>
            <a:grpSpLocks noChangeAspect="1"/>
          </p:cNvGrpSpPr>
          <p:nvPr userDrawn="1"/>
        </p:nvGrpSpPr>
        <p:grpSpPr bwMode="white">
          <a:xfrm>
            <a:off x="9950400" y="5800971"/>
            <a:ext cx="1702800" cy="727237"/>
            <a:chOff x="6380216" y="4059273"/>
            <a:chExt cx="2905863" cy="1241045"/>
          </a:xfrm>
        </p:grpSpPr>
        <p:sp>
          <p:nvSpPr>
            <p:cNvPr id="17" name="Freeform: Shape 16">
              <a:extLst>
                <a:ext uri="{FF2B5EF4-FFF2-40B4-BE49-F238E27FC236}">
                  <a16:creationId xmlns:a16="http://schemas.microsoft.com/office/drawing/2014/main" id="{2679ECA6-9859-4013-A93B-16010BF55817}"/>
                </a:ext>
              </a:extLst>
            </p:cNvPr>
            <p:cNvSpPr/>
            <p:nvPr/>
          </p:nvSpPr>
          <p:spPr bwMode="white">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chemeClr val="bg1"/>
            </a:solidFill>
            <a:ln w="473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BCEF638-291C-4421-9C1B-EB934A0F0109}"/>
                </a:ext>
              </a:extLst>
            </p:cNvPr>
            <p:cNvSpPr/>
            <p:nvPr/>
          </p:nvSpPr>
          <p:spPr bwMode="white">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chemeClr val="bg1"/>
            </a:solidFill>
            <a:ln w="473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EC0FCA9-D6D8-4B36-A4E6-0244141FD9FC}"/>
                </a:ext>
              </a:extLst>
            </p:cNvPr>
            <p:cNvSpPr/>
            <p:nvPr/>
          </p:nvSpPr>
          <p:spPr bwMode="white">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chemeClr val="bg1"/>
            </a:solid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3552AFE-81A2-4ED5-8069-997ABD975336}"/>
                </a:ext>
              </a:extLst>
            </p:cNvPr>
            <p:cNvSpPr/>
            <p:nvPr/>
          </p:nvSpPr>
          <p:spPr bwMode="white">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chemeClr val="bg1"/>
            </a:solidFill>
            <a:ln w="473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D2AB6C2-8FD2-440E-99DD-96E8F19C42CD}"/>
                </a:ext>
              </a:extLst>
            </p:cNvPr>
            <p:cNvSpPr/>
            <p:nvPr/>
          </p:nvSpPr>
          <p:spPr bwMode="white">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chemeClr val="bg1"/>
            </a:solid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100F770-E88D-4351-983E-F7B95197A7D1}"/>
                </a:ext>
              </a:extLst>
            </p:cNvPr>
            <p:cNvSpPr/>
            <p:nvPr/>
          </p:nvSpPr>
          <p:spPr bwMode="white">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chemeClr val="bg1"/>
            </a:solidFill>
            <a:ln w="4731" cap="flat">
              <a:noFill/>
              <a:prstDash val="solid"/>
              <a:miter/>
            </a:ln>
          </p:spPr>
          <p:txBody>
            <a:bodyPr rtlCol="0" anchor="ctr"/>
            <a:lstStyle/>
            <a:p>
              <a:endParaRPr lang="en-GB"/>
            </a:p>
          </p:txBody>
        </p:sp>
      </p:grpSp>
      <p:pic>
        <p:nvPicPr>
          <p:cNvPr id="23" name="TAGLINE WHITE">
            <a:extLst>
              <a:ext uri="{FF2B5EF4-FFF2-40B4-BE49-F238E27FC236}">
                <a16:creationId xmlns:a16="http://schemas.microsoft.com/office/drawing/2014/main" id="{41DB66F5-46D4-4959-A143-077E1F7FE01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0400" y="539750"/>
            <a:ext cx="1702800" cy="110651"/>
          </a:xfrm>
          <a:prstGeom prst="rect">
            <a:avLst/>
          </a:prstGeom>
        </p:spPr>
      </p:pic>
      <p:sp>
        <p:nvSpPr>
          <p:cNvPr id="2" name="Title 1"/>
          <p:cNvSpPr>
            <a:spLocks noGrp="1"/>
          </p:cNvSpPr>
          <p:nvPr>
            <p:ph type="title" hasCustomPrompt="1"/>
          </p:nvPr>
        </p:nvSpPr>
        <p:spPr>
          <a:xfrm>
            <a:off x="539750" y="1730374"/>
            <a:ext cx="8290800" cy="1339453"/>
          </a:xfrm>
        </p:spPr>
        <p:txBody>
          <a:bodyPr anchor="b" anchorCtr="0">
            <a:noAutofit/>
          </a:bodyPr>
          <a:lstStyle>
            <a:lvl1pPr>
              <a:lnSpc>
                <a:spcPct val="83000"/>
              </a:lnSpc>
              <a:defRPr sz="5400">
                <a:solidFill>
                  <a:schemeClr val="bg1"/>
                </a:solidFill>
              </a:defRPr>
            </a:lvl1pPr>
          </a:lstStyle>
          <a:p>
            <a:r>
              <a:rPr lang="en-GB"/>
              <a:t>Click to add title</a:t>
            </a:r>
          </a:p>
        </p:txBody>
      </p:sp>
      <p:sp>
        <p:nvSpPr>
          <p:cNvPr id="10" name="Text Placeholder 3"/>
          <p:cNvSpPr>
            <a:spLocks noGrp="1"/>
          </p:cNvSpPr>
          <p:nvPr>
            <p:ph type="body" sz="quarter" idx="13" hasCustomPrompt="1"/>
          </p:nvPr>
        </p:nvSpPr>
        <p:spPr>
          <a:xfrm>
            <a:off x="540000" y="3296628"/>
            <a:ext cx="8290800" cy="637200"/>
          </a:xfrm>
        </p:spPr>
        <p:txBody>
          <a:bodyPr anchor="t" anchorCtr="0">
            <a:noAutofit/>
          </a:bodyPr>
          <a:lstStyle>
            <a:lvl1pPr marL="0" indent="0">
              <a:lnSpc>
                <a:spcPct val="83000"/>
              </a:lnSpc>
              <a:spcBef>
                <a:spcPts val="0"/>
              </a:spcBef>
              <a:buNone/>
              <a:defRPr sz="2000" b="0">
                <a:solidFill>
                  <a:schemeClr val="bg1"/>
                </a:solidFill>
              </a:defRPr>
            </a:lvl1pPr>
          </a:lstStyle>
          <a:p>
            <a:pPr lvl="0"/>
            <a:r>
              <a:rPr lang="en-GB"/>
              <a:t>Click to add text</a:t>
            </a:r>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GB">
              <a:solidFill>
                <a:schemeClr val="bg1"/>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26" name="_SD_FLD_Copyright">
            <a:extLst>
              <a:ext uri="{FF2B5EF4-FFF2-40B4-BE49-F238E27FC236}">
                <a16:creationId xmlns:a16="http://schemas.microsoft.com/office/drawing/2014/main" id="{E122E57C-11B4-4446-AF00-71B795F3C914}"/>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28" name="SD_FLD_DocumentDate">
            <a:extLst>
              <a:ext uri="{FF2B5EF4-FFF2-40B4-BE49-F238E27FC236}">
                <a16:creationId xmlns:a16="http://schemas.microsoft.com/office/drawing/2014/main" id="{D32510BA-5DCF-4A7B-89DB-D5A3E2A78239}"/>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r>
              <a:rPr lang="en-GB" altLang="ja-JP" sz="700" cap="all" baseline="0">
                <a:solidFill>
                  <a:schemeClr val="bg1"/>
                </a:solidFill>
                <a:ea typeface="ＭＳ Ｐゴシック" charset="-128"/>
                <a:cs typeface="Arial" charset="0"/>
              </a:rPr>
              <a:t>22 July 2025</a:t>
            </a:r>
          </a:p>
        </p:txBody>
      </p:sp>
      <p:sp>
        <p:nvSpPr>
          <p:cNvPr id="24" name="SD_FLD_Draft" hidden="1">
            <a:extLst>
              <a:ext uri="{FF2B5EF4-FFF2-40B4-BE49-F238E27FC236}">
                <a16:creationId xmlns:a16="http://schemas.microsoft.com/office/drawing/2014/main" id="{E78AC084-F0D7-48FF-A5A0-62B259C3E638}"/>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7" name="TextBox 26">
            <a:extLst>
              <a:ext uri="{FF2B5EF4-FFF2-40B4-BE49-F238E27FC236}">
                <a16:creationId xmlns:a16="http://schemas.microsoft.com/office/drawing/2014/main" id="{900E98D3-1B1D-490D-90C3-F274802AC561}"/>
              </a:ext>
            </a:extLst>
          </p:cNvPr>
          <p:cNvSpPr txBox="1"/>
          <p:nvPr userDrawn="1"/>
        </p:nvSpPr>
        <p:spPr>
          <a:xfrm>
            <a:off x="540000" y="5879827"/>
            <a:ext cx="2727545" cy="215444"/>
          </a:xfrm>
          <a:prstGeom prst="rect">
            <a:avLst/>
          </a:prstGeom>
          <a:noFill/>
        </p:spPr>
        <p:txBody>
          <a:bodyPr wrap="square" lIns="0" tIns="0" rIns="0" bIns="0" rtlCol="0">
            <a:spAutoFit/>
          </a:bodyPr>
          <a:lstStyle/>
          <a:p>
            <a:pPr algn="l"/>
            <a:r>
              <a:rPr lang="en-GB" sz="1400" b="1" cap="none" baseline="0" noProof="1">
                <a:solidFill>
                  <a:schemeClr val="bg1"/>
                </a:solidFill>
              </a:rPr>
              <a:t>www.dnv.com</a:t>
            </a:r>
          </a:p>
        </p:txBody>
      </p:sp>
      <p:sp>
        <p:nvSpPr>
          <p:cNvPr id="30" name="Text Placeholder 9">
            <a:extLst>
              <a:ext uri="{FF2B5EF4-FFF2-40B4-BE49-F238E27FC236}">
                <a16:creationId xmlns:a16="http://schemas.microsoft.com/office/drawing/2014/main" id="{298E8765-505F-453E-BC7E-D85D0B5D954C}"/>
              </a:ext>
            </a:extLst>
          </p:cNvPr>
          <p:cNvSpPr>
            <a:spLocks noGrp="1"/>
          </p:cNvSpPr>
          <p:nvPr>
            <p:ph type="body" sz="quarter" idx="15" hasCustomPrompt="1"/>
          </p:nvPr>
        </p:nvSpPr>
        <p:spPr>
          <a:xfrm>
            <a:off x="539750" y="4836965"/>
            <a:ext cx="8291049" cy="360000"/>
          </a:xfrm>
        </p:spPr>
        <p:txBody>
          <a:bodyPr anchor="b" anchorCtr="0">
            <a:noAutofit/>
          </a:bodyPr>
          <a:lstStyle>
            <a:lvl1pPr marL="0" indent="0">
              <a:lnSpc>
                <a:spcPct val="100000"/>
              </a:lnSpc>
              <a:spcBef>
                <a:spcPts val="0"/>
              </a:spcBef>
              <a:buNone/>
              <a:defRPr sz="1400" b="0">
                <a:solidFill>
                  <a:schemeClr val="bg1"/>
                </a:solidFill>
              </a:defRPr>
            </a:lvl1pPr>
          </a:lstStyle>
          <a:p>
            <a:pPr lvl="0"/>
            <a:r>
              <a:rPr lang="en-GB"/>
              <a:t>Click to add Email address</a:t>
            </a:r>
          </a:p>
        </p:txBody>
      </p:sp>
      <p:sp>
        <p:nvSpPr>
          <p:cNvPr id="31" name="Text Placeholder 9">
            <a:extLst>
              <a:ext uri="{FF2B5EF4-FFF2-40B4-BE49-F238E27FC236}">
                <a16:creationId xmlns:a16="http://schemas.microsoft.com/office/drawing/2014/main" id="{F1D187BC-8B38-417E-BA95-DF961274BE6E}"/>
              </a:ext>
            </a:extLst>
          </p:cNvPr>
          <p:cNvSpPr>
            <a:spLocks noGrp="1"/>
          </p:cNvSpPr>
          <p:nvPr>
            <p:ph type="body" sz="quarter" idx="16" hasCustomPrompt="1"/>
          </p:nvPr>
        </p:nvSpPr>
        <p:spPr>
          <a:xfrm>
            <a:off x="539751" y="5270701"/>
            <a:ext cx="8291049" cy="360000"/>
          </a:xfrm>
        </p:spPr>
        <p:txBody>
          <a:bodyPr anchor="t" anchorCtr="0">
            <a:noAutofit/>
          </a:bodyPr>
          <a:lstStyle>
            <a:lvl1pPr marL="0" indent="0">
              <a:lnSpc>
                <a:spcPct val="100000"/>
              </a:lnSpc>
              <a:spcBef>
                <a:spcPts val="0"/>
              </a:spcBef>
              <a:buNone/>
              <a:defRPr sz="1400" b="0">
                <a:solidFill>
                  <a:schemeClr val="bg1"/>
                </a:solidFill>
              </a:defRPr>
            </a:lvl1pPr>
          </a:lstStyle>
          <a:p>
            <a:pPr lvl="0"/>
            <a:r>
              <a:rPr lang="en-GB"/>
              <a:t>Click to add Telephone number</a:t>
            </a:r>
          </a:p>
        </p:txBody>
      </p:sp>
      <p:sp>
        <p:nvSpPr>
          <p:cNvPr id="33" name="SD_FLD_Confidentiality">
            <a:extLst>
              <a:ext uri="{FF2B5EF4-FFF2-40B4-BE49-F238E27FC236}">
                <a16:creationId xmlns:a16="http://schemas.microsoft.com/office/drawing/2014/main" id="{E93E9BF8-0018-4174-8A59-3D40E3E2712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31344887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9" name="Fast overskrift"/>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39752" y="1442790"/>
            <a:ext cx="2448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a:solidFill>
                  <a:srgbClr val="000000"/>
                </a:solidFill>
                <a:latin typeface="+mn-lt"/>
                <a:ea typeface="Arial" panose="020B0604020202020204" pitchFamily="34" charset="0"/>
              </a:rPr>
              <a:t>Click on the arrow next to </a:t>
            </a:r>
            <a:r>
              <a:rPr lang="en-GB" sz="900" b="1">
                <a:solidFill>
                  <a:srgbClr val="000000"/>
                </a:solidFill>
                <a:latin typeface="+mn-lt"/>
                <a:ea typeface="Arial" panose="020B0604020202020204" pitchFamily="34" charset="0"/>
              </a:rPr>
              <a:t>Layout</a:t>
            </a:r>
            <a:br>
              <a:rPr lang="en-GB" sz="900" b="1">
                <a:solidFill>
                  <a:srgbClr val="000000"/>
                </a:solidFill>
                <a:latin typeface="+mn-lt"/>
                <a:ea typeface="Arial" panose="020B0604020202020204" pitchFamily="34" charset="0"/>
              </a:rPr>
            </a:br>
            <a:r>
              <a:rPr lang="en-GB" sz="900">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498494" y="1442790"/>
            <a:ext cx="2448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076214" y="1442790"/>
            <a:ext cx="24480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a:latin typeface="+mn-lt"/>
                <a:cs typeface="Arial" panose="020B0604020202020204" pitchFamily="34" charset="0"/>
              </a:rPr>
              <a:t>GRIDLINES</a:t>
            </a: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tretch>
            <a:fillRect/>
          </a:stretch>
        </p:blipFill>
        <p:spPr>
          <a:xfrm>
            <a:off x="2932727" y="4779904"/>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3"/>
          <a:srcRect l="3901" t="45142" r="62601" b="9046"/>
          <a:stretch/>
        </p:blipFill>
        <p:spPr>
          <a:xfrm>
            <a:off x="6726550" y="1735179"/>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tretch>
            <a:fillRect/>
          </a:stretch>
        </p:blipFill>
        <p:spPr>
          <a:xfrm>
            <a:off x="2932727" y="3962909"/>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tretch>
            <a:fillRect/>
          </a:stretch>
        </p:blipFill>
        <p:spPr>
          <a:xfrm>
            <a:off x="2935425" y="3229754"/>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tretch>
            <a:fillRect/>
          </a:stretch>
        </p:blipFill>
        <p:spPr>
          <a:xfrm>
            <a:off x="6802694" y="2453659"/>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tretch>
            <a:fillRect/>
          </a:stretch>
        </p:blipFill>
        <p:spPr>
          <a:xfrm>
            <a:off x="10717337" y="1980536"/>
            <a:ext cx="378293" cy="543366"/>
          </a:xfrm>
          <a:prstGeom prst="rect">
            <a:avLst/>
          </a:prstGeom>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tretch>
            <a:fillRect/>
          </a:stretch>
        </p:blipFill>
        <p:spPr>
          <a:xfrm>
            <a:off x="2932727" y="2518464"/>
            <a:ext cx="457143" cy="257143"/>
          </a:xfrm>
          <a:prstGeom prst="rect">
            <a:avLst/>
          </a:prstGeom>
        </p:spPr>
      </p:pic>
      <p:sp>
        <p:nvSpPr>
          <p:cNvPr id="2" name="Date Placeholder 1">
            <a:extLst>
              <a:ext uri="{FF2B5EF4-FFF2-40B4-BE49-F238E27FC236}">
                <a16:creationId xmlns:a16="http://schemas.microsoft.com/office/drawing/2014/main" id="{51A02284-6888-4337-9A6F-80EFD8C407EB}"/>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D2B70A-6BC5-4C66-869E-61F2A38A39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09F8ED-36EE-4F7B-8B5E-A531C6E804E2}"/>
              </a:ext>
            </a:extLst>
          </p:cNvPr>
          <p:cNvSpPr>
            <a:spLocks noGrp="1"/>
          </p:cNvSpPr>
          <p:nvPr>
            <p:ph type="sldNum" sz="quarter" idx="12"/>
          </p:nvPr>
        </p:nvSpPr>
        <p:spPr/>
        <p:txBody>
          <a:bodyPr/>
          <a:lstStyle/>
          <a:p>
            <a:fld id="{5BA07366-CB75-4AA8-9E5B-928B849F427C}" type="slidenum">
              <a:rPr lang="en-GB" smtClean="0"/>
              <a:pPr/>
              <a:t>‹#›</a:t>
            </a:fld>
            <a:endParaRPr lang="en-GB"/>
          </a:p>
        </p:txBody>
      </p:sp>
    </p:spTree>
    <p:extLst>
      <p:ext uri="{BB962C8B-B14F-4D97-AF65-F5344CB8AC3E}">
        <p14:creationId xmlns:p14="http://schemas.microsoft.com/office/powerpoint/2010/main" val="28181163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616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fld id="{6F52A3B9-C46E-47C2-A1FB-F5434525BDF4}" type="datetime4">
              <a:rPr lang="en-GB" smtClean="0"/>
              <a:t>22 July 2025</a:t>
            </a:fld>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15535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SL Section Header">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5FC71E-41DB-44F5-A4C5-26891D1E3561}"/>
              </a:ext>
            </a:extLst>
          </p:cNvPr>
          <p:cNvSpPr/>
          <p:nvPr userDrawn="1"/>
        </p:nvSpPr>
        <p:spPr>
          <a:xfrm rot="2700000">
            <a:off x="-242148" y="-1510972"/>
            <a:ext cx="9879944" cy="9879944"/>
          </a:xfrm>
          <a:prstGeom prst="roundRect">
            <a:avLst>
              <a:gd name="adj" fmla="val 503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D76D419-4BA3-4E01-A45F-730643308828}"/>
              </a:ext>
            </a:extLst>
          </p:cNvPr>
          <p:cNvSpPr/>
          <p:nvPr userDrawn="1"/>
        </p:nvSpPr>
        <p:spPr>
          <a:xfrm rot="2700000">
            <a:off x="-1043" y="-1258876"/>
            <a:ext cx="9397734" cy="9397734"/>
          </a:xfrm>
          <a:prstGeom prst="roundRect">
            <a:avLst>
              <a:gd name="adj" fmla="val 50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637674" y="3043910"/>
            <a:ext cx="9052236" cy="792163"/>
          </a:xfrm>
        </p:spPr>
        <p:txBody>
          <a:bodyPr>
            <a:noAutofit/>
          </a:bodyPr>
          <a:lstStyle>
            <a:lvl1pPr marL="0" indent="0">
              <a:buNone/>
              <a:defRPr sz="4800" b="1">
                <a:solidFill>
                  <a:schemeClr val="tx1"/>
                </a:solidFill>
              </a:defRPr>
            </a:lvl1pPr>
          </a:lstStyle>
          <a:p>
            <a:pPr lvl="0"/>
            <a:r>
              <a:rPr lang="en-US"/>
              <a:t>Major Section Heading</a:t>
            </a:r>
          </a:p>
        </p:txBody>
      </p:sp>
    </p:spTree>
    <p:extLst>
      <p:ext uri="{BB962C8B-B14F-4D97-AF65-F5344CB8AC3E}">
        <p14:creationId xmlns:p14="http://schemas.microsoft.com/office/powerpoint/2010/main" val="88339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Yellow -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40277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grpSp>
        <p:nvGrpSpPr>
          <p:cNvPr id="15" name="Group 14">
            <a:extLst>
              <a:ext uri="{FF2B5EF4-FFF2-40B4-BE49-F238E27FC236}">
                <a16:creationId xmlns:a16="http://schemas.microsoft.com/office/drawing/2014/main" id="{0A7D2A73-024E-42A1-A24D-82863E14AD0C}"/>
              </a:ext>
            </a:extLst>
          </p:cNvPr>
          <p:cNvGrpSpPr/>
          <p:nvPr userDrawn="1"/>
        </p:nvGrpSpPr>
        <p:grpSpPr>
          <a:xfrm>
            <a:off x="861855" y="6378477"/>
            <a:ext cx="2301998" cy="283442"/>
            <a:chOff x="861855" y="6378477"/>
            <a:chExt cx="2301998" cy="283442"/>
          </a:xfrm>
        </p:grpSpPr>
        <p:pic>
          <p:nvPicPr>
            <p:cNvPr id="16" name="Picture 15">
              <a:extLst>
                <a:ext uri="{FF2B5EF4-FFF2-40B4-BE49-F238E27FC236}">
                  <a16:creationId xmlns:a16="http://schemas.microsoft.com/office/drawing/2014/main" id="{3A97963F-6EE8-4A57-95BA-293CC5678E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7" name="Group 16">
              <a:extLst>
                <a:ext uri="{FF2B5EF4-FFF2-40B4-BE49-F238E27FC236}">
                  <a16:creationId xmlns:a16="http://schemas.microsoft.com/office/drawing/2014/main" id="{0BAA3653-ACF8-430D-83FC-E678EAB6D610}"/>
                </a:ext>
              </a:extLst>
            </p:cNvPr>
            <p:cNvGrpSpPr/>
            <p:nvPr userDrawn="1"/>
          </p:nvGrpSpPr>
          <p:grpSpPr>
            <a:xfrm>
              <a:off x="861855" y="6378477"/>
              <a:ext cx="833465" cy="283442"/>
              <a:chOff x="233205" y="6378477"/>
              <a:chExt cx="833465" cy="283442"/>
            </a:xfrm>
          </p:grpSpPr>
          <p:pic>
            <p:nvPicPr>
              <p:cNvPr id="18" name="Picture 17">
                <a:extLst>
                  <a:ext uri="{FF2B5EF4-FFF2-40B4-BE49-F238E27FC236}">
                    <a16:creationId xmlns:a16="http://schemas.microsoft.com/office/drawing/2014/main" id="{7B8C10A1-EDF2-4571-93A0-301E16E6DE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19" name="Straight Connector 18">
                <a:extLst>
                  <a:ext uri="{FF2B5EF4-FFF2-40B4-BE49-F238E27FC236}">
                    <a16:creationId xmlns:a16="http://schemas.microsoft.com/office/drawing/2014/main" id="{AC271454-8AB4-42C8-9849-3AD1183549D9}"/>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64953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Yellow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37AE9C-AA2A-48DB-A779-3C0C4B8F566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E24C054-1982-4D75-899E-D07005EFDE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855" y="6378477"/>
            <a:ext cx="753881" cy="282705"/>
          </a:xfrm>
          <a:prstGeom prst="rect">
            <a:avLst/>
          </a:prstGeom>
        </p:spPr>
      </p:pic>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cxnSp>
        <p:nvCxnSpPr>
          <p:cNvPr id="7" name="Straight Connector 6">
            <a:extLst>
              <a:ext uri="{FF2B5EF4-FFF2-40B4-BE49-F238E27FC236}">
                <a16:creationId xmlns:a16="http://schemas.microsoft.com/office/drawing/2014/main" id="{A67DBCE6-DE3A-4D2B-8978-CBDBDE6BB8D0}"/>
              </a:ext>
            </a:extLst>
          </p:cNvPr>
          <p:cNvCxnSpPr>
            <a:cxnSpLocks/>
          </p:cNvCxnSpPr>
          <p:nvPr userDrawn="1"/>
        </p:nvCxnSpPr>
        <p:spPr>
          <a:xfrm>
            <a:off x="169532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28BB0E0-3265-4702-853B-8CB1235631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spTree>
    <p:extLst>
      <p:ext uri="{BB962C8B-B14F-4D97-AF65-F5344CB8AC3E}">
        <p14:creationId xmlns:p14="http://schemas.microsoft.com/office/powerpoint/2010/main" val="321239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SL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spcAft>
                <a:spcPts val="600"/>
              </a:spcAft>
              <a:defRPr sz="2400">
                <a:solidFill>
                  <a:schemeClr val="tx1"/>
                </a:solidFill>
              </a:defRPr>
            </a:lvl1pPr>
            <a:lvl2pPr>
              <a:spcAft>
                <a:spcPts val="600"/>
              </a:spcAft>
              <a:defRPr sz="2000">
                <a:solidFill>
                  <a:schemeClr val="tx1"/>
                </a:solidFill>
              </a:defRPr>
            </a:lvl2pPr>
            <a:lvl3pPr>
              <a:spcAft>
                <a:spcPts val="600"/>
              </a:spcAft>
              <a:defRPr sz="18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6458" y="6335095"/>
            <a:ext cx="508000" cy="365125"/>
          </a:xfrm>
          <a:prstGeom prst="rect">
            <a:avLst/>
          </a:prstGeom>
        </p:spPr>
        <p:txBody>
          <a:bodyPr/>
          <a:lstStyle>
            <a:lvl1pPr>
              <a:defRPr sz="1200">
                <a:solidFill>
                  <a:schemeClr val="tx1"/>
                </a:solidFill>
              </a:defRPr>
            </a:lvl1pPr>
          </a:lstStyle>
          <a:p>
            <a:fld id="{9F6BE9D6-2AEA-4830-9DC0-68870D768C48}" type="slidenum">
              <a:rPr lang="en-US" smtClean="0"/>
              <a:pPr/>
              <a:t>‹#›</a:t>
            </a:fld>
            <a:endParaRPr lang="en-US"/>
          </a:p>
        </p:txBody>
      </p:sp>
      <p:cxnSp>
        <p:nvCxnSpPr>
          <p:cNvPr id="10" name="Straight Connector 9">
            <a:extLst>
              <a:ext uri="{FF2B5EF4-FFF2-40B4-BE49-F238E27FC236}">
                <a16:creationId xmlns:a16="http://schemas.microsoft.com/office/drawing/2014/main" id="{E0B0F6A5-DB95-4CC8-80D7-04081E4E6DB6}"/>
              </a:ext>
            </a:extLst>
          </p:cNvPr>
          <p:cNvCxnSpPr>
            <a:cxnSpLocks/>
          </p:cNvCxnSpPr>
          <p:nvPr userDrawn="1"/>
        </p:nvCxnSpPr>
        <p:spPr>
          <a:xfrm>
            <a:off x="323847" y="0"/>
            <a:ext cx="0" cy="6858000"/>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ADBD330-FC05-457F-A193-7A183353CFEC}"/>
              </a:ext>
            </a:extLst>
          </p:cNvPr>
          <p:cNvGrpSpPr/>
          <p:nvPr userDrawn="1"/>
        </p:nvGrpSpPr>
        <p:grpSpPr>
          <a:xfrm>
            <a:off x="861855" y="6378477"/>
            <a:ext cx="2301998" cy="283442"/>
            <a:chOff x="861855" y="6378477"/>
            <a:chExt cx="2301998" cy="283442"/>
          </a:xfrm>
        </p:grpSpPr>
        <p:pic>
          <p:nvPicPr>
            <p:cNvPr id="14" name="Picture 13">
              <a:extLst>
                <a:ext uri="{FF2B5EF4-FFF2-40B4-BE49-F238E27FC236}">
                  <a16:creationId xmlns:a16="http://schemas.microsoft.com/office/drawing/2014/main" id="{4517D787-43AA-4C23-A83C-1C164ADDFA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253" y="6475746"/>
              <a:ext cx="1371600" cy="129902"/>
            </a:xfrm>
            <a:prstGeom prst="rect">
              <a:avLst/>
            </a:prstGeom>
          </p:spPr>
        </p:pic>
        <p:grpSp>
          <p:nvGrpSpPr>
            <p:cNvPr id="15" name="Group 14">
              <a:extLst>
                <a:ext uri="{FF2B5EF4-FFF2-40B4-BE49-F238E27FC236}">
                  <a16:creationId xmlns:a16="http://schemas.microsoft.com/office/drawing/2014/main" id="{DF649194-930C-4415-A46E-11FE79231996}"/>
                </a:ext>
              </a:extLst>
            </p:cNvPr>
            <p:cNvGrpSpPr/>
            <p:nvPr userDrawn="1"/>
          </p:nvGrpSpPr>
          <p:grpSpPr>
            <a:xfrm>
              <a:off x="861855" y="6378477"/>
              <a:ext cx="833465" cy="283442"/>
              <a:chOff x="233205" y="6378477"/>
              <a:chExt cx="833465" cy="283442"/>
            </a:xfrm>
          </p:grpSpPr>
          <p:pic>
            <p:nvPicPr>
              <p:cNvPr id="16" name="Picture 15">
                <a:extLst>
                  <a:ext uri="{FF2B5EF4-FFF2-40B4-BE49-F238E27FC236}">
                    <a16:creationId xmlns:a16="http://schemas.microsoft.com/office/drawing/2014/main" id="{389D1CF0-3D0E-418D-B718-DA1023176E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205" y="6378477"/>
                <a:ext cx="743716" cy="278362"/>
              </a:xfrm>
              <a:prstGeom prst="rect">
                <a:avLst/>
              </a:prstGeom>
            </p:spPr>
          </p:pic>
          <p:cxnSp>
            <p:nvCxnSpPr>
              <p:cNvPr id="22" name="Straight Connector 21">
                <a:extLst>
                  <a:ext uri="{FF2B5EF4-FFF2-40B4-BE49-F238E27FC236}">
                    <a16:creationId xmlns:a16="http://schemas.microsoft.com/office/drawing/2014/main" id="{920B25F7-6AC8-46CC-930D-ACD5C969E3B2}"/>
                  </a:ext>
                </a:extLst>
              </p:cNvPr>
              <p:cNvCxnSpPr>
                <a:cxnSpLocks/>
              </p:cNvCxnSpPr>
              <p:nvPr userDrawn="1"/>
            </p:nvCxnSpPr>
            <p:spPr>
              <a:xfrm>
                <a:off x="1066670" y="6378477"/>
                <a:ext cx="0" cy="28344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pic>
        <p:nvPicPr>
          <p:cNvPr id="5" name="Picture 4">
            <a:extLst>
              <a:ext uri="{FF2B5EF4-FFF2-40B4-BE49-F238E27FC236}">
                <a16:creationId xmlns:a16="http://schemas.microsoft.com/office/drawing/2014/main" id="{1A0E7CE9-1910-4B3F-846C-0A24B71F23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58" y="0"/>
            <a:ext cx="268224" cy="6858000"/>
          </a:xfrm>
          <a:prstGeom prst="rect">
            <a:avLst/>
          </a:prstGeom>
        </p:spPr>
      </p:pic>
    </p:spTree>
    <p:extLst>
      <p:ext uri="{BB962C8B-B14F-4D97-AF65-F5344CB8AC3E}">
        <p14:creationId xmlns:p14="http://schemas.microsoft.com/office/powerpoint/2010/main" val="361643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tags" Target="../tags/tag9.xml"/><Relationship Id="rId21" Type="http://schemas.openxmlformats.org/officeDocument/2006/relationships/slideLayout" Target="../slideLayouts/slideLayout51.xml"/><Relationship Id="rId34" Type="http://schemas.openxmlformats.org/officeDocument/2006/relationships/tags" Target="../tags/tag4.xml"/><Relationship Id="rId42" Type="http://schemas.openxmlformats.org/officeDocument/2006/relationships/tags" Target="../tags/tag12.xml"/><Relationship Id="rId47" Type="http://schemas.openxmlformats.org/officeDocument/2006/relationships/tags" Target="../tags/tag17.xml"/><Relationship Id="rId50" Type="http://schemas.openxmlformats.org/officeDocument/2006/relationships/tags" Target="../tags/tag20.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2.xml"/><Relationship Id="rId37" Type="http://schemas.openxmlformats.org/officeDocument/2006/relationships/tags" Target="../tags/tag7.xml"/><Relationship Id="rId40" Type="http://schemas.openxmlformats.org/officeDocument/2006/relationships/tags" Target="../tags/tag10.xml"/><Relationship Id="rId45" Type="http://schemas.openxmlformats.org/officeDocument/2006/relationships/tags" Target="../tags/tag15.xml"/><Relationship Id="rId53" Type="http://schemas.openxmlformats.org/officeDocument/2006/relationships/tags" Target="../tags/tag2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ags" Target="../tags/tag1.xml"/><Relationship Id="rId44" Type="http://schemas.openxmlformats.org/officeDocument/2006/relationships/tags" Target="../tags/tag14.xml"/><Relationship Id="rId52" Type="http://schemas.openxmlformats.org/officeDocument/2006/relationships/tags" Target="../tags/tag2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 Id="rId35" Type="http://schemas.openxmlformats.org/officeDocument/2006/relationships/tags" Target="../tags/tag5.xml"/><Relationship Id="rId43" Type="http://schemas.openxmlformats.org/officeDocument/2006/relationships/tags" Target="../tags/tag13.xml"/><Relationship Id="rId48" Type="http://schemas.openxmlformats.org/officeDocument/2006/relationships/tags" Target="../tags/tag18.xml"/><Relationship Id="rId8" Type="http://schemas.openxmlformats.org/officeDocument/2006/relationships/slideLayout" Target="../slideLayouts/slideLayout38.xml"/><Relationship Id="rId51" Type="http://schemas.openxmlformats.org/officeDocument/2006/relationships/tags" Target="../tags/tag2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ags" Target="../tags/tag3.xml"/><Relationship Id="rId38" Type="http://schemas.openxmlformats.org/officeDocument/2006/relationships/tags" Target="../tags/tag8.xml"/><Relationship Id="rId46" Type="http://schemas.openxmlformats.org/officeDocument/2006/relationships/tags" Target="../tags/tag16.xml"/><Relationship Id="rId20" Type="http://schemas.openxmlformats.org/officeDocument/2006/relationships/slideLayout" Target="../slideLayouts/slideLayout50.xml"/><Relationship Id="rId41" Type="http://schemas.openxmlformats.org/officeDocument/2006/relationships/tags" Target="../tags/tag11.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tags" Target="../tags/tag6.xml"/><Relationship Id="rId49" Type="http://schemas.openxmlformats.org/officeDocument/2006/relationships/tags" Target="../tags/tag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802452"/>
      </p:ext>
    </p:extLst>
  </p:cSld>
  <p:clrMap bg1="lt1" tx1="dk1" bg2="lt2" tx2="dk2" accent1="accent1" accent2="accent2" accent3="accent3" accent4="accent4" accent5="accent5" accent6="accent6" hlink="hlink" folHlink="folHlink"/>
  <p:sldLayoutIdLst>
    <p:sldLayoutId id="2147483745" r:id="rId1"/>
    <p:sldLayoutId id="2147483764" r:id="rId2"/>
    <p:sldLayoutId id="2147483769" r:id="rId3"/>
    <p:sldLayoutId id="2147483763" r:id="rId4"/>
    <p:sldLayoutId id="2147483765" r:id="rId5"/>
    <p:sldLayoutId id="2147483747" r:id="rId6"/>
    <p:sldLayoutId id="2147483758" r:id="rId7"/>
    <p:sldLayoutId id="2147483766" r:id="rId8"/>
    <p:sldLayoutId id="2147483746" r:id="rId9"/>
    <p:sldLayoutId id="2147483762" r:id="rId10"/>
    <p:sldLayoutId id="2147483760" r:id="rId11"/>
    <p:sldLayoutId id="2147483767" r:id="rId12"/>
    <p:sldLayoutId id="2147483756" r:id="rId13"/>
    <p:sldLayoutId id="2147483761" r:id="rId14"/>
    <p:sldLayoutId id="2147483757" r:id="rId15"/>
    <p:sldLayoutId id="2147483759" r:id="rId16"/>
    <p:sldLayoutId id="2147483768" r:id="rId17"/>
    <p:sldLayoutId id="2147483771" r:id="rId18"/>
    <p:sldLayoutId id="2147483772" r:id="rId19"/>
    <p:sldLayoutId id="2147483773" r:id="rId20"/>
    <p:sldLayoutId id="2147483770"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74" r:id="rId30"/>
  </p:sldLayoutIdLst>
  <p:hf hdr="0" ftr="0" dt="0"/>
  <p:txStyles>
    <p:titleStyle>
      <a:lvl1pPr algn="l" defTabSz="914400" rtl="0" eaLnBrk="1" latinLnBrk="0" hangingPunct="1">
        <a:lnSpc>
          <a:spcPct val="90000"/>
        </a:lnSpc>
        <a:spcBef>
          <a:spcPct val="0"/>
        </a:spcBef>
        <a:buNone/>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11110914" cy="936000"/>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p:cNvSpPr>
            <a:spLocks noGrp="1"/>
          </p:cNvSpPr>
          <p:nvPr>
            <p:ph type="body" idx="1"/>
          </p:nvPr>
        </p:nvSpPr>
        <p:spPr>
          <a:xfrm>
            <a:off x="539749" y="1730376"/>
            <a:ext cx="11110914" cy="4317624"/>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Rectangle 13" hidden="1">
            <a:extLst>
              <a:ext uri="{FF2B5EF4-FFF2-40B4-BE49-F238E27FC236}">
                <a16:creationId xmlns:a16="http://schemas.microsoft.com/office/drawing/2014/main" id="{BB63DCEC-AAD3-4DB4-9AE3-B5D19A9C2484}"/>
              </a:ext>
            </a:extLst>
          </p:cNvPr>
          <p:cNvSpPr/>
          <p:nvPr userDrawn="1">
            <p:custDataLst>
              <p:tags r:id="rId31"/>
            </p:custDataLst>
          </p:nvPr>
        </p:nvSpPr>
        <p:spPr>
          <a:xfrm>
            <a:off x="540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17" name="Rectangle 16" hidden="1">
            <a:extLst>
              <a:ext uri="{FF2B5EF4-FFF2-40B4-BE49-F238E27FC236}">
                <a16:creationId xmlns:a16="http://schemas.microsoft.com/office/drawing/2014/main" id="{0FD117DA-A2A8-4F9D-B936-69DCC4F5F5D2}"/>
              </a:ext>
            </a:extLst>
          </p:cNvPr>
          <p:cNvSpPr/>
          <p:nvPr userDrawn="1">
            <p:custDataLst>
              <p:tags r:id="rId32"/>
            </p:custDataLst>
          </p:nvPr>
        </p:nvSpPr>
        <p:spPr>
          <a:xfrm>
            <a:off x="1301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18" name="Rectangle 17" hidden="1">
            <a:extLst>
              <a:ext uri="{FF2B5EF4-FFF2-40B4-BE49-F238E27FC236}">
                <a16:creationId xmlns:a16="http://schemas.microsoft.com/office/drawing/2014/main" id="{2C7B45E7-1F83-4137-A47D-8B64435080C5}"/>
              </a:ext>
            </a:extLst>
          </p:cNvPr>
          <p:cNvSpPr/>
          <p:nvPr userDrawn="1">
            <p:custDataLst>
              <p:tags r:id="rId33"/>
            </p:custDataLst>
          </p:nvPr>
        </p:nvSpPr>
        <p:spPr>
          <a:xfrm>
            <a:off x="1481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19" name="Rectangle 18" hidden="1">
            <a:extLst>
              <a:ext uri="{FF2B5EF4-FFF2-40B4-BE49-F238E27FC236}">
                <a16:creationId xmlns:a16="http://schemas.microsoft.com/office/drawing/2014/main" id="{A8B3B5FE-7988-4FC0-84E6-9CF1C3C4CA51}"/>
              </a:ext>
            </a:extLst>
          </p:cNvPr>
          <p:cNvSpPr/>
          <p:nvPr userDrawn="1">
            <p:custDataLst>
              <p:tags r:id="rId34"/>
            </p:custDataLst>
          </p:nvPr>
        </p:nvSpPr>
        <p:spPr>
          <a:xfrm>
            <a:off x="2242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0" name="Rectangle 19" hidden="1">
            <a:extLst>
              <a:ext uri="{FF2B5EF4-FFF2-40B4-BE49-F238E27FC236}">
                <a16:creationId xmlns:a16="http://schemas.microsoft.com/office/drawing/2014/main" id="{1EDC7C3A-9F84-479D-9C27-16EAE38E647C}"/>
              </a:ext>
            </a:extLst>
          </p:cNvPr>
          <p:cNvSpPr/>
          <p:nvPr userDrawn="1">
            <p:custDataLst>
              <p:tags r:id="rId35"/>
            </p:custDataLst>
          </p:nvPr>
        </p:nvSpPr>
        <p:spPr>
          <a:xfrm>
            <a:off x="2422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1" name="Rectangle 20" hidden="1">
            <a:extLst>
              <a:ext uri="{FF2B5EF4-FFF2-40B4-BE49-F238E27FC236}">
                <a16:creationId xmlns:a16="http://schemas.microsoft.com/office/drawing/2014/main" id="{0D6D4D25-7264-48B4-AADE-6A2F1A824C8B}"/>
              </a:ext>
            </a:extLst>
          </p:cNvPr>
          <p:cNvSpPr/>
          <p:nvPr userDrawn="1">
            <p:custDataLst>
              <p:tags r:id="rId36"/>
            </p:custDataLst>
          </p:nvPr>
        </p:nvSpPr>
        <p:spPr>
          <a:xfrm>
            <a:off x="3183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2" name="Rectangle 21" hidden="1">
            <a:extLst>
              <a:ext uri="{FF2B5EF4-FFF2-40B4-BE49-F238E27FC236}">
                <a16:creationId xmlns:a16="http://schemas.microsoft.com/office/drawing/2014/main" id="{D415979B-387F-475E-814F-C88D5AB822CB}"/>
              </a:ext>
            </a:extLst>
          </p:cNvPr>
          <p:cNvSpPr/>
          <p:nvPr userDrawn="1">
            <p:custDataLst>
              <p:tags r:id="rId37"/>
            </p:custDataLst>
          </p:nvPr>
        </p:nvSpPr>
        <p:spPr>
          <a:xfrm>
            <a:off x="3363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3" name="Rectangle 22" hidden="1">
            <a:extLst>
              <a:ext uri="{FF2B5EF4-FFF2-40B4-BE49-F238E27FC236}">
                <a16:creationId xmlns:a16="http://schemas.microsoft.com/office/drawing/2014/main" id="{877E9948-C983-44F5-B38B-9D9B79AB0C13}"/>
              </a:ext>
            </a:extLst>
          </p:cNvPr>
          <p:cNvSpPr/>
          <p:nvPr userDrawn="1">
            <p:custDataLst>
              <p:tags r:id="rId38"/>
            </p:custDataLst>
          </p:nvPr>
        </p:nvSpPr>
        <p:spPr>
          <a:xfrm>
            <a:off x="4124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4" name="Rectangle 23" hidden="1">
            <a:extLst>
              <a:ext uri="{FF2B5EF4-FFF2-40B4-BE49-F238E27FC236}">
                <a16:creationId xmlns:a16="http://schemas.microsoft.com/office/drawing/2014/main" id="{C90019DE-0E2E-4D25-8EBB-2AA6C9805FCB}"/>
              </a:ext>
            </a:extLst>
          </p:cNvPr>
          <p:cNvSpPr/>
          <p:nvPr userDrawn="1">
            <p:custDataLst>
              <p:tags r:id="rId39"/>
            </p:custDataLst>
          </p:nvPr>
        </p:nvSpPr>
        <p:spPr>
          <a:xfrm>
            <a:off x="4304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5" name="Rectangle 24" hidden="1">
            <a:extLst>
              <a:ext uri="{FF2B5EF4-FFF2-40B4-BE49-F238E27FC236}">
                <a16:creationId xmlns:a16="http://schemas.microsoft.com/office/drawing/2014/main" id="{5743DD09-14AA-4131-9DA2-5E4B49BF5418}"/>
              </a:ext>
            </a:extLst>
          </p:cNvPr>
          <p:cNvSpPr/>
          <p:nvPr userDrawn="1">
            <p:custDataLst>
              <p:tags r:id="rId40"/>
            </p:custDataLst>
          </p:nvPr>
        </p:nvSpPr>
        <p:spPr>
          <a:xfrm>
            <a:off x="5065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6" name="Rectangle 25" hidden="1">
            <a:extLst>
              <a:ext uri="{FF2B5EF4-FFF2-40B4-BE49-F238E27FC236}">
                <a16:creationId xmlns:a16="http://schemas.microsoft.com/office/drawing/2014/main" id="{54D98BB9-B9BA-4230-9B6C-2B0937D4CADC}"/>
              </a:ext>
            </a:extLst>
          </p:cNvPr>
          <p:cNvSpPr/>
          <p:nvPr userDrawn="1">
            <p:custDataLst>
              <p:tags r:id="rId41"/>
            </p:custDataLst>
          </p:nvPr>
        </p:nvSpPr>
        <p:spPr>
          <a:xfrm>
            <a:off x="5245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7" name="Rectangle 26" hidden="1">
            <a:extLst>
              <a:ext uri="{FF2B5EF4-FFF2-40B4-BE49-F238E27FC236}">
                <a16:creationId xmlns:a16="http://schemas.microsoft.com/office/drawing/2014/main" id="{0E84BDF3-3A6F-4957-9C70-3E513F17F8E6}"/>
              </a:ext>
            </a:extLst>
          </p:cNvPr>
          <p:cNvSpPr/>
          <p:nvPr userDrawn="1">
            <p:custDataLst>
              <p:tags r:id="rId42"/>
            </p:custDataLst>
          </p:nvPr>
        </p:nvSpPr>
        <p:spPr>
          <a:xfrm>
            <a:off x="6006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8" name="Rectangle 27" hidden="1">
            <a:extLst>
              <a:ext uri="{FF2B5EF4-FFF2-40B4-BE49-F238E27FC236}">
                <a16:creationId xmlns:a16="http://schemas.microsoft.com/office/drawing/2014/main" id="{F8D87BF2-62DC-4044-8884-CD295F80035D}"/>
              </a:ext>
            </a:extLst>
          </p:cNvPr>
          <p:cNvSpPr/>
          <p:nvPr userDrawn="1">
            <p:custDataLst>
              <p:tags r:id="rId43"/>
            </p:custDataLst>
          </p:nvPr>
        </p:nvSpPr>
        <p:spPr>
          <a:xfrm>
            <a:off x="6186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9" name="Rectangle 28" hidden="1">
            <a:extLst>
              <a:ext uri="{FF2B5EF4-FFF2-40B4-BE49-F238E27FC236}">
                <a16:creationId xmlns:a16="http://schemas.microsoft.com/office/drawing/2014/main" id="{997FA058-ADE0-4733-B4D3-D07665FA08E4}"/>
              </a:ext>
            </a:extLst>
          </p:cNvPr>
          <p:cNvSpPr/>
          <p:nvPr userDrawn="1">
            <p:custDataLst>
              <p:tags r:id="rId44"/>
            </p:custDataLst>
          </p:nvPr>
        </p:nvSpPr>
        <p:spPr>
          <a:xfrm>
            <a:off x="6947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0" name="Rectangle 29" hidden="1">
            <a:extLst>
              <a:ext uri="{FF2B5EF4-FFF2-40B4-BE49-F238E27FC236}">
                <a16:creationId xmlns:a16="http://schemas.microsoft.com/office/drawing/2014/main" id="{CF0CB68A-836B-4424-A951-4595D080DA84}"/>
              </a:ext>
            </a:extLst>
          </p:cNvPr>
          <p:cNvSpPr/>
          <p:nvPr userDrawn="1">
            <p:custDataLst>
              <p:tags r:id="rId45"/>
            </p:custDataLst>
          </p:nvPr>
        </p:nvSpPr>
        <p:spPr>
          <a:xfrm>
            <a:off x="7127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1" name="Rectangle 30" hidden="1">
            <a:extLst>
              <a:ext uri="{FF2B5EF4-FFF2-40B4-BE49-F238E27FC236}">
                <a16:creationId xmlns:a16="http://schemas.microsoft.com/office/drawing/2014/main" id="{37E6161D-D1CC-43BF-868E-E0728DA933D2}"/>
              </a:ext>
            </a:extLst>
          </p:cNvPr>
          <p:cNvSpPr/>
          <p:nvPr userDrawn="1">
            <p:custDataLst>
              <p:tags r:id="rId46"/>
            </p:custDataLst>
          </p:nvPr>
        </p:nvSpPr>
        <p:spPr>
          <a:xfrm>
            <a:off x="7888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2" name="Rectangle 31" hidden="1">
            <a:extLst>
              <a:ext uri="{FF2B5EF4-FFF2-40B4-BE49-F238E27FC236}">
                <a16:creationId xmlns:a16="http://schemas.microsoft.com/office/drawing/2014/main" id="{B91C25CE-0CFC-46B9-8355-74CBDF16BA65}"/>
              </a:ext>
            </a:extLst>
          </p:cNvPr>
          <p:cNvSpPr/>
          <p:nvPr userDrawn="1">
            <p:custDataLst>
              <p:tags r:id="rId47"/>
            </p:custDataLst>
          </p:nvPr>
        </p:nvSpPr>
        <p:spPr>
          <a:xfrm>
            <a:off x="8068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3" name="Rectangle 32" hidden="1">
            <a:extLst>
              <a:ext uri="{FF2B5EF4-FFF2-40B4-BE49-F238E27FC236}">
                <a16:creationId xmlns:a16="http://schemas.microsoft.com/office/drawing/2014/main" id="{DE20CDAE-9F45-4CE8-A05F-6A96B2B5939F}"/>
              </a:ext>
            </a:extLst>
          </p:cNvPr>
          <p:cNvSpPr/>
          <p:nvPr userDrawn="1">
            <p:custDataLst>
              <p:tags r:id="rId48"/>
            </p:custDataLst>
          </p:nvPr>
        </p:nvSpPr>
        <p:spPr>
          <a:xfrm>
            <a:off x="8829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4" name="Rectangle 33" hidden="1">
            <a:extLst>
              <a:ext uri="{FF2B5EF4-FFF2-40B4-BE49-F238E27FC236}">
                <a16:creationId xmlns:a16="http://schemas.microsoft.com/office/drawing/2014/main" id="{6432E07F-A333-4B52-865F-B73930C08029}"/>
              </a:ext>
            </a:extLst>
          </p:cNvPr>
          <p:cNvSpPr/>
          <p:nvPr userDrawn="1">
            <p:custDataLst>
              <p:tags r:id="rId49"/>
            </p:custDataLst>
          </p:nvPr>
        </p:nvSpPr>
        <p:spPr>
          <a:xfrm>
            <a:off x="9009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5" name="Rectangle 34" hidden="1">
            <a:extLst>
              <a:ext uri="{FF2B5EF4-FFF2-40B4-BE49-F238E27FC236}">
                <a16:creationId xmlns:a16="http://schemas.microsoft.com/office/drawing/2014/main" id="{4391A0C5-6CD6-4DC4-8D81-B703452F5556}"/>
              </a:ext>
            </a:extLst>
          </p:cNvPr>
          <p:cNvSpPr/>
          <p:nvPr userDrawn="1">
            <p:custDataLst>
              <p:tags r:id="rId50"/>
            </p:custDataLst>
          </p:nvPr>
        </p:nvSpPr>
        <p:spPr>
          <a:xfrm>
            <a:off x="9770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6" name="Rectangle 35" hidden="1">
            <a:extLst>
              <a:ext uri="{FF2B5EF4-FFF2-40B4-BE49-F238E27FC236}">
                <a16:creationId xmlns:a16="http://schemas.microsoft.com/office/drawing/2014/main" id="{C2BB7253-FD9F-45C4-B7EC-3DFA632E9A5C}"/>
              </a:ext>
            </a:extLst>
          </p:cNvPr>
          <p:cNvSpPr/>
          <p:nvPr userDrawn="1">
            <p:custDataLst>
              <p:tags r:id="rId51"/>
            </p:custDataLst>
          </p:nvPr>
        </p:nvSpPr>
        <p:spPr>
          <a:xfrm>
            <a:off x="9950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7" name="Rectangle 36" hidden="1">
            <a:extLst>
              <a:ext uri="{FF2B5EF4-FFF2-40B4-BE49-F238E27FC236}">
                <a16:creationId xmlns:a16="http://schemas.microsoft.com/office/drawing/2014/main" id="{8551C5F9-5795-44CA-A212-05C6ED297020}"/>
              </a:ext>
            </a:extLst>
          </p:cNvPr>
          <p:cNvSpPr/>
          <p:nvPr userDrawn="1">
            <p:custDataLst>
              <p:tags r:id="rId52"/>
            </p:custDataLst>
          </p:nvPr>
        </p:nvSpPr>
        <p:spPr>
          <a:xfrm>
            <a:off x="10711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8" name="Rectangle 37" hidden="1">
            <a:extLst>
              <a:ext uri="{FF2B5EF4-FFF2-40B4-BE49-F238E27FC236}">
                <a16:creationId xmlns:a16="http://schemas.microsoft.com/office/drawing/2014/main" id="{9BA724BC-F1B2-426A-9B61-ACA60B3A108B}"/>
              </a:ext>
            </a:extLst>
          </p:cNvPr>
          <p:cNvSpPr/>
          <p:nvPr userDrawn="1">
            <p:custDataLst>
              <p:tags r:id="rId53"/>
            </p:custDataLst>
          </p:nvPr>
        </p:nvSpPr>
        <p:spPr>
          <a:xfrm>
            <a:off x="10891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grpSp>
        <p:nvGrpSpPr>
          <p:cNvPr id="40" name="Logo">
            <a:extLst>
              <a:ext uri="{FF2B5EF4-FFF2-40B4-BE49-F238E27FC236}">
                <a16:creationId xmlns:a16="http://schemas.microsoft.com/office/drawing/2014/main" id="{41159307-D2B4-4D3F-A332-4F79D6D74E94}"/>
              </a:ext>
            </a:extLst>
          </p:cNvPr>
          <p:cNvGrpSpPr/>
          <p:nvPr userDrawn="1"/>
        </p:nvGrpSpPr>
        <p:grpSpPr>
          <a:xfrm>
            <a:off x="10893210" y="6350918"/>
            <a:ext cx="755843" cy="322808"/>
            <a:chOff x="6380216" y="4059273"/>
            <a:chExt cx="2905863" cy="1241045"/>
          </a:xfrm>
        </p:grpSpPr>
        <p:sp>
          <p:nvSpPr>
            <p:cNvPr id="41" name="Freeform: Shape 40">
              <a:extLst>
                <a:ext uri="{FF2B5EF4-FFF2-40B4-BE49-F238E27FC236}">
                  <a16:creationId xmlns:a16="http://schemas.microsoft.com/office/drawing/2014/main" id="{58D12840-1B77-4571-AEF6-084C7CA9B155}"/>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2A81581-576B-48A7-8DE8-ED168555C1E3}"/>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C230431-2867-4E73-880C-8C7079DEE770}"/>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953E370-A14B-4752-8604-69F1D46FD559}"/>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6EAE3BE-38C7-419F-AAB5-25C869D36117}"/>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4311A0A-BE4B-477F-A258-403879A87BF4}"/>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4" name="Date Placeholder 3"/>
          <p:cNvSpPr>
            <a:spLocks noGrp="1"/>
          </p:cNvSpPr>
          <p:nvPr>
            <p:ph type="dt" sz="half" idx="2"/>
          </p:nvPr>
        </p:nvSpPr>
        <p:spPr>
          <a:xfrm>
            <a:off x="0" y="6858000"/>
            <a:ext cx="0" cy="0"/>
          </a:xfrm>
          <a:prstGeom prst="rect">
            <a:avLst/>
          </a:prstGeom>
        </p:spPr>
        <p:txBody>
          <a:bodyPr vert="horz" lIns="0" tIns="0" rIns="0" bIns="0" rtlCol="0" anchor="t" anchorCtr="0"/>
          <a:lstStyle>
            <a:lvl1pPr algn="r">
              <a:defRPr sz="700">
                <a:noFill/>
              </a:defRPr>
            </a:lvl1pPr>
          </a:lstStyle>
          <a:p>
            <a:endParaRPr lang="en-GB" sz="700"/>
          </a:p>
        </p:txBody>
      </p:sp>
      <p:sp>
        <p:nvSpPr>
          <p:cNvPr id="5" name="Footer Placeholder 4"/>
          <p:cNvSpPr>
            <a:spLocks noGrp="1"/>
          </p:cNvSpPr>
          <p:nvPr>
            <p:ph type="ftr" sz="quarter" idx="3"/>
          </p:nvPr>
        </p:nvSpPr>
        <p:spPr>
          <a:xfrm>
            <a:off x="2422800" y="6440400"/>
            <a:ext cx="2638800" cy="151200"/>
          </a:xfrm>
          <a:prstGeom prst="rect">
            <a:avLst/>
          </a:prstGeom>
        </p:spPr>
        <p:txBody>
          <a:bodyPr vert="horz" lIns="0" tIns="0" rIns="0" bIns="0" rtlCol="0" anchor="t" anchorCtr="0"/>
          <a:lstStyle>
            <a:lvl1pPr algn="l">
              <a:defRPr sz="700" b="0" cap="all" baseline="0">
                <a:solidFill>
                  <a:schemeClr val="accent1"/>
                </a:solidFill>
              </a:defRPr>
            </a:lvl1pPr>
          </a:lstStyle>
          <a:p>
            <a:endParaRPr lang="en-GB"/>
          </a:p>
        </p:txBody>
      </p:sp>
      <p:sp>
        <p:nvSpPr>
          <p:cNvPr id="6" name="Slide Number Placeholder 5"/>
          <p:cNvSpPr>
            <a:spLocks noGrp="1"/>
          </p:cNvSpPr>
          <p:nvPr>
            <p:ph type="sldNum" sz="quarter" idx="4"/>
          </p:nvPr>
        </p:nvSpPr>
        <p:spPr>
          <a:xfrm>
            <a:off x="540000" y="6440400"/>
            <a:ext cx="266400" cy="151200"/>
          </a:xfrm>
          <a:prstGeom prst="rect">
            <a:avLst/>
          </a:prstGeom>
        </p:spPr>
        <p:txBody>
          <a:bodyPr vert="horz" lIns="0" tIns="0" rIns="0" bIns="0" rtlCol="0" anchor="t" anchorCtr="0"/>
          <a:lstStyle>
            <a:lvl1pPr algn="l">
              <a:defRPr sz="700">
                <a:solidFill>
                  <a:schemeClr val="accent1"/>
                </a:solidFill>
              </a:defRPr>
            </a:lvl1pPr>
          </a:lstStyle>
          <a:p>
            <a:fld id="{5BA07366-CB75-4AA8-9E5B-928B849F427C}" type="slidenum">
              <a:rPr lang="en-GB" smtClean="0"/>
              <a:pPr/>
              <a:t>‹#›</a:t>
            </a:fld>
            <a:endParaRPr lang="en-GB"/>
          </a:p>
        </p:txBody>
      </p:sp>
      <p:sp>
        <p:nvSpPr>
          <p:cNvPr id="11" name="_SD_FLD_Copyright"/>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6" name="SD_FLD_DocumentDate"/>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r>
              <a:rPr lang="en-GB" altLang="ja-JP" sz="700" cap="all" baseline="0">
                <a:solidFill>
                  <a:schemeClr val="accent1"/>
                </a:solidFill>
                <a:ea typeface="ＭＳ Ｐゴシック" charset="-128"/>
                <a:cs typeface="Arial" charset="0"/>
              </a:rPr>
              <a:t>22 July 2025</a:t>
            </a:r>
          </a:p>
        </p:txBody>
      </p:sp>
      <p:sp>
        <p:nvSpPr>
          <p:cNvPr id="39" name="SD_FLD_Confidentiality">
            <a:extLst>
              <a:ext uri="{FF2B5EF4-FFF2-40B4-BE49-F238E27FC236}">
                <a16:creationId xmlns:a16="http://schemas.microsoft.com/office/drawing/2014/main" id="{93DBE27C-CF05-4B0E-B0C5-CDDB19365D12}"/>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49" name="SD_FLD_Draft" hidden="1">
            <a:extLst>
              <a:ext uri="{FF2B5EF4-FFF2-40B4-BE49-F238E27FC236}">
                <a16:creationId xmlns:a16="http://schemas.microsoft.com/office/drawing/2014/main" id="{EBD04EA3-2614-447C-8C02-69A389AD5F0C}"/>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Tree>
    <p:extLst>
      <p:ext uri="{BB962C8B-B14F-4D97-AF65-F5344CB8AC3E}">
        <p14:creationId xmlns:p14="http://schemas.microsoft.com/office/powerpoint/2010/main" val="142589132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Lst>
  <p:hf hdr="0" ftr="0" dt="0"/>
  <p:txStyles>
    <p:titleStyle>
      <a:lvl1pPr algn="l" defTabSz="914400" rtl="0" eaLnBrk="1" latinLnBrk="0" hangingPunct="1">
        <a:lnSpc>
          <a:spcPct val="83000"/>
        </a:lnSpc>
        <a:spcBef>
          <a:spcPct val="0"/>
        </a:spcBef>
        <a:buNone/>
        <a:defRPr sz="3600" b="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819">
          <p15:clr>
            <a:srgbClr val="F26B43"/>
          </p15:clr>
        </p15:guide>
        <p15:guide id="3" orient="horz" pos="340">
          <p15:clr>
            <a:srgbClr val="F26B43"/>
          </p15:clr>
        </p15:guide>
        <p15:guide id="4" orient="horz" pos="3809">
          <p15:clr>
            <a:srgbClr val="F26B43"/>
          </p15:clr>
        </p15:guide>
        <p15:guide id="5" pos="932">
          <p15:clr>
            <a:srgbClr val="F26B43"/>
          </p15:clr>
        </p15:guide>
        <p15:guide id="6" pos="1412">
          <p15:clr>
            <a:srgbClr val="F26B43"/>
          </p15:clr>
        </p15:guide>
        <p15:guide id="7" pos="1525">
          <p15:clr>
            <a:srgbClr val="F26B43"/>
          </p15:clr>
        </p15:guide>
        <p15:guide id="8" pos="2005">
          <p15:clr>
            <a:srgbClr val="F26B43"/>
          </p15:clr>
        </p15:guide>
        <p15:guide id="9" pos="2118">
          <p15:clr>
            <a:srgbClr val="F26B43"/>
          </p15:clr>
        </p15:guide>
        <p15:guide id="10" pos="2597">
          <p15:clr>
            <a:srgbClr val="F26B43"/>
          </p15:clr>
        </p15:guide>
        <p15:guide id="11" pos="2711">
          <p15:clr>
            <a:srgbClr val="F26B43"/>
          </p15:clr>
        </p15:guide>
        <p15:guide id="12" pos="3190">
          <p15:clr>
            <a:srgbClr val="F26B43"/>
          </p15:clr>
        </p15:guide>
        <p15:guide id="13" pos="3303">
          <p15:clr>
            <a:srgbClr val="F26B43"/>
          </p15:clr>
        </p15:guide>
        <p15:guide id="14" pos="3783">
          <p15:clr>
            <a:srgbClr val="F26B43"/>
          </p15:clr>
        </p15:guide>
        <p15:guide id="15" pos="3896">
          <p15:clr>
            <a:srgbClr val="F26B43"/>
          </p15:clr>
        </p15:guide>
        <p15:guide id="16" pos="4376">
          <p15:clr>
            <a:srgbClr val="F26B43"/>
          </p15:clr>
        </p15:guide>
        <p15:guide id="17" pos="4489">
          <p15:clr>
            <a:srgbClr val="F26B43"/>
          </p15:clr>
        </p15:guide>
        <p15:guide id="18" pos="4968">
          <p15:clr>
            <a:srgbClr val="F26B43"/>
          </p15:clr>
        </p15:guide>
        <p15:guide id="19" pos="5082">
          <p15:clr>
            <a:srgbClr val="F26B43"/>
          </p15:clr>
        </p15:guide>
        <p15:guide id="20" pos="5561">
          <p15:clr>
            <a:srgbClr val="F26B43"/>
          </p15:clr>
        </p15:guide>
        <p15:guide id="21" pos="5674">
          <p15:clr>
            <a:srgbClr val="F26B43"/>
          </p15:clr>
        </p15:guide>
        <p15:guide id="22" pos="6154">
          <p15:clr>
            <a:srgbClr val="F26B43"/>
          </p15:clr>
        </p15:guide>
        <p15:guide id="23" pos="6267">
          <p15:clr>
            <a:srgbClr val="F26B43"/>
          </p15:clr>
        </p15:guide>
        <p15:guide id="24" pos="6747">
          <p15:clr>
            <a:srgbClr val="F26B43"/>
          </p15:clr>
        </p15:guide>
        <p15:guide id="25" pos="6860">
          <p15:clr>
            <a:srgbClr val="F26B43"/>
          </p15:clr>
        </p15:guide>
        <p15:guide id="26" pos="7339">
          <p15:clr>
            <a:srgbClr val="F26B43"/>
          </p15:clr>
        </p15:guide>
        <p15:guide id="27" orient="horz" pos="109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0.xml"/><Relationship Id="rId1" Type="http://schemas.openxmlformats.org/officeDocument/2006/relationships/tags" Target="../tags/tag24.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openxmlformats.org/officeDocument/2006/relationships/image" Target="../media/image70.jpeg"/><Relationship Id="rId4" Type="http://schemas.openxmlformats.org/officeDocument/2006/relationships/hyperlink" Target="https://www.dnv.com/publications/lightingplus-market-characterizati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Geoffrey.cooper@dnv.com" TargetMode="External"/><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forms.office.com/Pages/ResponsePage.aspx?id=ZaIk-MHL_EqszHGRwlJfbTrbC5Hn2hlBpsyTuV_ZXJlUQ09WN1VJUlJRNlhTR0IwWFoySkgzTzRZMC4u"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kwinter@designlight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54.emf"/><Relationship Id="rId3" Type="http://schemas.openxmlformats.org/officeDocument/2006/relationships/image" Target="../media/image44.emf"/><Relationship Id="rId7" Type="http://schemas.openxmlformats.org/officeDocument/2006/relationships/image" Target="../media/image48.emf"/><Relationship Id="rId12" Type="http://schemas.openxmlformats.org/officeDocument/2006/relationships/image" Target="../media/image53.emf"/><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47.emf"/><Relationship Id="rId11" Type="http://schemas.openxmlformats.org/officeDocument/2006/relationships/image" Target="../media/image52.emf"/><Relationship Id="rId5" Type="http://schemas.openxmlformats.org/officeDocument/2006/relationships/image" Target="../media/image46.emf"/><Relationship Id="rId10" Type="http://schemas.openxmlformats.org/officeDocument/2006/relationships/image" Target="../media/image51.emf"/><Relationship Id="rId4" Type="http://schemas.openxmlformats.org/officeDocument/2006/relationships/image" Target="../media/image45.emf"/><Relationship Id="rId9" Type="http://schemas.openxmlformats.org/officeDocument/2006/relationships/image" Target="../media/image50.emf"/></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image" Target="../media/image56.sv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891756" y="5719097"/>
            <a:ext cx="4408488" cy="719137"/>
          </a:xfrm>
        </p:spPr>
        <p:txBody>
          <a:bodyPr/>
          <a:lstStyle/>
          <a:p>
            <a:r>
              <a:rPr lang="en-US"/>
              <a:t>Date</a:t>
            </a:r>
          </a:p>
        </p:txBody>
      </p:sp>
      <p:sp>
        <p:nvSpPr>
          <p:cNvPr id="4" name="Text Placeholder 23">
            <a:extLst>
              <a:ext uri="{FF2B5EF4-FFF2-40B4-BE49-F238E27FC236}">
                <a16:creationId xmlns:a16="http://schemas.microsoft.com/office/drawing/2014/main" id="{590FF852-5EA1-4F03-9132-9E5002A3F558}"/>
              </a:ext>
            </a:extLst>
          </p:cNvPr>
          <p:cNvSpPr txBox="1">
            <a:spLocks/>
          </p:cNvSpPr>
          <p:nvPr/>
        </p:nvSpPr>
        <p:spPr>
          <a:xfrm>
            <a:off x="4815570" y="3429000"/>
            <a:ext cx="6369538" cy="1515783"/>
          </a:xfrm>
          <a:prstGeom prst="rect">
            <a:avLst/>
          </a:prstGeom>
        </p:spPr>
        <p:txBody>
          <a:bodyPr lIns="91440" tIns="45720" rIns="91440" bIns="45720" anchor="t">
            <a:normAutofit/>
          </a:bodyPr>
          <a:lstStyle>
            <a:lvl1pPr marL="0" indent="0" algn="ctr" defTabSz="914400" rtl="0" eaLnBrk="1" latinLnBrk="0" hangingPunct="1">
              <a:lnSpc>
                <a:spcPct val="100000"/>
              </a:lnSpc>
              <a:spcBef>
                <a:spcPts val="1000"/>
              </a:spcBef>
              <a:spcAft>
                <a:spcPts val="600"/>
              </a:spcAft>
              <a:buFont typeface="Arial" panose="020B0604020202020204" pitchFamily="34" charset="0"/>
              <a:buNone/>
              <a:defRPr sz="44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LED Saturation </a:t>
            </a:r>
          </a:p>
        </p:txBody>
      </p:sp>
      <p:sp>
        <p:nvSpPr>
          <p:cNvPr id="5" name="Text Placeholder 27">
            <a:extLst>
              <a:ext uri="{FF2B5EF4-FFF2-40B4-BE49-F238E27FC236}">
                <a16:creationId xmlns:a16="http://schemas.microsoft.com/office/drawing/2014/main" id="{ADB62B7E-517A-4DD0-8274-10C94A786BA4}"/>
              </a:ext>
            </a:extLst>
          </p:cNvPr>
          <p:cNvSpPr txBox="1">
            <a:spLocks/>
          </p:cNvSpPr>
          <p:nvPr/>
        </p:nvSpPr>
        <p:spPr>
          <a:xfrm>
            <a:off x="5796095" y="4635471"/>
            <a:ext cx="4408488" cy="827243"/>
          </a:xfrm>
          <a:prstGeom prst="rect">
            <a:avLst/>
          </a:prstGeom>
        </p:spPr>
        <p:txBody>
          <a:bodyPr>
            <a:normAutofit/>
          </a:bodyPr>
          <a:lstStyle>
            <a:lvl1pPr marL="0" indent="0" algn="ctr" defTabSz="914400" rtl="0" eaLnBrk="1" latinLnBrk="0" hangingPunct="1">
              <a:lnSpc>
                <a:spcPct val="100000"/>
              </a:lnSpc>
              <a:spcBef>
                <a:spcPts val="1000"/>
              </a:spcBef>
              <a:spcAft>
                <a:spcPts val="600"/>
              </a:spcAft>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July 22, 2025</a:t>
            </a:r>
          </a:p>
        </p:txBody>
      </p:sp>
    </p:spTree>
    <p:extLst>
      <p:ext uri="{BB962C8B-B14F-4D97-AF65-F5344CB8AC3E}">
        <p14:creationId xmlns:p14="http://schemas.microsoft.com/office/powerpoint/2010/main" val="1065343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42DCB7-4B14-3155-8909-E933842AE558}"/>
              </a:ext>
            </a:extLst>
          </p:cNvPr>
          <p:cNvPicPr>
            <a:picLocks noChangeAspect="1"/>
          </p:cNvPicPr>
          <p:nvPr/>
        </p:nvPicPr>
        <p:blipFill>
          <a:blip r:embed="rId3"/>
          <a:stretch>
            <a:fillRect/>
          </a:stretch>
        </p:blipFill>
        <p:spPr>
          <a:xfrm>
            <a:off x="524870" y="2440379"/>
            <a:ext cx="6756707" cy="3303250"/>
          </a:xfrm>
          <a:prstGeom prst="rect">
            <a:avLst/>
          </a:prstGeom>
        </p:spPr>
      </p:pic>
      <p:sp>
        <p:nvSpPr>
          <p:cNvPr id="6" name="Title 5">
            <a:extLst>
              <a:ext uri="{FF2B5EF4-FFF2-40B4-BE49-F238E27FC236}">
                <a16:creationId xmlns:a16="http://schemas.microsoft.com/office/drawing/2014/main" id="{9700F818-4163-64F5-E42D-C69FEC43D25F}"/>
              </a:ext>
            </a:extLst>
          </p:cNvPr>
          <p:cNvSpPr>
            <a:spLocks noGrp="1"/>
          </p:cNvSpPr>
          <p:nvPr>
            <p:ph type="title"/>
          </p:nvPr>
        </p:nvSpPr>
        <p:spPr/>
        <p:txBody>
          <a:bodyPr/>
          <a:lstStyle/>
          <a:p>
            <a:r>
              <a:rPr lang="en-GB"/>
              <a:t>LEDs are entering the </a:t>
            </a:r>
            <a:r>
              <a:rPr lang="en-GB" b="1"/>
              <a:t>Late Majority </a:t>
            </a:r>
            <a:r>
              <a:rPr lang="en-GB"/>
              <a:t>stage of adoption</a:t>
            </a:r>
          </a:p>
        </p:txBody>
      </p:sp>
      <p:sp>
        <p:nvSpPr>
          <p:cNvPr id="5" name="Slide Number Placeholder 4">
            <a:extLst>
              <a:ext uri="{FF2B5EF4-FFF2-40B4-BE49-F238E27FC236}">
                <a16:creationId xmlns:a16="http://schemas.microsoft.com/office/drawing/2014/main" id="{88796F37-8536-C8B6-C849-CD058AC4425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sp>
        <p:nvSpPr>
          <p:cNvPr id="2" name="TextBox 1">
            <a:extLst>
              <a:ext uri="{FF2B5EF4-FFF2-40B4-BE49-F238E27FC236}">
                <a16:creationId xmlns:a16="http://schemas.microsoft.com/office/drawing/2014/main" id="{920CDFC9-CD29-BDF7-899E-B414DA5E3D87}"/>
              </a:ext>
            </a:extLst>
          </p:cNvPr>
          <p:cNvSpPr txBox="1"/>
          <p:nvPr/>
        </p:nvSpPr>
        <p:spPr>
          <a:xfrm>
            <a:off x="7687661" y="2744688"/>
            <a:ext cx="4087239" cy="320087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a:ln>
                  <a:noFill/>
                </a:ln>
                <a:solidFill>
                  <a:srgbClr val="003591"/>
                </a:solidFill>
                <a:effectLst/>
                <a:uLnTx/>
                <a:uFillTx/>
                <a:latin typeface="Arial"/>
                <a:ea typeface="+mn-ea"/>
                <a:cs typeface="+mn-cs"/>
              </a:rPr>
              <a:t>Late Majority</a:t>
            </a:r>
            <a:r>
              <a:rPr kumimoji="0" lang="en-GB" sz="1800" b="0" i="0" u="none" strike="noStrike" kern="1200" cap="none" spc="0" normalizeH="0" baseline="0" noProof="0">
                <a:ln>
                  <a:noFill/>
                </a:ln>
                <a:solidFill>
                  <a:srgbClr val="0F204B"/>
                </a:solidFill>
                <a:effectLst/>
                <a:uLnTx/>
                <a:uFillTx/>
                <a:latin typeface="Arial"/>
                <a:ea typeface="+mn-ea"/>
                <a:cs typeface="+mn-cs"/>
              </a:rPr>
              <a:t>: Risk-averse and only adopts new technology to avoid being “left behind.” </a:t>
            </a:r>
            <a:r>
              <a:rPr kumimoji="0" lang="en-US" sz="1800" b="0" i="0" u="none" strike="noStrike" kern="1200" cap="none" spc="0" normalizeH="0" baseline="0" noProof="0">
                <a:ln>
                  <a:noFill/>
                </a:ln>
                <a:solidFill>
                  <a:srgbClr val="0F204B"/>
                </a:solidFill>
                <a:effectLst/>
                <a:uLnTx/>
                <a:uFillTx/>
                <a:latin typeface="Arial"/>
                <a:ea typeface="+mn-ea"/>
                <a:cs typeface="+mn-cs"/>
              </a:rPr>
              <a:t>Change is unsettling to this group, so they look for high levels of support and standards certification.</a:t>
            </a:r>
            <a:endParaRPr kumimoji="0" lang="en-GB" sz="1800" b="0" i="0" u="none" strike="noStrike" kern="1200" cap="none" spc="0" normalizeH="0" baseline="0" noProof="0">
              <a:ln>
                <a:noFill/>
              </a:ln>
              <a:solidFill>
                <a:srgbClr val="0F204B"/>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800" b="0" i="0" u="none" strike="noStrike" kern="1200" cap="none" spc="0" normalizeH="0" baseline="0" noProof="0">
              <a:ln>
                <a:noFill/>
              </a:ln>
              <a:solidFill>
                <a:srgbClr val="0F204B"/>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a:ln>
                  <a:noFill/>
                </a:ln>
                <a:solidFill>
                  <a:srgbClr val="0F204B"/>
                </a:solidFill>
                <a:effectLst/>
                <a:uLnTx/>
                <a:uFillTx/>
                <a:latin typeface="Arial"/>
                <a:ea typeface="+mn-ea"/>
                <a:cs typeface="+mn-cs"/>
              </a:rPr>
              <a:t>Laggards</a:t>
            </a:r>
            <a:r>
              <a:rPr kumimoji="0" lang="en-GB" sz="1800" b="0" i="0" u="none" strike="noStrike" kern="1200" cap="none" spc="0" normalizeH="0" baseline="0" noProof="0">
                <a:ln>
                  <a:noFill/>
                </a:ln>
                <a:solidFill>
                  <a:srgbClr val="0F204B"/>
                </a:solidFill>
                <a:effectLst/>
                <a:uLnTx/>
                <a:uFillTx/>
                <a:latin typeface="Arial"/>
                <a:ea typeface="+mn-ea"/>
                <a:cs typeface="+mn-cs"/>
              </a:rPr>
              <a:t>: </a:t>
            </a:r>
            <a:r>
              <a:rPr kumimoji="0" lang="en-US" sz="1800" b="0" i="0" u="none" strike="noStrike" kern="1200" cap="none" spc="0" normalizeH="0" baseline="0" noProof="0">
                <a:ln>
                  <a:noFill/>
                </a:ln>
                <a:solidFill>
                  <a:srgbClr val="0F204B"/>
                </a:solidFill>
                <a:effectLst/>
                <a:uLnTx/>
                <a:uFillTx/>
                <a:latin typeface="Arial"/>
                <a:ea typeface="+mn-ea"/>
                <a:cs typeface="+mn-cs"/>
              </a:rPr>
              <a:t>Value traditional methods of doing things and refuse to adopt a new technology until they are forced to through obsolescence of their former system</a:t>
            </a:r>
            <a:endParaRPr kumimoji="0" lang="en-GB" sz="1800" b="0" i="0" u="none" strike="noStrike" kern="1200" cap="none" spc="0" normalizeH="0" baseline="0" noProof="0">
              <a:ln>
                <a:noFill/>
              </a:ln>
              <a:solidFill>
                <a:srgbClr val="0F204B"/>
              </a:solidFill>
              <a:effectLst/>
              <a:uLnTx/>
              <a:uFillTx/>
              <a:latin typeface="Arial"/>
              <a:ea typeface="+mn-ea"/>
              <a:cs typeface="+mn-cs"/>
            </a:endParaRPr>
          </a:p>
        </p:txBody>
      </p:sp>
      <p:sp>
        <p:nvSpPr>
          <p:cNvPr id="3" name="Rectangle 2">
            <a:extLst>
              <a:ext uri="{FF2B5EF4-FFF2-40B4-BE49-F238E27FC236}">
                <a16:creationId xmlns:a16="http://schemas.microsoft.com/office/drawing/2014/main" id="{4F018D9C-B7CD-B654-C199-CBE41CEFE9C4}"/>
              </a:ext>
            </a:extLst>
          </p:cNvPr>
          <p:cNvSpPr/>
          <p:nvPr/>
        </p:nvSpPr>
        <p:spPr>
          <a:xfrm>
            <a:off x="4027251" y="2351829"/>
            <a:ext cx="3352800" cy="35814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99FCD96A-005D-F6D4-2A8D-5BEAA9F8076B}"/>
              </a:ext>
            </a:extLst>
          </p:cNvPr>
          <p:cNvSpPr txBox="1"/>
          <p:nvPr/>
        </p:nvSpPr>
        <p:spPr>
          <a:xfrm>
            <a:off x="561265" y="1317696"/>
            <a:ext cx="11110664"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0" i="1" u="none" strike="noStrike" kern="1200" cap="none" spc="0" normalizeH="0" baseline="0" noProof="0">
                <a:ln>
                  <a:noFill/>
                </a:ln>
                <a:solidFill>
                  <a:srgbClr val="0F204B"/>
                </a:solidFill>
                <a:effectLst/>
                <a:uLnTx/>
                <a:uFillTx/>
                <a:latin typeface="Arial"/>
                <a:ea typeface="+mn-ea"/>
                <a:cs typeface="+mn-cs"/>
              </a:rPr>
              <a:t>A diffusion curve helps explain how, why, and at what rate a technology spreads through a population. A </a:t>
            </a:r>
            <a:r>
              <a:rPr kumimoji="0" lang="en-GB" sz="2000" b="1" i="1" u="none" strike="noStrike" kern="1200" cap="none" spc="0" normalizeH="0" baseline="0" noProof="0">
                <a:ln>
                  <a:noFill/>
                </a:ln>
                <a:solidFill>
                  <a:srgbClr val="3F9C35"/>
                </a:solidFill>
                <a:effectLst/>
                <a:uLnTx/>
                <a:uFillTx/>
                <a:latin typeface="Arial"/>
                <a:ea typeface="+mn-ea"/>
                <a:cs typeface="+mn-cs"/>
              </a:rPr>
              <a:t>technology reaches critical mass at the point between early and late majority. </a:t>
            </a:r>
          </a:p>
        </p:txBody>
      </p:sp>
      <p:sp>
        <p:nvSpPr>
          <p:cNvPr id="7" name="TextBox 6">
            <a:extLst>
              <a:ext uri="{FF2B5EF4-FFF2-40B4-BE49-F238E27FC236}">
                <a16:creationId xmlns:a16="http://schemas.microsoft.com/office/drawing/2014/main" id="{30AAEAEC-148F-365D-636B-26AF32D1C18D}"/>
              </a:ext>
            </a:extLst>
          </p:cNvPr>
          <p:cNvSpPr txBox="1"/>
          <p:nvPr/>
        </p:nvSpPr>
        <p:spPr>
          <a:xfrm>
            <a:off x="7661080" y="2315737"/>
            <a:ext cx="335280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a:ln>
                  <a:noFill/>
                </a:ln>
                <a:solidFill>
                  <a:srgbClr val="0F204B"/>
                </a:solidFill>
                <a:effectLst/>
                <a:uLnTx/>
                <a:uFillTx/>
                <a:latin typeface="Arial"/>
                <a:ea typeface="+mn-ea"/>
                <a:cs typeface="+mn-cs"/>
              </a:rPr>
              <a:t>Who’s Left to Adopt LEDs?</a:t>
            </a:r>
          </a:p>
        </p:txBody>
      </p:sp>
    </p:spTree>
    <p:extLst>
      <p:ext uri="{BB962C8B-B14F-4D97-AF65-F5344CB8AC3E}">
        <p14:creationId xmlns:p14="http://schemas.microsoft.com/office/powerpoint/2010/main" val="2891423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D88A-690C-9052-A242-BA68707CDD64}"/>
              </a:ext>
            </a:extLst>
          </p:cNvPr>
          <p:cNvSpPr>
            <a:spLocks noGrp="1"/>
          </p:cNvSpPr>
          <p:nvPr>
            <p:ph type="title"/>
          </p:nvPr>
        </p:nvSpPr>
        <p:spPr/>
        <p:txBody>
          <a:bodyPr/>
          <a:lstStyle/>
          <a:p>
            <a:r>
              <a:rPr lang="en-GB"/>
              <a:t>LED fixture sales peaked in 2024</a:t>
            </a:r>
            <a:br>
              <a:rPr lang="en-GB"/>
            </a:br>
            <a:endParaRPr lang="en-GB"/>
          </a:p>
        </p:txBody>
      </p:sp>
      <p:sp>
        <p:nvSpPr>
          <p:cNvPr id="4" name="Text Placeholder 3">
            <a:extLst>
              <a:ext uri="{FF2B5EF4-FFF2-40B4-BE49-F238E27FC236}">
                <a16:creationId xmlns:a16="http://schemas.microsoft.com/office/drawing/2014/main" id="{DB556852-DAD8-E790-9C1D-34CD85A52753}"/>
              </a:ext>
            </a:extLst>
          </p:cNvPr>
          <p:cNvSpPr>
            <a:spLocks noGrp="1"/>
          </p:cNvSpPr>
          <p:nvPr>
            <p:ph type="body" sz="quarter" idx="15"/>
          </p:nvPr>
        </p:nvSpPr>
        <p:spPr/>
        <p:txBody>
          <a:bodyPr/>
          <a:lstStyle/>
          <a:p>
            <a:r>
              <a:rPr lang="en-GB"/>
              <a:t>Luminaires dominate the market</a:t>
            </a:r>
          </a:p>
          <a:p>
            <a:endParaRPr lang="en-GB"/>
          </a:p>
        </p:txBody>
      </p:sp>
      <p:sp>
        <p:nvSpPr>
          <p:cNvPr id="6" name="Slide Number Placeholder 5">
            <a:extLst>
              <a:ext uri="{FF2B5EF4-FFF2-40B4-BE49-F238E27FC236}">
                <a16:creationId xmlns:a16="http://schemas.microsoft.com/office/drawing/2014/main" id="{67C764CC-8718-99F5-FB6E-E649B294FD8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graphicFrame>
        <p:nvGraphicFramePr>
          <p:cNvPr id="7" name="Content Placeholder 7">
            <a:extLst>
              <a:ext uri="{FF2B5EF4-FFF2-40B4-BE49-F238E27FC236}">
                <a16:creationId xmlns:a16="http://schemas.microsoft.com/office/drawing/2014/main" id="{88E66828-4E22-B656-F2E3-8E5AD2811E03}"/>
              </a:ext>
            </a:extLst>
          </p:cNvPr>
          <p:cNvGraphicFramePr>
            <a:graphicFrameLocks noGrp="1"/>
          </p:cNvGraphicFramePr>
          <p:nvPr>
            <p:ph sz="half" idx="1"/>
          </p:nvPr>
        </p:nvGraphicFramePr>
        <p:xfrm>
          <a:off x="298348" y="1611723"/>
          <a:ext cx="5465763" cy="34512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6">
            <a:extLst>
              <a:ext uri="{FF2B5EF4-FFF2-40B4-BE49-F238E27FC236}">
                <a16:creationId xmlns:a16="http://schemas.microsoft.com/office/drawing/2014/main" id="{39ADECAC-21AB-DCA5-9265-0A439EEBE323}"/>
              </a:ext>
            </a:extLst>
          </p:cNvPr>
          <p:cNvGraphicFramePr>
            <a:graphicFrameLocks noGrp="1"/>
          </p:cNvGraphicFramePr>
          <p:nvPr>
            <p:ph sz="half" idx="2"/>
          </p:nvPr>
        </p:nvGraphicFramePr>
        <p:xfrm>
          <a:off x="6407518" y="1611722"/>
          <a:ext cx="5465763" cy="345122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Rounded Corners 8">
            <a:extLst>
              <a:ext uri="{FF2B5EF4-FFF2-40B4-BE49-F238E27FC236}">
                <a16:creationId xmlns:a16="http://schemas.microsoft.com/office/drawing/2014/main" id="{8E961028-54D0-A77D-E2CC-3741A4A68342}"/>
              </a:ext>
            </a:extLst>
          </p:cNvPr>
          <p:cNvSpPr/>
          <p:nvPr/>
        </p:nvSpPr>
        <p:spPr>
          <a:xfrm>
            <a:off x="340235" y="5062948"/>
            <a:ext cx="5465513" cy="1033052"/>
          </a:xfrm>
          <a:prstGeom prst="roundRect">
            <a:avLst/>
          </a:prstGeom>
          <a:solidFill>
            <a:srgbClr val="0F2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600" b="1" i="0" u="none" strike="noStrike" kern="1200" cap="none" spc="0" normalizeH="0" baseline="0" noProof="0">
                <a:ln>
                  <a:noFill/>
                </a:ln>
                <a:solidFill>
                  <a:srgbClr val="91FFB4"/>
                </a:solidFill>
                <a:effectLst/>
                <a:uLnTx/>
                <a:uFillTx/>
                <a:latin typeface="Arial"/>
                <a:ea typeface="+mn-ea"/>
                <a:cs typeface="+mn-cs"/>
              </a:rPr>
              <a:t>Sales peaked in 2024 </a:t>
            </a:r>
            <a:r>
              <a:rPr kumimoji="0" lang="en-GB" sz="1600" b="0" i="0" u="none" strike="noStrike" kern="1200" cap="none" spc="0" normalizeH="0" baseline="0" noProof="0">
                <a:ln>
                  <a:noFill/>
                </a:ln>
                <a:solidFill>
                  <a:srgbClr val="FFFFFF"/>
                </a:solidFill>
                <a:effectLst/>
                <a:uLnTx/>
                <a:uFillTx/>
                <a:latin typeface="Arial"/>
                <a:ea typeface="+mn-ea"/>
                <a:cs typeface="+mn-cs"/>
              </a:rPr>
              <a:t>and will slowly decline due to long lifetime hours, leading to less frequent replacement. </a:t>
            </a:r>
            <a:r>
              <a:rPr kumimoji="0" lang="en-US" sz="1600" b="0" i="0" u="none" strike="noStrike" kern="1200" cap="none" spc="0" normalizeH="0" baseline="0" noProof="0">
                <a:ln>
                  <a:noFill/>
                </a:ln>
                <a:solidFill>
                  <a:srgbClr val="FFFFFF"/>
                </a:solidFill>
                <a:effectLst/>
                <a:uLnTx/>
                <a:uFillTx/>
                <a:latin typeface="Arial"/>
                <a:ea typeface="+mn-ea"/>
                <a:cs typeface="+mn-cs"/>
              </a:rPr>
              <a:t>By 2030, most LED sales will be replacing LED burnouts</a:t>
            </a: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05309D4B-2120-5C23-D3D2-C409874E2A84}"/>
              </a:ext>
            </a:extLst>
          </p:cNvPr>
          <p:cNvSpPr/>
          <p:nvPr/>
        </p:nvSpPr>
        <p:spPr>
          <a:xfrm>
            <a:off x="6407768" y="5186688"/>
            <a:ext cx="5465513" cy="927033"/>
          </a:xfrm>
          <a:prstGeom prst="round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F204B"/>
                </a:solidFill>
                <a:effectLst/>
                <a:uLnTx/>
                <a:uFillTx/>
                <a:latin typeface="Arial"/>
                <a:ea typeface="+mn-ea"/>
                <a:cs typeface="+mn-cs"/>
              </a:rPr>
              <a:t>TLED sales have been replaced by </a:t>
            </a:r>
            <a:r>
              <a:rPr kumimoji="0" lang="en-US" sz="1600" b="1" i="0" u="none" strike="noStrike" kern="1200" cap="none" spc="0" normalizeH="0" baseline="0" noProof="0">
                <a:ln>
                  <a:noFill/>
                </a:ln>
                <a:solidFill>
                  <a:srgbClr val="003591"/>
                </a:solidFill>
                <a:effectLst/>
                <a:uLnTx/>
                <a:uFillTx/>
                <a:latin typeface="Arial"/>
                <a:ea typeface="+mn-ea"/>
                <a:cs typeface="+mn-cs"/>
              </a:rPr>
              <a:t>LED luminaires as the dominant LED technology</a:t>
            </a:r>
            <a:r>
              <a:rPr kumimoji="0" lang="en-US" sz="1400" b="0" i="0" u="none" strike="noStrike" kern="1200" cap="none" spc="0" normalizeH="0" baseline="0" noProof="0">
                <a:ln>
                  <a:noFill/>
                </a:ln>
                <a:solidFill>
                  <a:srgbClr val="003591"/>
                </a:solidFill>
                <a:effectLst/>
                <a:uLnTx/>
                <a:uFillTx/>
                <a:latin typeface="Arial"/>
                <a:ea typeface="+mn-ea"/>
                <a:cs typeface="+mn-cs"/>
              </a:rPr>
              <a:t>. </a:t>
            </a:r>
            <a:endParaRPr kumimoji="0" lang="en-GB" sz="1400" b="0" i="0" u="none" strike="noStrike" kern="1200" cap="none" spc="0" normalizeH="0" baseline="0" noProof="0">
              <a:ln>
                <a:noFill/>
              </a:ln>
              <a:solidFill>
                <a:srgbClr val="003591"/>
              </a:solidFill>
              <a:effectLst/>
              <a:uLnTx/>
              <a:uFillTx/>
              <a:latin typeface="Arial"/>
              <a:ea typeface="+mn-ea"/>
              <a:cs typeface="+mn-cs"/>
            </a:endParaRPr>
          </a:p>
        </p:txBody>
      </p:sp>
    </p:spTree>
    <p:extLst>
      <p:ext uri="{BB962C8B-B14F-4D97-AF65-F5344CB8AC3E}">
        <p14:creationId xmlns:p14="http://schemas.microsoft.com/office/powerpoint/2010/main" val="1063024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AF64A-5418-002B-78E1-B57896907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B6480-70D4-D91E-6A72-4C1ED4CC47F6}"/>
              </a:ext>
            </a:extLst>
          </p:cNvPr>
          <p:cNvSpPr>
            <a:spLocks noGrp="1"/>
          </p:cNvSpPr>
          <p:nvPr>
            <p:ph type="title"/>
          </p:nvPr>
        </p:nvSpPr>
        <p:spPr/>
        <p:txBody>
          <a:bodyPr/>
          <a:lstStyle/>
          <a:p>
            <a:r>
              <a:rPr lang="en-GB"/>
              <a:t>Tapping the remaining opportunity</a:t>
            </a:r>
          </a:p>
        </p:txBody>
      </p:sp>
      <p:sp>
        <p:nvSpPr>
          <p:cNvPr id="4" name="Slide Number Placeholder 3">
            <a:extLst>
              <a:ext uri="{FF2B5EF4-FFF2-40B4-BE49-F238E27FC236}">
                <a16:creationId xmlns:a16="http://schemas.microsoft.com/office/drawing/2014/main" id="{E97A169E-E1AC-2C3F-B4B0-DE99F2C895C0}"/>
              </a:ext>
            </a:extLst>
          </p:cNvPr>
          <p:cNvSpPr>
            <a:spLocks noGrp="1"/>
          </p:cNvSpPr>
          <p:nvPr>
            <p:ph type="sldNum" sz="quarter" idx="12"/>
          </p:nvPr>
        </p:nvSpPr>
        <p:spPr>
          <a:xfrm>
            <a:off x="540000" y="6098971"/>
            <a:ext cx="266400" cy="151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sp>
        <p:nvSpPr>
          <p:cNvPr id="8" name="TextBox 7">
            <a:extLst>
              <a:ext uri="{FF2B5EF4-FFF2-40B4-BE49-F238E27FC236}">
                <a16:creationId xmlns:a16="http://schemas.microsoft.com/office/drawing/2014/main" id="{16E5B106-3FFE-29A2-8F5D-F6D16E2CFAF0}"/>
              </a:ext>
            </a:extLst>
          </p:cNvPr>
          <p:cNvSpPr txBox="1"/>
          <p:nvPr/>
        </p:nvSpPr>
        <p:spPr>
          <a:xfrm>
            <a:off x="802856" y="5235192"/>
            <a:ext cx="10346782" cy="1164431"/>
          </a:xfrm>
          <a:prstGeom prst="roundRect">
            <a:avLst>
              <a:gd name="adj" fmla="val 35917"/>
            </a:avLst>
          </a:prstGeom>
          <a:solidFill>
            <a:schemeClr val="accent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a:ea typeface="+mn-ea"/>
                <a:cs typeface="+mn-cs"/>
              </a:rPr>
              <a:t>“</a:t>
            </a:r>
            <a:r>
              <a:rPr kumimoji="0" lang="en-US" sz="1800" b="1" i="1" u="none" strike="noStrike" kern="1200" cap="none" spc="0" normalizeH="0" baseline="0" noProof="0">
                <a:ln>
                  <a:noFill/>
                </a:ln>
                <a:solidFill>
                  <a:srgbClr val="99D9F0"/>
                </a:solidFill>
                <a:effectLst/>
                <a:uLnTx/>
                <a:uFillTx/>
                <a:latin typeface="Arial"/>
                <a:ea typeface="+mn-ea"/>
                <a:cs typeface="+mn-cs"/>
              </a:rPr>
              <a:t>Focus on underserved communities</a:t>
            </a:r>
            <a:r>
              <a:rPr kumimoji="0" lang="en-US" sz="1800" b="0" i="1" u="none" strike="noStrike" kern="1200" cap="none" spc="0" normalizeH="0" baseline="0" noProof="0">
                <a:ln>
                  <a:noFill/>
                </a:ln>
                <a:solidFill>
                  <a:srgbClr val="99D9F0"/>
                </a:solidFill>
                <a:effectLst/>
                <a:uLnTx/>
                <a:uFillTx/>
                <a:latin typeface="Arial"/>
                <a:ea typeface="+mn-ea"/>
                <a:cs typeface="+mn-cs"/>
              </a:rPr>
              <a:t>. </a:t>
            </a:r>
            <a:r>
              <a:rPr kumimoji="0" lang="en-US" sz="1800" b="0" i="1" u="none" strike="noStrike" kern="1200" cap="none" spc="0" normalizeH="0" baseline="0" noProof="0">
                <a:ln>
                  <a:noFill/>
                </a:ln>
                <a:solidFill>
                  <a:srgbClr val="FFFFFF"/>
                </a:solidFill>
                <a:effectLst/>
                <a:uLnTx/>
                <a:uFillTx/>
                <a:latin typeface="Arial"/>
                <a:ea typeface="+mn-ea"/>
                <a:cs typeface="+mn-cs"/>
              </a:rPr>
              <a:t>Programs aren't in tune with those audiences. Lighting is done in nicer areas because they can pay for it. It's not necessarily the money, but the budget. Programs aren't flawed, but distribution of the budget is flawed.”</a:t>
            </a: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AD115C5F-3836-730C-0F16-FF304521F6DE}"/>
              </a:ext>
            </a:extLst>
          </p:cNvPr>
          <p:cNvSpPr/>
          <p:nvPr/>
        </p:nvSpPr>
        <p:spPr>
          <a:xfrm>
            <a:off x="573591" y="1266502"/>
            <a:ext cx="5026348" cy="3810000"/>
          </a:xfrm>
          <a:prstGeom prst="roundRect">
            <a:avLst/>
          </a:prstGeom>
          <a:solidFill>
            <a:schemeClr val="bg1">
              <a:lumMod val="95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sp>
        <p:nvSpPr>
          <p:cNvPr id="7" name="Rectangle: Top Corners Rounded 6">
            <a:extLst>
              <a:ext uri="{FF2B5EF4-FFF2-40B4-BE49-F238E27FC236}">
                <a16:creationId xmlns:a16="http://schemas.microsoft.com/office/drawing/2014/main" id="{661B3FD4-CCFC-C8E9-CB1F-E177FDAE0CB6}"/>
              </a:ext>
            </a:extLst>
          </p:cNvPr>
          <p:cNvSpPr/>
          <p:nvPr/>
        </p:nvSpPr>
        <p:spPr>
          <a:xfrm>
            <a:off x="573591" y="1266502"/>
            <a:ext cx="5026347" cy="1019800"/>
          </a:xfrm>
          <a:prstGeom prst="round2SameRect">
            <a:avLst>
              <a:gd name="adj1" fmla="val 50000"/>
              <a:gd name="adj2" fmla="val 0"/>
            </a:avLst>
          </a:prstGeom>
          <a:solidFill>
            <a:srgbClr val="0F204B"/>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ea typeface="+mn-ea"/>
                <a:cs typeface="+mn-cs"/>
              </a:rPr>
              <a:t>Where are current lighting projects?</a:t>
            </a:r>
          </a:p>
        </p:txBody>
      </p:sp>
      <p:sp>
        <p:nvSpPr>
          <p:cNvPr id="11" name="Rectangle: Rounded Corners 10">
            <a:extLst>
              <a:ext uri="{FF2B5EF4-FFF2-40B4-BE49-F238E27FC236}">
                <a16:creationId xmlns:a16="http://schemas.microsoft.com/office/drawing/2014/main" id="{45622D18-F975-DBC1-982F-B997E08A774E}"/>
              </a:ext>
            </a:extLst>
          </p:cNvPr>
          <p:cNvSpPr/>
          <p:nvPr/>
        </p:nvSpPr>
        <p:spPr>
          <a:xfrm>
            <a:off x="6357769" y="1266502"/>
            <a:ext cx="5026349" cy="3810000"/>
          </a:xfrm>
          <a:prstGeom prst="roundRect">
            <a:avLst/>
          </a:prstGeom>
          <a:solidFill>
            <a:schemeClr val="bg1">
              <a:lumMod val="95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Top Corners Rounded 8">
            <a:extLst>
              <a:ext uri="{FF2B5EF4-FFF2-40B4-BE49-F238E27FC236}">
                <a16:creationId xmlns:a16="http://schemas.microsoft.com/office/drawing/2014/main" id="{78FED9D8-7973-5545-3C4F-EC6F9C47D01D}"/>
              </a:ext>
            </a:extLst>
          </p:cNvPr>
          <p:cNvSpPr/>
          <p:nvPr/>
        </p:nvSpPr>
        <p:spPr>
          <a:xfrm>
            <a:off x="6350971" y="1264764"/>
            <a:ext cx="5033147" cy="1019800"/>
          </a:xfrm>
          <a:prstGeom prst="round2SameRect">
            <a:avLst>
              <a:gd name="adj1" fmla="val 50000"/>
              <a:gd name="adj2" fmla="val 0"/>
            </a:avLst>
          </a:prstGeom>
          <a:solidFill>
            <a:schemeClr val="accent2"/>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Where contractors see opportunity</a:t>
            </a:r>
          </a:p>
        </p:txBody>
      </p:sp>
      <p:sp>
        <p:nvSpPr>
          <p:cNvPr id="12" name="TextBox 11">
            <a:extLst>
              <a:ext uri="{FF2B5EF4-FFF2-40B4-BE49-F238E27FC236}">
                <a16:creationId xmlns:a16="http://schemas.microsoft.com/office/drawing/2014/main" id="{ACFA63B1-16BF-9E65-FD5D-5BEB9A68B2FF}"/>
              </a:ext>
            </a:extLst>
          </p:cNvPr>
          <p:cNvSpPr txBox="1"/>
          <p:nvPr/>
        </p:nvSpPr>
        <p:spPr>
          <a:xfrm>
            <a:off x="228600" y="2514220"/>
            <a:ext cx="5348747" cy="2846933"/>
          </a:xfrm>
          <a:prstGeom prst="rect">
            <a:avLst/>
          </a:prstGeom>
          <a:noFill/>
        </p:spPr>
        <p:txBody>
          <a:bodyPr wrap="square" lIns="0" tIns="0" rIns="0" bIns="0"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New construction</a:t>
            </a:r>
            <a:r>
              <a:rPr kumimoji="0" lang="en-US" sz="1800" b="0" i="0" u="none" strike="noStrike" kern="1200" cap="none" spc="0" normalizeH="0" baseline="0" noProof="0">
                <a:ln>
                  <a:noFill/>
                </a:ln>
                <a:solidFill>
                  <a:srgbClr val="000000"/>
                </a:solidFill>
                <a:effectLst/>
                <a:uLnTx/>
                <a:uFillTx/>
                <a:latin typeface="Arial"/>
                <a:ea typeface="+mn-ea"/>
                <a:cs typeface="+mn-cs"/>
              </a:rPr>
              <a:t>– Contractors reported about half of their work is in new construction or major renovation projects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Small business </a:t>
            </a:r>
            <a:r>
              <a:rPr kumimoji="0" lang="en-US" sz="1800" b="0" i="0" u="none" strike="noStrike" kern="1200" cap="none" spc="0" normalizeH="0" baseline="0" noProof="0">
                <a:ln>
                  <a:noFill/>
                </a:ln>
                <a:solidFill>
                  <a:srgbClr val="000000"/>
                </a:solidFill>
                <a:effectLst/>
                <a:uLnTx/>
                <a:uFillTx/>
                <a:latin typeface="Arial"/>
                <a:ea typeface="+mn-ea"/>
                <a:cs typeface="+mn-cs"/>
              </a:rPr>
              <a:t>– 43% of contractors completed projects in buildings &gt;10,000 sq ft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Underserved communities </a:t>
            </a:r>
            <a:r>
              <a:rPr kumimoji="0" lang="en-US" sz="1800" b="0" i="0" u="none" strike="noStrike" kern="1200" cap="none" spc="0" normalizeH="0" baseline="0" noProof="0">
                <a:ln>
                  <a:noFill/>
                </a:ln>
                <a:solidFill>
                  <a:srgbClr val="000000"/>
                </a:solidFill>
                <a:effectLst/>
                <a:uLnTx/>
                <a:uFillTx/>
                <a:latin typeface="Arial"/>
                <a:ea typeface="+mn-ea"/>
                <a:cs typeface="+mn-cs"/>
              </a:rPr>
              <a:t>– Only 26% of contractors regularly work in underserved communities</a:t>
            </a: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a:ln>
                <a:noFill/>
              </a:ln>
              <a:solidFill>
                <a:srgbClr val="0F204B"/>
              </a:solidFill>
              <a:effectLst/>
              <a:uLnTx/>
              <a:uFillTx/>
              <a:latin typeface="Arial"/>
              <a:ea typeface="+mn-ea"/>
              <a:cs typeface="+mn-cs"/>
            </a:endParaRPr>
          </a:p>
        </p:txBody>
      </p:sp>
      <p:sp>
        <p:nvSpPr>
          <p:cNvPr id="14" name="TextBox 13">
            <a:extLst>
              <a:ext uri="{FF2B5EF4-FFF2-40B4-BE49-F238E27FC236}">
                <a16:creationId xmlns:a16="http://schemas.microsoft.com/office/drawing/2014/main" id="{14DCE8DC-2E59-5152-1564-1523C1513EB6}"/>
              </a:ext>
            </a:extLst>
          </p:cNvPr>
          <p:cNvSpPr txBox="1"/>
          <p:nvPr/>
        </p:nvSpPr>
        <p:spPr>
          <a:xfrm>
            <a:off x="6096000" y="2443254"/>
            <a:ext cx="5026349" cy="2846933"/>
          </a:xfrm>
          <a:prstGeom prst="rect">
            <a:avLst/>
          </a:prstGeom>
          <a:noFill/>
        </p:spPr>
        <p:txBody>
          <a:bodyPr wrap="square" lIns="0" tIns="0" rIns="0" bIns="0"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Small businesses </a:t>
            </a:r>
            <a:r>
              <a:rPr kumimoji="0" lang="en-US" sz="1800" b="0" i="0" u="none" strike="noStrike" kern="1200" cap="none" spc="0" normalizeH="0" baseline="0" noProof="0">
                <a:ln>
                  <a:noFill/>
                </a:ln>
                <a:solidFill>
                  <a:srgbClr val="000000"/>
                </a:solidFill>
                <a:effectLst/>
                <a:uLnTx/>
                <a:uFillTx/>
                <a:latin typeface="Arial"/>
                <a:ea typeface="+mn-ea"/>
                <a:cs typeface="+mn-cs"/>
              </a:rPr>
              <a:t>– 89% said this comprises the largest proportion of the remaining opportunity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Specific sectors </a:t>
            </a:r>
            <a:r>
              <a:rPr kumimoji="0" lang="en-US" sz="1800" b="0" i="0" u="none" strike="noStrike" kern="1200" cap="none" spc="0" normalizeH="0" baseline="0" noProof="0">
                <a:ln>
                  <a:noFill/>
                </a:ln>
                <a:solidFill>
                  <a:srgbClr val="000000"/>
                </a:solidFill>
                <a:effectLst/>
                <a:uLnTx/>
                <a:uFillTx/>
                <a:latin typeface="Arial"/>
                <a:ea typeface="+mn-ea"/>
                <a:cs typeface="+mn-cs"/>
              </a:rPr>
              <a:t>– Opportunities remain in warehouses, offices, religious organizations, and schools.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Retrofit</a:t>
            </a:r>
            <a:r>
              <a:rPr kumimoji="0" lang="en-US" sz="1800" b="0" i="0" u="none" strike="noStrike" kern="1200" cap="none" spc="0" normalizeH="0" baseline="0" noProof="0">
                <a:ln>
                  <a:noFill/>
                </a:ln>
                <a:solidFill>
                  <a:srgbClr val="000000"/>
                </a:solidFill>
                <a:effectLst/>
                <a:uLnTx/>
                <a:uFillTx/>
                <a:latin typeface="Arial"/>
                <a:ea typeface="+mn-ea"/>
                <a:cs typeface="+mn-cs"/>
              </a:rPr>
              <a:t> – 80% of the remaining opportunities are in retrofits.</a:t>
            </a: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a:ln>
                <a:noFill/>
              </a:ln>
              <a:solidFill>
                <a:srgbClr val="0F204B"/>
              </a:solidFill>
              <a:effectLst/>
              <a:uLnTx/>
              <a:uFillTx/>
              <a:latin typeface="Arial"/>
              <a:ea typeface="+mn-ea"/>
              <a:cs typeface="+mn-cs"/>
            </a:endParaRPr>
          </a:p>
        </p:txBody>
      </p:sp>
    </p:spTree>
    <p:extLst>
      <p:ext uri="{BB962C8B-B14F-4D97-AF65-F5344CB8AC3E}">
        <p14:creationId xmlns:p14="http://schemas.microsoft.com/office/powerpoint/2010/main" val="4124842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DEC8-7928-77CB-8099-27D36ADFD8BB}"/>
              </a:ext>
            </a:extLst>
          </p:cNvPr>
          <p:cNvSpPr>
            <a:spLocks noGrp="1"/>
          </p:cNvSpPr>
          <p:nvPr>
            <p:ph type="title"/>
          </p:nvPr>
        </p:nvSpPr>
        <p:spPr/>
        <p:txBody>
          <a:bodyPr/>
          <a:lstStyle/>
          <a:p>
            <a:r>
              <a:rPr lang="en-GB"/>
              <a:t>Contractors see barriers and opportunities</a:t>
            </a:r>
          </a:p>
        </p:txBody>
      </p:sp>
      <p:sp>
        <p:nvSpPr>
          <p:cNvPr id="4" name="Slide Number Placeholder 3">
            <a:extLst>
              <a:ext uri="{FF2B5EF4-FFF2-40B4-BE49-F238E27FC236}">
                <a16:creationId xmlns:a16="http://schemas.microsoft.com/office/drawing/2014/main" id="{9366D063-4B04-F9E9-6BC3-508FBD09BFF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graphicFrame>
        <p:nvGraphicFramePr>
          <p:cNvPr id="9" name="Table 8">
            <a:extLst>
              <a:ext uri="{FF2B5EF4-FFF2-40B4-BE49-F238E27FC236}">
                <a16:creationId xmlns:a16="http://schemas.microsoft.com/office/drawing/2014/main" id="{7C5CE026-5CB8-0041-656A-8525B339D2C6}"/>
              </a:ext>
            </a:extLst>
          </p:cNvPr>
          <p:cNvGraphicFramePr>
            <a:graphicFrameLocks noGrp="1"/>
          </p:cNvGraphicFramePr>
          <p:nvPr/>
        </p:nvGraphicFramePr>
        <p:xfrm>
          <a:off x="539750" y="1219200"/>
          <a:ext cx="10987059" cy="5167656"/>
        </p:xfrm>
        <a:graphic>
          <a:graphicData uri="http://schemas.openxmlformats.org/drawingml/2006/table">
            <a:tbl>
              <a:tblPr firstRow="1" bandRow="1">
                <a:tableStyleId>{5C22544A-7EE6-4342-B048-85BDC9FD1C3A}</a:tableStyleId>
              </a:tblPr>
              <a:tblGrid>
                <a:gridCol w="1517650">
                  <a:extLst>
                    <a:ext uri="{9D8B030D-6E8A-4147-A177-3AD203B41FA5}">
                      <a16:colId xmlns:a16="http://schemas.microsoft.com/office/drawing/2014/main" val="2553310643"/>
                    </a:ext>
                  </a:extLst>
                </a:gridCol>
                <a:gridCol w="2590800">
                  <a:extLst>
                    <a:ext uri="{9D8B030D-6E8A-4147-A177-3AD203B41FA5}">
                      <a16:colId xmlns:a16="http://schemas.microsoft.com/office/drawing/2014/main" val="2197708331"/>
                    </a:ext>
                  </a:extLst>
                </a:gridCol>
                <a:gridCol w="1377952">
                  <a:extLst>
                    <a:ext uri="{9D8B030D-6E8A-4147-A177-3AD203B41FA5}">
                      <a16:colId xmlns:a16="http://schemas.microsoft.com/office/drawing/2014/main" val="2575042146"/>
                    </a:ext>
                  </a:extLst>
                </a:gridCol>
                <a:gridCol w="208280">
                  <a:extLst>
                    <a:ext uri="{9D8B030D-6E8A-4147-A177-3AD203B41FA5}">
                      <a16:colId xmlns:a16="http://schemas.microsoft.com/office/drawing/2014/main" val="2276736991"/>
                    </a:ext>
                  </a:extLst>
                </a:gridCol>
                <a:gridCol w="1995168">
                  <a:extLst>
                    <a:ext uri="{9D8B030D-6E8A-4147-A177-3AD203B41FA5}">
                      <a16:colId xmlns:a16="http://schemas.microsoft.com/office/drawing/2014/main" val="2094219286"/>
                    </a:ext>
                  </a:extLst>
                </a:gridCol>
                <a:gridCol w="3297209">
                  <a:extLst>
                    <a:ext uri="{9D8B030D-6E8A-4147-A177-3AD203B41FA5}">
                      <a16:colId xmlns:a16="http://schemas.microsoft.com/office/drawing/2014/main" val="2628606226"/>
                    </a:ext>
                  </a:extLst>
                </a:gridCol>
              </a:tblGrid>
              <a:tr h="328219">
                <a:tc gridSpan="3">
                  <a:txBody>
                    <a:bodyPr/>
                    <a:lstStyle/>
                    <a:p>
                      <a:r>
                        <a:rPr lang="en-GB"/>
                        <a:t>Barrier 1: Financial Factors</a:t>
                      </a:r>
                    </a:p>
                  </a:txBody>
                  <a:tcPr/>
                </a:tc>
                <a:tc hMerge="1">
                  <a:txBody>
                    <a:bodyPr/>
                    <a:lstStyle/>
                    <a:p>
                      <a:endParaRPr lang="en-GB"/>
                    </a:p>
                  </a:txBody>
                  <a:tcPr/>
                </a:tc>
                <a:tc hMerge="1">
                  <a:txBody>
                    <a:bodyPr/>
                    <a:lstStyle/>
                    <a:p>
                      <a:endParaRPr lang="en-GB"/>
                    </a:p>
                  </a:txBody>
                  <a:tcPr/>
                </a:tc>
                <a:tc>
                  <a:txBody>
                    <a:bodyPr/>
                    <a:lstStyle/>
                    <a:p>
                      <a:endParaRPr lang="en-GB"/>
                    </a:p>
                  </a:txBody>
                  <a:tcPr>
                    <a:solidFill>
                      <a:schemeClr val="bg1"/>
                    </a:solidFill>
                  </a:tcPr>
                </a:tc>
                <a:tc gridSpan="2">
                  <a:txBody>
                    <a:bodyPr/>
                    <a:lstStyle/>
                    <a:p>
                      <a:r>
                        <a:rPr lang="en-GB">
                          <a:solidFill>
                            <a:schemeClr val="tx2"/>
                          </a:solidFill>
                        </a:rPr>
                        <a:t>Barrier 2: Product Perceptions</a:t>
                      </a:r>
                    </a:p>
                  </a:txBody>
                  <a:tcPr>
                    <a:solidFill>
                      <a:schemeClr val="accent2"/>
                    </a:solidFill>
                  </a:tcPr>
                </a:tc>
                <a:tc hMerge="1">
                  <a:txBody>
                    <a:bodyPr/>
                    <a:lstStyle/>
                    <a:p>
                      <a:endParaRPr lang="en-GB"/>
                    </a:p>
                  </a:txBody>
                  <a:tcPr/>
                </a:tc>
                <a:extLst>
                  <a:ext uri="{0D108BD9-81ED-4DB2-BD59-A6C34878D82A}">
                    <a16:rowId xmlns:a16="http://schemas.microsoft.com/office/drawing/2014/main" val="2820346243"/>
                  </a:ext>
                </a:extLst>
              </a:tr>
              <a:tr h="574382">
                <a:tc>
                  <a:txBody>
                    <a:bodyPr/>
                    <a:lstStyle/>
                    <a:p>
                      <a:r>
                        <a:rPr lang="en-GB" sz="1600">
                          <a:solidFill>
                            <a:schemeClr val="tx2"/>
                          </a:solidFill>
                        </a:rPr>
                        <a:t>Cost (36%)</a:t>
                      </a:r>
                    </a:p>
                  </a:txBody>
                  <a:tcPr>
                    <a:solidFill>
                      <a:schemeClr val="tx2">
                        <a:lumMod val="25000"/>
                        <a:lumOff val="7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tx2"/>
                          </a:solidFill>
                        </a:rPr>
                        <a:t>Access to Capital (16%)</a:t>
                      </a:r>
                    </a:p>
                  </a:txBody>
                  <a:tcPr>
                    <a:solidFill>
                      <a:schemeClr val="tx2">
                        <a:lumMod val="25000"/>
                        <a:lumOff val="75000"/>
                      </a:schemeClr>
                    </a:solidFill>
                  </a:tcPr>
                </a:tc>
                <a:tc hMerge="1">
                  <a:txBody>
                    <a:bodyPr/>
                    <a:lstStyle/>
                    <a:p>
                      <a:endParaRPr lang="en-GB"/>
                    </a:p>
                  </a:txBody>
                  <a:tcPr/>
                </a:tc>
                <a:tc>
                  <a:txBody>
                    <a:bodyPr/>
                    <a:lstStyle/>
                    <a:p>
                      <a:endParaRPr lang="en-GB" sz="1400"/>
                    </a:p>
                  </a:txBody>
                  <a:tcPr>
                    <a:solidFill>
                      <a:schemeClr val="bg1"/>
                    </a:solidFill>
                  </a:tcPr>
                </a:tc>
                <a:tc>
                  <a:txBody>
                    <a:bodyPr/>
                    <a:lstStyle/>
                    <a:p>
                      <a:r>
                        <a:rPr lang="en-GB" sz="1400">
                          <a:solidFill>
                            <a:schemeClr val="tx2"/>
                          </a:solidFill>
                        </a:rPr>
                        <a:t>Awareness (31%)</a:t>
                      </a:r>
                    </a:p>
                  </a:txBody>
                  <a:tcPr>
                    <a:solidFill>
                      <a:schemeClr val="accent2">
                        <a:lumMod val="40000"/>
                        <a:lumOff val="60000"/>
                      </a:schemeClr>
                    </a:solidFill>
                  </a:tcPr>
                </a:tc>
                <a:tc>
                  <a:txBody>
                    <a:bodyPr/>
                    <a:lstStyle/>
                    <a:p>
                      <a:r>
                        <a:rPr lang="en-GB" sz="1400">
                          <a:solidFill>
                            <a:schemeClr val="tx2"/>
                          </a:solidFill>
                        </a:rPr>
                        <a:t>Resistance to change (25%)</a:t>
                      </a:r>
                    </a:p>
                  </a:txBody>
                  <a:tcPr>
                    <a:solidFill>
                      <a:schemeClr val="accent2">
                        <a:lumMod val="40000"/>
                        <a:lumOff val="60000"/>
                      </a:schemeClr>
                    </a:solidFill>
                  </a:tcPr>
                </a:tc>
                <a:extLst>
                  <a:ext uri="{0D108BD9-81ED-4DB2-BD59-A6C34878D82A}">
                    <a16:rowId xmlns:a16="http://schemas.microsoft.com/office/drawing/2014/main" val="2039795162"/>
                  </a:ext>
                </a:extLst>
              </a:tr>
              <a:tr h="0">
                <a:tc gridSpan="3">
                  <a:txBody>
                    <a:bodyPr/>
                    <a:lstStyle/>
                    <a:p>
                      <a:endParaRPr lang="en-GB" sz="800" b="1">
                        <a:solidFill>
                          <a:schemeClr val="bg1"/>
                        </a:solidFill>
                      </a:endParaRPr>
                    </a:p>
                  </a:txBody>
                  <a:tcPr>
                    <a:solidFill>
                      <a:schemeClr val="bg1"/>
                    </a:solidFill>
                  </a:tcPr>
                </a:tc>
                <a:tc hMerge="1">
                  <a:txBody>
                    <a:bodyPr/>
                    <a:lstStyle/>
                    <a:p>
                      <a:endParaRPr lang="en-GB"/>
                    </a:p>
                  </a:txBody>
                  <a:tcPr/>
                </a:tc>
                <a:tc hMerge="1">
                  <a:txBody>
                    <a:bodyPr/>
                    <a:lstStyle/>
                    <a:p>
                      <a:endParaRPr lang="en-GB"/>
                    </a:p>
                  </a:txBody>
                  <a:tcPr/>
                </a:tc>
                <a:tc>
                  <a:txBody>
                    <a:bodyPr/>
                    <a:lstStyle/>
                    <a:p>
                      <a:endParaRPr lang="en-GB" sz="1800" b="1">
                        <a:solidFill>
                          <a:schemeClr val="bg1"/>
                        </a:solidFill>
                      </a:endParaRPr>
                    </a:p>
                  </a:txBody>
                  <a:tcPr>
                    <a:solidFill>
                      <a:schemeClr val="bg1"/>
                    </a:solidFill>
                  </a:tcPr>
                </a:tc>
                <a:tc gridSpan="2">
                  <a:txBody>
                    <a:bodyPr/>
                    <a:lstStyle/>
                    <a:p>
                      <a:endParaRPr lang="en-GB" sz="800" b="1">
                        <a:solidFill>
                          <a:schemeClr val="bg1"/>
                        </a:solidFill>
                      </a:endParaRPr>
                    </a:p>
                  </a:txBody>
                  <a:tcPr>
                    <a:solidFill>
                      <a:schemeClr val="bg1"/>
                    </a:solidFill>
                  </a:tcPr>
                </a:tc>
                <a:tc hMerge="1">
                  <a:txBody>
                    <a:bodyPr/>
                    <a:lstStyle/>
                    <a:p>
                      <a:endParaRPr lang="en-GB"/>
                    </a:p>
                  </a:txBody>
                  <a:tcPr/>
                </a:tc>
                <a:extLst>
                  <a:ext uri="{0D108BD9-81ED-4DB2-BD59-A6C34878D82A}">
                    <a16:rowId xmlns:a16="http://schemas.microsoft.com/office/drawing/2014/main" val="1113965810"/>
                  </a:ext>
                </a:extLst>
              </a:tr>
              <a:tr h="328219">
                <a:tc gridSpan="3">
                  <a:txBody>
                    <a:bodyPr/>
                    <a:lstStyle/>
                    <a:p>
                      <a:r>
                        <a:rPr lang="en-GB" sz="1800" b="1">
                          <a:solidFill>
                            <a:schemeClr val="bg1"/>
                          </a:solidFill>
                        </a:rPr>
                        <a:t>Proposed Solutions</a:t>
                      </a:r>
                    </a:p>
                  </a:txBody>
                  <a:tcPr>
                    <a:solidFill>
                      <a:schemeClr val="tx2"/>
                    </a:solidFill>
                  </a:tcPr>
                </a:tc>
                <a:tc hMerge="1">
                  <a:txBody>
                    <a:bodyPr/>
                    <a:lstStyle/>
                    <a:p>
                      <a:endParaRPr lang="en-GB"/>
                    </a:p>
                  </a:txBody>
                  <a:tcPr/>
                </a:tc>
                <a:tc hMerge="1">
                  <a:txBody>
                    <a:bodyPr/>
                    <a:lstStyle/>
                    <a:p>
                      <a:endParaRPr lang="en-GB"/>
                    </a:p>
                  </a:txBody>
                  <a:tcPr/>
                </a:tc>
                <a:tc>
                  <a:txBody>
                    <a:bodyPr/>
                    <a:lstStyle/>
                    <a:p>
                      <a:endParaRPr lang="en-GB" sz="1800" b="1">
                        <a:solidFill>
                          <a:schemeClr val="bg1"/>
                        </a:solidFill>
                      </a:endParaRPr>
                    </a:p>
                  </a:txBody>
                  <a:tcPr>
                    <a:solidFill>
                      <a:schemeClr val="bg1"/>
                    </a:solidFill>
                  </a:tcPr>
                </a:tc>
                <a:tc gridSpan="2">
                  <a:txBody>
                    <a:bodyPr/>
                    <a:lstStyle/>
                    <a:p>
                      <a:r>
                        <a:rPr lang="en-GB" sz="1800" b="1">
                          <a:solidFill>
                            <a:schemeClr val="tx2"/>
                          </a:solidFill>
                        </a:rPr>
                        <a:t>Proposed Solutions</a:t>
                      </a:r>
                    </a:p>
                  </a:txBody>
                  <a:tcPr>
                    <a:solidFill>
                      <a:schemeClr val="accent2"/>
                    </a:solidFill>
                  </a:tcPr>
                </a:tc>
                <a:tc hMerge="1">
                  <a:txBody>
                    <a:bodyPr/>
                    <a:lstStyle/>
                    <a:p>
                      <a:endParaRPr lang="en-GB"/>
                    </a:p>
                  </a:txBody>
                  <a:tcPr/>
                </a:tc>
                <a:extLst>
                  <a:ext uri="{0D108BD9-81ED-4DB2-BD59-A6C34878D82A}">
                    <a16:rowId xmlns:a16="http://schemas.microsoft.com/office/drawing/2014/main" val="1212859673"/>
                  </a:ext>
                </a:extLst>
              </a:tr>
              <a:tr h="533400">
                <a:tc>
                  <a:txBody>
                    <a:bodyPr/>
                    <a:lstStyle/>
                    <a:p>
                      <a:r>
                        <a:rPr lang="en-GB" sz="1600">
                          <a:solidFill>
                            <a:schemeClr val="tx2"/>
                          </a:solidFill>
                        </a:rPr>
                        <a:t>Increase Incentives (30%)</a:t>
                      </a:r>
                    </a:p>
                  </a:txBody>
                  <a:tcPr>
                    <a:solidFill>
                      <a:schemeClr val="tx2">
                        <a:lumMod val="25000"/>
                        <a:lumOff val="75000"/>
                      </a:schemeClr>
                    </a:solidFill>
                  </a:tcPr>
                </a:tc>
                <a:tc>
                  <a:txBody>
                    <a:bodyPr/>
                    <a:lstStyle/>
                    <a:p>
                      <a:r>
                        <a:rPr lang="en-GB" sz="1600">
                          <a:solidFill>
                            <a:schemeClr val="tx2"/>
                          </a:solidFill>
                        </a:rPr>
                        <a:t>Improve program processes to reduce burden (25%)</a:t>
                      </a:r>
                    </a:p>
                  </a:txBody>
                  <a:tcPr>
                    <a:solidFill>
                      <a:schemeClr val="tx2">
                        <a:lumMod val="25000"/>
                        <a:lumOff val="75000"/>
                      </a:schemeClr>
                    </a:solidFill>
                  </a:tcPr>
                </a:tc>
                <a:tc>
                  <a:txBody>
                    <a:bodyPr/>
                    <a:lstStyle/>
                    <a:p>
                      <a:r>
                        <a:rPr lang="en-GB" sz="1600">
                          <a:solidFill>
                            <a:schemeClr val="tx2"/>
                          </a:solidFill>
                        </a:rPr>
                        <a:t>Financing Options (22%)</a:t>
                      </a:r>
                    </a:p>
                  </a:txBody>
                  <a:tcPr>
                    <a:solidFill>
                      <a:schemeClr val="tx2">
                        <a:lumMod val="25000"/>
                        <a:lumOff val="75000"/>
                      </a:schemeClr>
                    </a:solidFill>
                  </a:tcPr>
                </a:tc>
                <a:tc>
                  <a:txBody>
                    <a:bodyPr/>
                    <a:lstStyle/>
                    <a:p>
                      <a:endParaRPr lang="en-GB" sz="1600"/>
                    </a:p>
                  </a:txBody>
                  <a:tcPr>
                    <a:solidFill>
                      <a:schemeClr val="bg1"/>
                    </a:solidFill>
                  </a:tcPr>
                </a:tc>
                <a:tc gridSpan="2">
                  <a:txBody>
                    <a:bodyPr/>
                    <a:lstStyle/>
                    <a:p>
                      <a:r>
                        <a:rPr lang="en-GB" sz="1400">
                          <a:solidFill>
                            <a:schemeClr val="tx2"/>
                          </a:solidFill>
                        </a:rPr>
                        <a:t>Marketing and Outreach (35%)</a:t>
                      </a:r>
                    </a:p>
                  </a:txBody>
                  <a:tcPr>
                    <a:solidFill>
                      <a:schemeClr val="accent2">
                        <a:lumMod val="40000"/>
                        <a:lumOff val="60000"/>
                      </a:schemeClr>
                    </a:solidFill>
                  </a:tcPr>
                </a:tc>
                <a:tc hMerge="1">
                  <a:txBody>
                    <a:bodyPr/>
                    <a:lstStyle/>
                    <a:p>
                      <a:endParaRPr lang="en-GB"/>
                    </a:p>
                  </a:txBody>
                  <a:tcPr/>
                </a:tc>
                <a:extLst>
                  <a:ext uri="{0D108BD9-81ED-4DB2-BD59-A6C34878D82A}">
                    <a16:rowId xmlns:a16="http://schemas.microsoft.com/office/drawing/2014/main" val="1248351401"/>
                  </a:ext>
                </a:extLst>
              </a:tr>
              <a:tr h="2673034">
                <a:tc>
                  <a:txBody>
                    <a:bodyPr/>
                    <a:lstStyle/>
                    <a:p>
                      <a:endParaRPr lang="en-GB" sz="1400"/>
                    </a:p>
                  </a:txBody>
                  <a:tcPr>
                    <a:solidFill>
                      <a:schemeClr val="bg1"/>
                    </a:solidFill>
                  </a:tcPr>
                </a:tc>
                <a:tc>
                  <a:txBody>
                    <a:bodyPr/>
                    <a:lstStyle/>
                    <a:p>
                      <a:pPr marL="342900" indent="-342900" algn="l">
                        <a:lnSpc>
                          <a:spcPct val="100000"/>
                        </a:lnSpc>
                        <a:spcBef>
                          <a:spcPts val="600"/>
                        </a:spcBef>
                        <a:buClr>
                          <a:srgbClr val="2B6173"/>
                        </a:buClr>
                        <a:buFont typeface="Arial" panose="020B0604020202020204" pitchFamily="34" charset="0"/>
                        <a:buChar char="•"/>
                      </a:pPr>
                      <a:r>
                        <a:rPr lang="en-US" sz="1400">
                          <a:solidFill>
                            <a:schemeClr val="tx2"/>
                          </a:solidFill>
                        </a:rPr>
                        <a:t>Streamline the application process</a:t>
                      </a:r>
                    </a:p>
                    <a:p>
                      <a:pPr marL="342900" indent="-342900" algn="l">
                        <a:lnSpc>
                          <a:spcPct val="100000"/>
                        </a:lnSpc>
                        <a:spcBef>
                          <a:spcPts val="600"/>
                        </a:spcBef>
                        <a:buClr>
                          <a:srgbClr val="2B6173"/>
                        </a:buClr>
                        <a:buFont typeface="Arial" panose="020B0604020202020204" pitchFamily="34" charset="0"/>
                        <a:buChar char="•"/>
                      </a:pPr>
                      <a:r>
                        <a:rPr lang="en-US" sz="1400">
                          <a:solidFill>
                            <a:schemeClr val="tx2"/>
                          </a:solidFill>
                        </a:rPr>
                        <a:t>Simplify program calculations</a:t>
                      </a:r>
                    </a:p>
                    <a:p>
                      <a:pPr marL="342900" indent="-342900" algn="l">
                        <a:lnSpc>
                          <a:spcPct val="100000"/>
                        </a:lnSpc>
                        <a:spcBef>
                          <a:spcPts val="600"/>
                        </a:spcBef>
                        <a:buClr>
                          <a:srgbClr val="2B6173"/>
                        </a:buClr>
                        <a:buFont typeface="Arial" panose="020B0604020202020204" pitchFamily="34" charset="0"/>
                        <a:buChar char="•"/>
                      </a:pPr>
                      <a:r>
                        <a:rPr lang="en-US" sz="1400">
                          <a:solidFill>
                            <a:schemeClr val="tx2"/>
                          </a:solidFill>
                        </a:rPr>
                        <a:t>Provide a contact to help with program processes</a:t>
                      </a:r>
                    </a:p>
                    <a:p>
                      <a:pPr marL="342900" indent="-342900" algn="l">
                        <a:lnSpc>
                          <a:spcPct val="100000"/>
                        </a:lnSpc>
                        <a:spcBef>
                          <a:spcPts val="600"/>
                        </a:spcBef>
                        <a:buClr>
                          <a:srgbClr val="2B6173"/>
                        </a:buClr>
                        <a:buFont typeface="Arial" panose="020B0604020202020204" pitchFamily="34" charset="0"/>
                        <a:buChar char="•"/>
                      </a:pPr>
                      <a:r>
                        <a:rPr lang="en-US" sz="1400">
                          <a:solidFill>
                            <a:schemeClr val="tx2"/>
                          </a:solidFill>
                        </a:rPr>
                        <a:t>Provide training for trade allies in sales and marketing, outreach, and rebate processing</a:t>
                      </a:r>
                      <a:endParaRPr lang="en-GB" sz="1400">
                        <a:solidFill>
                          <a:schemeClr val="tx2"/>
                        </a:solidFill>
                      </a:endParaRPr>
                    </a:p>
                  </a:txBody>
                  <a:tcPr>
                    <a:solidFill>
                      <a:schemeClr val="bg1"/>
                    </a:solidFill>
                  </a:tcPr>
                </a:tc>
                <a:tc>
                  <a:txBody>
                    <a:bodyPr/>
                    <a:lstStyle/>
                    <a:p>
                      <a:pPr marL="342900" indent="-342900" algn="l">
                        <a:lnSpc>
                          <a:spcPct val="100000"/>
                        </a:lnSpc>
                        <a:spcBef>
                          <a:spcPts val="600"/>
                        </a:spcBef>
                        <a:buClr>
                          <a:srgbClr val="2B6173"/>
                        </a:buClr>
                        <a:buFont typeface="Arial" panose="020B0604020202020204" pitchFamily="34" charset="0"/>
                        <a:buChar char="•"/>
                      </a:pPr>
                      <a:r>
                        <a:rPr lang="en-US" sz="1400">
                          <a:solidFill>
                            <a:schemeClr val="tx2"/>
                          </a:solidFill>
                        </a:rPr>
                        <a:t>On-bill financing </a:t>
                      </a:r>
                    </a:p>
                    <a:p>
                      <a:pPr marL="342900" indent="-342900" algn="l">
                        <a:lnSpc>
                          <a:spcPct val="100000"/>
                        </a:lnSpc>
                        <a:spcBef>
                          <a:spcPts val="600"/>
                        </a:spcBef>
                        <a:buClr>
                          <a:srgbClr val="2B6173"/>
                        </a:buClr>
                        <a:buFont typeface="Arial" panose="020B0604020202020204" pitchFamily="34" charset="0"/>
                        <a:buChar char="•"/>
                      </a:pPr>
                      <a:r>
                        <a:rPr lang="en-US" sz="1400">
                          <a:solidFill>
                            <a:schemeClr val="tx2"/>
                          </a:solidFill>
                        </a:rPr>
                        <a:t>Low-interest financing</a:t>
                      </a:r>
                      <a:endParaRPr lang="en-GB" sz="1400">
                        <a:solidFill>
                          <a:schemeClr val="tx2"/>
                        </a:solidFill>
                      </a:endParaRPr>
                    </a:p>
                  </a:txBody>
                  <a:tcPr>
                    <a:solidFill>
                      <a:schemeClr val="bg1"/>
                    </a:solidFill>
                  </a:tcPr>
                </a:tc>
                <a:tc>
                  <a:txBody>
                    <a:bodyPr/>
                    <a:lstStyle/>
                    <a:p>
                      <a:endParaRPr lang="en-GB" sz="1400"/>
                    </a:p>
                  </a:txBody>
                  <a:tcPr>
                    <a:solidFill>
                      <a:schemeClr val="bg1"/>
                    </a:solidFill>
                  </a:tcPr>
                </a:tc>
                <a:tc gridSpan="2">
                  <a:txBody>
                    <a:bodyPr/>
                    <a:lstStyle/>
                    <a:p>
                      <a:pPr marL="285750" indent="-285750" algn="l">
                        <a:lnSpc>
                          <a:spcPct val="100000"/>
                        </a:lnSpc>
                        <a:spcBef>
                          <a:spcPts val="600"/>
                        </a:spcBef>
                        <a:buClr>
                          <a:srgbClr val="2B6173"/>
                        </a:buClr>
                        <a:buFont typeface="Arial" panose="020B0604020202020204" pitchFamily="34" charset="0"/>
                        <a:buChar char="•"/>
                      </a:pPr>
                      <a:r>
                        <a:rPr lang="en-US" sz="1400">
                          <a:solidFill>
                            <a:schemeClr val="accent1"/>
                          </a:solidFill>
                        </a:rPr>
                        <a:t>Increase marketing and outreach to boost awareness and understanding of technology</a:t>
                      </a:r>
                    </a:p>
                    <a:p>
                      <a:pPr marL="285750" indent="-285750" algn="l">
                        <a:lnSpc>
                          <a:spcPct val="100000"/>
                        </a:lnSpc>
                        <a:spcBef>
                          <a:spcPts val="600"/>
                        </a:spcBef>
                        <a:buClr>
                          <a:srgbClr val="2B6173"/>
                        </a:buClr>
                        <a:buFont typeface="Arial" panose="020B0604020202020204" pitchFamily="34" charset="0"/>
                        <a:buChar char="•"/>
                      </a:pPr>
                      <a:r>
                        <a:rPr lang="en-US" sz="1400">
                          <a:solidFill>
                            <a:schemeClr val="accent1"/>
                          </a:solidFill>
                        </a:rPr>
                        <a:t>Include case studies highlighting measurable success</a:t>
                      </a:r>
                      <a:endParaRPr lang="en-GB" sz="1400">
                        <a:solidFill>
                          <a:schemeClr val="accent1"/>
                        </a:solidFill>
                      </a:endParaRPr>
                    </a:p>
                    <a:p>
                      <a:endParaRPr lang="en-GB" sz="1400"/>
                    </a:p>
                  </a:txBody>
                  <a:tcPr>
                    <a:solidFill>
                      <a:schemeClr val="bg1"/>
                    </a:solidFill>
                  </a:tcPr>
                </a:tc>
                <a:tc hMerge="1">
                  <a:txBody>
                    <a:bodyPr/>
                    <a:lstStyle/>
                    <a:p>
                      <a:endParaRPr lang="en-GB"/>
                    </a:p>
                  </a:txBody>
                  <a:tcPr/>
                </a:tc>
                <a:extLst>
                  <a:ext uri="{0D108BD9-81ED-4DB2-BD59-A6C34878D82A}">
                    <a16:rowId xmlns:a16="http://schemas.microsoft.com/office/drawing/2014/main" val="350306110"/>
                  </a:ext>
                </a:extLst>
              </a:tr>
            </a:tbl>
          </a:graphicData>
        </a:graphic>
      </p:graphicFrame>
    </p:spTree>
    <p:extLst>
      <p:ext uri="{BB962C8B-B14F-4D97-AF65-F5344CB8AC3E}">
        <p14:creationId xmlns:p14="http://schemas.microsoft.com/office/powerpoint/2010/main" val="2718515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10">
            <a:extLst>
              <a:ext uri="{FF2B5EF4-FFF2-40B4-BE49-F238E27FC236}">
                <a16:creationId xmlns:a16="http://schemas.microsoft.com/office/drawing/2014/main" id="{31A2C6F6-7586-42AB-C9AC-F98A36378FB4}"/>
              </a:ext>
            </a:extLst>
          </p:cNvPr>
          <p:cNvSpPr/>
          <p:nvPr/>
        </p:nvSpPr>
        <p:spPr>
          <a:xfrm>
            <a:off x="540543" y="1474964"/>
            <a:ext cx="6324600" cy="828035"/>
          </a:xfrm>
          <a:prstGeom prst="round2Same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Maximize the quality, efficacy, and functionality of LEDs for customers that are looking to install LEDs. </a:t>
            </a: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DD172F12-61B9-7D13-BC12-6EA94A6E6C61}"/>
              </a:ext>
            </a:extLst>
          </p:cNvPr>
          <p:cNvSpPr>
            <a:spLocks noGrp="1"/>
          </p:cNvSpPr>
          <p:nvPr>
            <p:ph type="title"/>
          </p:nvPr>
        </p:nvSpPr>
        <p:spPr>
          <a:xfrm>
            <a:off x="540543" y="538964"/>
            <a:ext cx="11110914" cy="936000"/>
          </a:xfrm>
        </p:spPr>
        <p:txBody>
          <a:bodyPr/>
          <a:lstStyle/>
          <a:p>
            <a:r>
              <a:rPr lang="en-GB"/>
              <a:t>Recommendation: minimize stranded savings</a:t>
            </a:r>
          </a:p>
        </p:txBody>
      </p:sp>
      <p:sp>
        <p:nvSpPr>
          <p:cNvPr id="4" name="Slide Number Placeholder 3">
            <a:extLst>
              <a:ext uri="{FF2B5EF4-FFF2-40B4-BE49-F238E27FC236}">
                <a16:creationId xmlns:a16="http://schemas.microsoft.com/office/drawing/2014/main" id="{371DDFB2-2AAD-9814-C11A-966A64BA6CB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F7F0D592-4764-8211-D85F-2B71DFC9681D}"/>
              </a:ext>
            </a:extLst>
          </p:cNvPr>
          <p:cNvSpPr/>
          <p:nvPr/>
        </p:nvSpPr>
        <p:spPr>
          <a:xfrm>
            <a:off x="539750" y="2302212"/>
            <a:ext cx="8289618" cy="3793788"/>
          </a:xfrm>
          <a:prstGeom prst="roundRect">
            <a:avLst>
              <a:gd name="adj" fmla="val 1747"/>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AEADEE3E-EA8C-E7EF-1F68-D9EA0535B9DB}"/>
              </a:ext>
            </a:extLst>
          </p:cNvPr>
          <p:cNvSpPr txBox="1"/>
          <p:nvPr/>
        </p:nvSpPr>
        <p:spPr>
          <a:xfrm>
            <a:off x="844550" y="2444448"/>
            <a:ext cx="7162800"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591"/>
                </a:solidFill>
                <a:effectLst/>
                <a:uLnTx/>
                <a:uFillTx/>
                <a:latin typeface="Arial" panose="020B0604020202020204" pitchFamily="34" charset="0"/>
                <a:ea typeface="+mn-ea"/>
                <a:cs typeface="Arial" panose="020B0604020202020204" pitchFamily="34" charset="0"/>
              </a:rPr>
              <a:t>Each customer touch should maximize savings by installing quality, most-efficient, and functional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 cost of customer acquisition, especially when the remaining legacy products are at harder-to-reach customer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3F9C35"/>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Increase customer satisfaction and minimize stranded savings.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591"/>
                </a:solidFill>
                <a:effectLst/>
                <a:uLnTx/>
                <a:uFillTx/>
                <a:latin typeface="Arial" panose="020B0604020202020204" pitchFamily="34" charset="0"/>
                <a:ea typeface="+mn-ea"/>
                <a:cs typeface="Arial" panose="020B0604020202020204" pitchFamily="34" charset="0"/>
              </a:rPr>
              <a:t>Structuring around savings tiers in a midstream program and better screening downstream customers are ways to optimize.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Minimizing stranded savings by promoting higher quality and efficiency products can be in tension with cost-effectiveness.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Program designers need to consider the trade-offs when promoting these products which will maximize the savings per customer touch but may reduce the number of participants and increase costs. </a:t>
            </a:r>
            <a:endParaRPr kumimoji="0" lang="en-GB" sz="1600" b="0" i="0" u="none" strike="noStrike" kern="1200" cap="none" spc="0" normalizeH="0" baseline="0" noProof="0">
              <a:ln>
                <a:noFill/>
              </a:ln>
              <a:solidFill>
                <a:srgbClr val="3F9C35"/>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F7646806-F6E4-E394-46AE-BBB975460CE6}"/>
              </a:ext>
            </a:extLst>
          </p:cNvPr>
          <p:cNvPicPr>
            <a:picLocks noChangeAspect="1"/>
          </p:cNvPicPr>
          <p:nvPr/>
        </p:nvPicPr>
        <p:blipFill>
          <a:blip r:embed="rId3">
            <a:extLst>
              <a:ext uri="{28A0092B-C50C-407E-A947-70E740481C1C}">
                <a14:useLocalDpi xmlns:a14="http://schemas.microsoft.com/office/drawing/2010/main" val="0"/>
              </a:ext>
            </a:extLst>
          </a:blip>
          <a:srcRect l="33469" r="33469"/>
          <a:stretch/>
        </p:blipFill>
        <p:spPr>
          <a:xfrm>
            <a:off x="8531180" y="1959312"/>
            <a:ext cx="3119484" cy="4244354"/>
          </a:xfrm>
          <a:prstGeom prst="flowChartAlternateProcess">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2737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4584B-CA3E-A207-13BA-4818A8DF7845}"/>
            </a:ext>
          </a:extLst>
        </p:cNvPr>
        <p:cNvGrpSpPr/>
        <p:nvPr/>
      </p:nvGrpSpPr>
      <p:grpSpPr>
        <a:xfrm>
          <a:off x="0" y="0"/>
          <a:ext cx="0" cy="0"/>
          <a:chOff x="0" y="0"/>
          <a:chExt cx="0" cy="0"/>
        </a:xfrm>
      </p:grpSpPr>
      <p:sp>
        <p:nvSpPr>
          <p:cNvPr id="11" name="Rectangle: Top Corners Rounded 10">
            <a:extLst>
              <a:ext uri="{FF2B5EF4-FFF2-40B4-BE49-F238E27FC236}">
                <a16:creationId xmlns:a16="http://schemas.microsoft.com/office/drawing/2014/main" id="{2645E61F-CC74-BDF2-B52B-39DE8DDA8AC1}"/>
              </a:ext>
            </a:extLst>
          </p:cNvPr>
          <p:cNvSpPr/>
          <p:nvPr/>
        </p:nvSpPr>
        <p:spPr>
          <a:xfrm>
            <a:off x="685800" y="1474964"/>
            <a:ext cx="6019800" cy="828035"/>
          </a:xfrm>
          <a:prstGeom prst="round2Same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Target hard-to-reach segments of the market and other market laggards. </a:t>
            </a: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4B0A311A-FEA5-D8F0-B80C-2B6897C4521F}"/>
              </a:ext>
            </a:extLst>
          </p:cNvPr>
          <p:cNvSpPr>
            <a:spLocks noGrp="1"/>
          </p:cNvSpPr>
          <p:nvPr>
            <p:ph type="title"/>
          </p:nvPr>
        </p:nvSpPr>
        <p:spPr/>
        <p:txBody>
          <a:bodyPr/>
          <a:lstStyle/>
          <a:p>
            <a:r>
              <a:rPr lang="en-GB"/>
              <a:t>Recommendation: target market laggards</a:t>
            </a:r>
          </a:p>
        </p:txBody>
      </p:sp>
      <p:sp>
        <p:nvSpPr>
          <p:cNvPr id="4" name="Slide Number Placeholder 3">
            <a:extLst>
              <a:ext uri="{FF2B5EF4-FFF2-40B4-BE49-F238E27FC236}">
                <a16:creationId xmlns:a16="http://schemas.microsoft.com/office/drawing/2014/main" id="{5A15D96F-098D-DDDF-BB55-5CE63895ECA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D734F94E-17C8-DD69-5A66-C9E3B78FF766}"/>
              </a:ext>
            </a:extLst>
          </p:cNvPr>
          <p:cNvSpPr/>
          <p:nvPr/>
        </p:nvSpPr>
        <p:spPr>
          <a:xfrm>
            <a:off x="539750" y="2302212"/>
            <a:ext cx="8230624" cy="3835555"/>
          </a:xfrm>
          <a:prstGeom prst="roundRect">
            <a:avLst>
              <a:gd name="adj" fmla="val 5130"/>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94E564E9-AA7B-7671-8253-E2491D1A6BB2}"/>
              </a:ext>
            </a:extLst>
          </p:cNvPr>
          <p:cNvSpPr txBox="1"/>
          <p:nvPr/>
        </p:nvSpPr>
        <p:spPr>
          <a:xfrm>
            <a:off x="685800" y="2444448"/>
            <a:ext cx="7321550"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591"/>
                </a:solidFill>
                <a:effectLst/>
                <a:uLnTx/>
                <a:uFillTx/>
                <a:latin typeface="Arial"/>
                <a:ea typeface="+mn-ea"/>
                <a:cs typeface="+mn-cs"/>
              </a:rPr>
              <a:t>Offering higher incentives for hard-to-reach segments will increase contractor interest.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Seventy-four percent of contractors said they do not pursue projects in hard-to-reach or underserved market segments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Smaller customers frequently have fewer resources and/or are located in areas without a strong contractor base (e.g., inner city, rural)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Narrowly focused and short-term outreach campaigns can target a specific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591"/>
                </a:solidFill>
                <a:effectLst/>
                <a:uLnTx/>
                <a:uFillTx/>
                <a:latin typeface="Arial"/>
                <a:ea typeface="+mn-ea"/>
                <a:cs typeface="+mn-cs"/>
              </a:rPr>
              <a:t>A direct-install model might best help convert hard-to-reach legacy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This model can cost three to five times more than a rebate program however</a:t>
            </a: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F68BD00D-405B-8EE1-97AD-F5D0AC4E271B}"/>
              </a:ext>
            </a:extLst>
          </p:cNvPr>
          <p:cNvPicPr>
            <a:picLocks noChangeAspect="1"/>
          </p:cNvPicPr>
          <p:nvPr/>
        </p:nvPicPr>
        <p:blipFill>
          <a:blip r:embed="rId3"/>
          <a:stretch>
            <a:fillRect/>
          </a:stretch>
        </p:blipFill>
        <p:spPr>
          <a:xfrm>
            <a:off x="8470300" y="1888981"/>
            <a:ext cx="3180364" cy="4327186"/>
          </a:xfrm>
          <a:prstGeom prst="flowChartAlternateProcess">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508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0093B1-B8BF-4F1A-D784-AD7549EB3AB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sp>
        <p:nvSpPr>
          <p:cNvPr id="8" name="TextBox 7">
            <a:extLst>
              <a:ext uri="{FF2B5EF4-FFF2-40B4-BE49-F238E27FC236}">
                <a16:creationId xmlns:a16="http://schemas.microsoft.com/office/drawing/2014/main" id="{2D7D54E3-DF71-A533-4902-A3BC2399BB68}"/>
              </a:ext>
            </a:extLst>
          </p:cNvPr>
          <p:cNvSpPr txBox="1"/>
          <p:nvPr/>
        </p:nvSpPr>
        <p:spPr>
          <a:xfrm>
            <a:off x="539750" y="1968591"/>
            <a:ext cx="4931675"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DNV evaluated six NextGen opportunities as part of this study. Each opportunity received a grade indicating its potential fit for generating savings through a traditional program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Mass Market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Higher-efficacy products LED to LED – </a:t>
            </a:r>
            <a:r>
              <a:rPr kumimoji="0" lang="en-US" sz="1800" b="1" i="0" u="none" strike="noStrike" kern="1200" cap="none" spc="0" normalizeH="0" baseline="0" noProof="0">
                <a:ln>
                  <a:solidFill>
                    <a:srgbClr val="3F9C35"/>
                  </a:solidFill>
                </a:ln>
                <a:solidFill>
                  <a:srgbClr val="000000"/>
                </a:solidFill>
                <a:effectLst/>
                <a:uLnTx/>
                <a:uFillTx/>
                <a:latin typeface="Arial"/>
                <a:ea typeface="+mn-ea"/>
                <a:cs typeface="+mn-cs"/>
              </a:rPr>
              <a:t>A </a:t>
            </a:r>
            <a:endParaRPr kumimoji="0" lang="en-US" sz="1800" b="1" i="0" u="none" strike="noStrike" kern="1200" cap="none" spc="0" normalizeH="0" baseline="0" noProof="0">
              <a:ln>
                <a:solidFill>
                  <a:srgbClr val="3F9C35"/>
                </a:solidFill>
              </a:ln>
              <a:solidFill>
                <a:srgbClr val="3F9C35"/>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Advanced lighting controls – </a:t>
            </a:r>
            <a:r>
              <a:rPr kumimoji="0" lang="en-US" sz="1800" b="1" i="0" u="none" strike="noStrike" kern="1200" cap="none" spc="0" normalizeH="0" baseline="0" noProof="0">
                <a:ln>
                  <a:solidFill>
                    <a:srgbClr val="3F9C35">
                      <a:lumMod val="40000"/>
                      <a:lumOff val="60000"/>
                    </a:srgbClr>
                  </a:solidFill>
                </a:ln>
                <a:solidFill>
                  <a:srgbClr val="000000"/>
                </a:solidFill>
                <a:effectLst/>
                <a:uLnTx/>
                <a:uFillTx/>
                <a:latin typeface="Arial"/>
                <a:ea typeface="+mn-ea"/>
                <a:cs typeface="+mn-cs"/>
              </a:rPr>
              <a:t>B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Redesign LED to LED retrofit – </a:t>
            </a:r>
            <a:r>
              <a:rPr kumimoji="0" lang="en-US" sz="1800" b="1" i="0" u="none" strike="noStrike" kern="1200" cap="none" spc="0" normalizeH="0" baseline="0" noProof="0">
                <a:ln>
                  <a:solidFill>
                    <a:srgbClr val="99D9F0"/>
                  </a:solidFill>
                </a:ln>
                <a:solidFill>
                  <a:srgbClr val="000000"/>
                </a:solidFill>
                <a:effectLst/>
                <a:uLnTx/>
                <a:uFillTx/>
                <a:latin typeface="Arial"/>
                <a:ea typeface="+mn-ea"/>
                <a:cs typeface="+mn-cs"/>
              </a:rPr>
              <a:t>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Niche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Demand management with lighting – </a:t>
            </a:r>
            <a:r>
              <a:rPr kumimoji="0" lang="en-US" sz="1800" b="1" i="0" u="none" strike="noStrike" kern="1200" cap="none" spc="0" normalizeH="0" baseline="0" noProof="0">
                <a:ln>
                  <a:solidFill>
                    <a:srgbClr val="99D9F0"/>
                  </a:solidFill>
                </a:ln>
                <a:solidFill>
                  <a:srgbClr val="000000"/>
                </a:solidFill>
                <a:effectLst/>
                <a:uLnTx/>
                <a:uFillTx/>
                <a:latin typeface="Arial"/>
                <a:ea typeface="+mn-ea"/>
                <a:cs typeface="+mn-cs"/>
              </a:rPr>
              <a:t>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Germicidal UV – </a:t>
            </a:r>
            <a:r>
              <a:rPr kumimoji="0" lang="en-US" sz="1800" b="1" i="0" u="none" strike="noStrike" kern="1200" cap="none" spc="0" normalizeH="0" baseline="0" noProof="0">
                <a:ln>
                  <a:solidFill>
                    <a:srgbClr val="B56700"/>
                  </a:solidFill>
                </a:ln>
                <a:solidFill>
                  <a:srgbClr val="000000"/>
                </a:solidFill>
                <a:effectLst/>
                <a:uLnTx/>
                <a:uFillTx/>
                <a:latin typeface="Arial"/>
                <a:ea typeface="+mn-ea"/>
                <a:cs typeface="+mn-cs"/>
              </a:rPr>
              <a:t>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Tunable lighting – </a:t>
            </a:r>
            <a:r>
              <a:rPr kumimoji="0" lang="en-US" sz="1800" b="1" i="0" u="none" strike="noStrike" kern="1200" cap="none" spc="0" normalizeH="0" baseline="0" noProof="0">
                <a:ln>
                  <a:solidFill>
                    <a:srgbClr val="B56700"/>
                  </a:solidFill>
                </a:ln>
                <a:solidFill>
                  <a:srgbClr val="000000"/>
                </a:solidFill>
                <a:effectLst/>
                <a:uLnTx/>
                <a:uFillTx/>
                <a:latin typeface="Arial"/>
                <a:ea typeface="+mn-ea"/>
                <a:cs typeface="+mn-cs"/>
              </a:rPr>
              <a:t>D </a:t>
            </a:r>
          </a:p>
        </p:txBody>
      </p:sp>
      <p:pic>
        <p:nvPicPr>
          <p:cNvPr id="21" name="Rectangle 6">
            <a:extLst>
              <a:ext uri="{FF2B5EF4-FFF2-40B4-BE49-F238E27FC236}">
                <a16:creationId xmlns:a16="http://schemas.microsoft.com/office/drawing/2014/main" id="{5496F593-5117-9193-E3A3-08311B71DE02}"/>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5476" r="25476"/>
          <a:stretch/>
        </p:blipFill>
        <p:spPr>
          <a:xfrm>
            <a:off x="6096000" y="0"/>
            <a:ext cx="6096000" cy="6858000"/>
          </a:xfrm>
          <a:prstGeom prst="rect">
            <a:avLst/>
          </a:prstGeom>
        </p:spPr>
      </p:pic>
      <p:sp>
        <p:nvSpPr>
          <p:cNvPr id="4" name="Title 3">
            <a:extLst>
              <a:ext uri="{FF2B5EF4-FFF2-40B4-BE49-F238E27FC236}">
                <a16:creationId xmlns:a16="http://schemas.microsoft.com/office/drawing/2014/main" id="{3E0E611F-FD5B-37E3-4DC3-CED3B92D70FF}"/>
              </a:ext>
            </a:extLst>
          </p:cNvPr>
          <p:cNvSpPr>
            <a:spLocks noGrp="1"/>
          </p:cNvSpPr>
          <p:nvPr>
            <p:ph type="title"/>
          </p:nvPr>
        </p:nvSpPr>
        <p:spPr>
          <a:xfrm>
            <a:off x="539750" y="539750"/>
            <a:ext cx="5733231" cy="936000"/>
          </a:xfrm>
        </p:spPr>
        <p:txBody>
          <a:bodyPr/>
          <a:lstStyle/>
          <a:p>
            <a:r>
              <a:rPr lang="en-GB"/>
              <a:t>Assessing NextGen Opportunities</a:t>
            </a:r>
          </a:p>
        </p:txBody>
      </p:sp>
    </p:spTree>
    <p:extLst>
      <p:ext uri="{BB962C8B-B14F-4D97-AF65-F5344CB8AC3E}">
        <p14:creationId xmlns:p14="http://schemas.microsoft.com/office/powerpoint/2010/main" val="3650361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73088-EA3E-4F6B-3AF2-69266DBB8199}"/>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F1C76A0-43A2-084A-8BCD-CB5F5EDB9695}"/>
              </a:ext>
            </a:extLst>
          </p:cNvPr>
          <p:cNvSpPr/>
          <p:nvPr/>
        </p:nvSpPr>
        <p:spPr>
          <a:xfrm>
            <a:off x="6951406" y="3175818"/>
            <a:ext cx="4796364" cy="2767781"/>
          </a:xfrm>
          <a:prstGeom prst="round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0F204B"/>
              </a:solidFill>
              <a:effectLst/>
              <a:uLnTx/>
              <a:uFillTx/>
              <a:latin typeface="Arial"/>
              <a:ea typeface="+mn-ea"/>
              <a:cs typeface="+mn-cs"/>
            </a:endParaRPr>
          </a:p>
        </p:txBody>
      </p:sp>
      <p:sp>
        <p:nvSpPr>
          <p:cNvPr id="2" name="Title 1">
            <a:extLst>
              <a:ext uri="{FF2B5EF4-FFF2-40B4-BE49-F238E27FC236}">
                <a16:creationId xmlns:a16="http://schemas.microsoft.com/office/drawing/2014/main" id="{DD94F3F6-2460-03FD-3E2D-1156204B1108}"/>
              </a:ext>
            </a:extLst>
          </p:cNvPr>
          <p:cNvSpPr>
            <a:spLocks noGrp="1"/>
          </p:cNvSpPr>
          <p:nvPr>
            <p:ph type="title"/>
          </p:nvPr>
        </p:nvSpPr>
        <p:spPr/>
        <p:txBody>
          <a:bodyPr/>
          <a:lstStyle/>
          <a:p>
            <a:r>
              <a:rPr lang="en-US"/>
              <a:t>Higher-efficacy products LED to LED </a:t>
            </a:r>
            <a:br>
              <a:rPr lang="en-US"/>
            </a:br>
            <a:endParaRPr lang="en-GB"/>
          </a:p>
        </p:txBody>
      </p:sp>
      <p:sp>
        <p:nvSpPr>
          <p:cNvPr id="3" name="Content Placeholder 2">
            <a:extLst>
              <a:ext uri="{FF2B5EF4-FFF2-40B4-BE49-F238E27FC236}">
                <a16:creationId xmlns:a16="http://schemas.microsoft.com/office/drawing/2014/main" id="{FCBB606B-781C-CA27-B712-A0CE1D39D5B7}"/>
              </a:ext>
            </a:extLst>
          </p:cNvPr>
          <p:cNvSpPr>
            <a:spLocks noGrp="1"/>
          </p:cNvSpPr>
          <p:nvPr>
            <p:ph idx="1"/>
          </p:nvPr>
        </p:nvSpPr>
        <p:spPr>
          <a:xfrm>
            <a:off x="486668" y="1219200"/>
            <a:ext cx="9788927" cy="1148951"/>
          </a:xfrm>
        </p:spPr>
        <p:txBody>
          <a:bodyPr/>
          <a:lstStyle/>
          <a:p>
            <a:pPr marL="0" indent="0">
              <a:buNone/>
            </a:pPr>
            <a:r>
              <a:rPr lang="en-US" sz="1800"/>
              <a:t>This opportunity leverages the range in LED efficacy (lumens per watt) offered in the market.</a:t>
            </a:r>
          </a:p>
          <a:p>
            <a:pPr marL="0" indent="0">
              <a:buNone/>
            </a:pPr>
            <a:r>
              <a:rPr lang="en-US" sz="1800"/>
              <a:t> Data shows a sustainable 20% savings trend between baseline and highest efficacy products.</a:t>
            </a:r>
            <a:endParaRPr lang="en-GB" sz="1800"/>
          </a:p>
        </p:txBody>
      </p:sp>
      <p:sp>
        <p:nvSpPr>
          <p:cNvPr id="4" name="Slide Number Placeholder 3">
            <a:extLst>
              <a:ext uri="{FF2B5EF4-FFF2-40B4-BE49-F238E27FC236}">
                <a16:creationId xmlns:a16="http://schemas.microsoft.com/office/drawing/2014/main" id="{05472EB8-ABF2-114F-BB06-BF2391927C1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pic>
        <p:nvPicPr>
          <p:cNvPr id="6" name="Picture 5">
            <a:extLst>
              <a:ext uri="{FF2B5EF4-FFF2-40B4-BE49-F238E27FC236}">
                <a16:creationId xmlns:a16="http://schemas.microsoft.com/office/drawing/2014/main" id="{0DCF7807-F16E-296F-E928-A74B0ABC6DEB}"/>
              </a:ext>
            </a:extLst>
          </p:cNvPr>
          <p:cNvPicPr>
            <a:picLocks noChangeAspect="1"/>
          </p:cNvPicPr>
          <p:nvPr/>
        </p:nvPicPr>
        <p:blipFill>
          <a:blip r:embed="rId3"/>
          <a:stretch>
            <a:fillRect/>
          </a:stretch>
        </p:blipFill>
        <p:spPr>
          <a:xfrm>
            <a:off x="10514013" y="378121"/>
            <a:ext cx="1410737" cy="2483796"/>
          </a:xfrm>
          <a:prstGeom prst="rect">
            <a:avLst/>
          </a:prstGeom>
        </p:spPr>
      </p:pic>
      <p:pic>
        <p:nvPicPr>
          <p:cNvPr id="7" name="Picture 6">
            <a:extLst>
              <a:ext uri="{FF2B5EF4-FFF2-40B4-BE49-F238E27FC236}">
                <a16:creationId xmlns:a16="http://schemas.microsoft.com/office/drawing/2014/main" id="{E149DD0B-BCA0-DECA-3C03-F458D51057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9750" y="2310277"/>
            <a:ext cx="6229372" cy="4007973"/>
          </a:xfrm>
          <a:prstGeom prst="rect">
            <a:avLst/>
          </a:prstGeom>
          <a:ln w="38100">
            <a:solidFill>
              <a:schemeClr val="tx2"/>
            </a:solidFill>
          </a:ln>
        </p:spPr>
      </p:pic>
      <p:sp>
        <p:nvSpPr>
          <p:cNvPr id="14" name="TextBox 13">
            <a:extLst>
              <a:ext uri="{FF2B5EF4-FFF2-40B4-BE49-F238E27FC236}">
                <a16:creationId xmlns:a16="http://schemas.microsoft.com/office/drawing/2014/main" id="{AB8996B9-BC8C-AA34-573B-4BA45C306BA6}"/>
              </a:ext>
            </a:extLst>
          </p:cNvPr>
          <p:cNvSpPr txBox="1"/>
          <p:nvPr/>
        </p:nvSpPr>
        <p:spPr>
          <a:xfrm>
            <a:off x="7183706" y="3345285"/>
            <a:ext cx="4564064" cy="246221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a:ln>
                  <a:noFill/>
                </a:ln>
                <a:solidFill>
                  <a:srgbClr val="0F204B"/>
                </a:solidFill>
                <a:effectLst/>
                <a:uLnTx/>
                <a:uFillTx/>
                <a:latin typeface="Arial"/>
                <a:ea typeface="+mn-ea"/>
                <a:cs typeface="+mn-cs"/>
              </a:rPr>
              <a:t>Why a Grade of A?</a:t>
            </a:r>
          </a:p>
          <a:p>
            <a:pPr marL="342900" marR="0" lvl="0" indent="-342900" algn="l" defTabSz="914400" rtl="0" eaLnBrk="1" fontAlgn="auto" latinLnBrk="0" hangingPunct="1">
              <a:lnSpc>
                <a:spcPct val="100000"/>
              </a:lnSpc>
              <a:spcBef>
                <a:spcPts val="600"/>
              </a:spcBef>
              <a:spcAft>
                <a:spcPts val="0"/>
              </a:spcAft>
              <a:buClr>
                <a:srgbClr val="0F204B"/>
              </a:buClr>
              <a:buSzTx/>
              <a:buFont typeface="Arial" panose="020B0604020202020204" pitchFamily="34" charset="0"/>
              <a:buChar char="•"/>
              <a:tabLst/>
              <a:defRPr/>
            </a:pPr>
            <a:r>
              <a:rPr kumimoji="0" lang="en-US" sz="2000" b="0" i="0" u="none" strike="noStrike" kern="1200" cap="none" spc="0" normalizeH="0" baseline="0" noProof="0">
                <a:ln>
                  <a:noFill/>
                </a:ln>
                <a:solidFill>
                  <a:srgbClr val="0F204B"/>
                </a:solidFill>
                <a:effectLst/>
                <a:uLnTx/>
                <a:uFillTx/>
                <a:latin typeface="Arial"/>
                <a:ea typeface="+mn-ea"/>
                <a:cs typeface="+mn-cs"/>
              </a:rPr>
              <a:t>Incremental cost differential is negligible (except retrofit)</a:t>
            </a:r>
          </a:p>
          <a:p>
            <a:pPr marL="342900" marR="0" lvl="0" indent="-342900" algn="l" defTabSz="914400" rtl="0" eaLnBrk="1" fontAlgn="auto" latinLnBrk="0" hangingPunct="1">
              <a:lnSpc>
                <a:spcPct val="100000"/>
              </a:lnSpc>
              <a:spcBef>
                <a:spcPts val="600"/>
              </a:spcBef>
              <a:spcAft>
                <a:spcPts val="0"/>
              </a:spcAft>
              <a:buClr>
                <a:srgbClr val="0F204B"/>
              </a:buClr>
              <a:buSzTx/>
              <a:buFont typeface="Arial" panose="020B0604020202020204" pitchFamily="34" charset="0"/>
              <a:buChar char="•"/>
              <a:tabLst/>
              <a:defRPr/>
            </a:pPr>
            <a:r>
              <a:rPr kumimoji="0" lang="en-US" sz="2000" b="0" i="0" u="none" strike="noStrike" kern="1200" cap="none" spc="0" normalizeH="0" baseline="0" noProof="0">
                <a:ln>
                  <a:noFill/>
                </a:ln>
                <a:solidFill>
                  <a:srgbClr val="0F204B"/>
                </a:solidFill>
                <a:effectLst/>
                <a:uLnTx/>
                <a:uFillTx/>
                <a:latin typeface="Arial"/>
                <a:ea typeface="+mn-ea"/>
                <a:cs typeface="+mn-cs"/>
              </a:rPr>
              <a:t>Good customer payback</a:t>
            </a:r>
          </a:p>
          <a:p>
            <a:pPr marL="342900" marR="0" lvl="0" indent="-342900" algn="l" defTabSz="914400" rtl="0" eaLnBrk="1" fontAlgn="auto" latinLnBrk="0" hangingPunct="1">
              <a:lnSpc>
                <a:spcPct val="100000"/>
              </a:lnSpc>
              <a:spcBef>
                <a:spcPts val="600"/>
              </a:spcBef>
              <a:spcAft>
                <a:spcPts val="0"/>
              </a:spcAft>
              <a:buClr>
                <a:srgbClr val="0F204B"/>
              </a:buClr>
              <a:buSzTx/>
              <a:buFont typeface="Arial" panose="020B0604020202020204" pitchFamily="34" charset="0"/>
              <a:buChar char="•"/>
              <a:tabLst/>
              <a:defRPr/>
            </a:pPr>
            <a:r>
              <a:rPr kumimoji="0" lang="en-US" sz="2000" b="0" i="0" u="none" strike="noStrike" kern="1200" cap="none" spc="0" normalizeH="0" baseline="0" noProof="0">
                <a:ln>
                  <a:noFill/>
                </a:ln>
                <a:solidFill>
                  <a:srgbClr val="0F204B"/>
                </a:solidFill>
                <a:effectLst/>
                <a:uLnTx/>
                <a:uFillTx/>
                <a:latin typeface="Arial"/>
                <a:ea typeface="+mn-ea"/>
                <a:cs typeface="+mn-cs"/>
              </a:rPr>
              <a:t>There is a large addressable market</a:t>
            </a:r>
          </a:p>
          <a:p>
            <a:pPr marL="342900" marR="0" lvl="0" indent="-342900" algn="l" defTabSz="914400" rtl="0" eaLnBrk="1" fontAlgn="auto" latinLnBrk="0" hangingPunct="1">
              <a:lnSpc>
                <a:spcPct val="100000"/>
              </a:lnSpc>
              <a:spcBef>
                <a:spcPts val="600"/>
              </a:spcBef>
              <a:spcAft>
                <a:spcPts val="0"/>
              </a:spcAft>
              <a:buClr>
                <a:srgbClr val="0F204B"/>
              </a:buClr>
              <a:buSzTx/>
              <a:buFont typeface="Arial" panose="020B0604020202020204" pitchFamily="34" charset="0"/>
              <a:buChar char="•"/>
              <a:tabLst/>
              <a:defRPr/>
            </a:pPr>
            <a:r>
              <a:rPr kumimoji="0" lang="en-US" sz="2000" b="0" i="0" u="none" strike="noStrike" kern="1200" cap="none" spc="0" normalizeH="0" baseline="0" noProof="0">
                <a:ln>
                  <a:noFill/>
                </a:ln>
                <a:solidFill>
                  <a:srgbClr val="0F204B"/>
                </a:solidFill>
                <a:effectLst/>
                <a:uLnTx/>
                <a:uFillTx/>
                <a:latin typeface="Arial"/>
                <a:ea typeface="+mn-ea"/>
                <a:cs typeface="+mn-cs"/>
              </a:rPr>
              <a:t>Opportunities within midstream and downstream programs</a:t>
            </a:r>
            <a:endParaRPr kumimoji="0" lang="en-GB" sz="2000" b="0" i="0" u="none" strike="noStrike" kern="1200" cap="none" spc="0" normalizeH="0" baseline="0" noProof="0">
              <a:ln>
                <a:noFill/>
              </a:ln>
              <a:solidFill>
                <a:srgbClr val="0F204B"/>
              </a:solidFill>
              <a:effectLst/>
              <a:uLnTx/>
              <a:uFillTx/>
              <a:latin typeface="Arial"/>
              <a:ea typeface="+mn-ea"/>
              <a:cs typeface="+mn-cs"/>
            </a:endParaRPr>
          </a:p>
        </p:txBody>
      </p:sp>
    </p:spTree>
    <p:extLst>
      <p:ext uri="{BB962C8B-B14F-4D97-AF65-F5344CB8AC3E}">
        <p14:creationId xmlns:p14="http://schemas.microsoft.com/office/powerpoint/2010/main" val="3588363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3A8E0-DCD7-0321-0D1F-0022CCAB674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8E1AD9E-398C-4F28-5887-B85A395988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88027" y="313005"/>
            <a:ext cx="1275665" cy="2483796"/>
          </a:xfrm>
          <a:prstGeom prst="rect">
            <a:avLst/>
          </a:prstGeom>
        </p:spPr>
      </p:pic>
      <p:sp>
        <p:nvSpPr>
          <p:cNvPr id="3" name="Rectangle: Rounded Corners 2">
            <a:extLst>
              <a:ext uri="{FF2B5EF4-FFF2-40B4-BE49-F238E27FC236}">
                <a16:creationId xmlns:a16="http://schemas.microsoft.com/office/drawing/2014/main" id="{9D2C518F-040A-B43B-28B1-64B2EA43485D}"/>
              </a:ext>
            </a:extLst>
          </p:cNvPr>
          <p:cNvSpPr/>
          <p:nvPr/>
        </p:nvSpPr>
        <p:spPr>
          <a:xfrm>
            <a:off x="7315199" y="2628983"/>
            <a:ext cx="4656303" cy="3414259"/>
          </a:xfrm>
          <a:prstGeom prst="round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B6373DD-5850-527B-D887-151408B112D7}"/>
              </a:ext>
            </a:extLst>
          </p:cNvPr>
          <p:cNvSpPr>
            <a:spLocks noGrp="1"/>
          </p:cNvSpPr>
          <p:nvPr>
            <p:ph type="title"/>
          </p:nvPr>
        </p:nvSpPr>
        <p:spPr/>
        <p:txBody>
          <a:bodyPr/>
          <a:lstStyle/>
          <a:p>
            <a:r>
              <a:rPr lang="en-GB"/>
              <a:t>Advanced lighting controls</a:t>
            </a:r>
          </a:p>
        </p:txBody>
      </p:sp>
      <p:sp>
        <p:nvSpPr>
          <p:cNvPr id="4" name="Slide Number Placeholder 3">
            <a:extLst>
              <a:ext uri="{FF2B5EF4-FFF2-40B4-BE49-F238E27FC236}">
                <a16:creationId xmlns:a16="http://schemas.microsoft.com/office/drawing/2014/main" id="{FD2D946B-7CBE-037E-CE68-44339A90296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251C47D4-3CC7-B09A-3589-23607EB85804}"/>
              </a:ext>
            </a:extLst>
          </p:cNvPr>
          <p:cNvSpPr txBox="1">
            <a:spLocks/>
          </p:cNvSpPr>
          <p:nvPr/>
        </p:nvSpPr>
        <p:spPr>
          <a:xfrm>
            <a:off x="539750" y="1123297"/>
            <a:ext cx="9788927" cy="1692049"/>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F204B"/>
                </a:solidFill>
                <a:effectLst/>
                <a:uLnTx/>
                <a:uFillTx/>
                <a:latin typeface="Arial"/>
                <a:ea typeface="+mn-ea"/>
                <a:cs typeface="+mn-cs"/>
              </a:rPr>
              <a:t>Advanced lighting controls (ALC) are defined in this study as networked lighting controls (NLC) at the fixture or zone level with centralized access or NLC. </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F204B"/>
                </a:solidFill>
                <a:effectLst/>
                <a:uLnTx/>
                <a:uFillTx/>
                <a:latin typeface="Arial"/>
                <a:ea typeface="+mn-ea"/>
                <a:cs typeface="+mn-cs"/>
              </a:rPr>
              <a:t>Luminaire-level lighting controls (LLLC) with integrated sensors are an attractive option for smaller buildings. </a:t>
            </a:r>
            <a:endParaRPr kumimoji="0" lang="en-GB" sz="1800" b="0" i="0" u="none" strike="noStrike" kern="1200" cap="none" spc="0" normalizeH="0" baseline="0" noProof="0">
              <a:ln>
                <a:noFill/>
              </a:ln>
              <a:solidFill>
                <a:srgbClr val="0F204B"/>
              </a:solidFill>
              <a:effectLst/>
              <a:uLnTx/>
              <a:uFillTx/>
              <a:latin typeface="Arial"/>
              <a:ea typeface="+mn-ea"/>
              <a:cs typeface="+mn-cs"/>
            </a:endParaRPr>
          </a:p>
        </p:txBody>
      </p:sp>
      <p:pic>
        <p:nvPicPr>
          <p:cNvPr id="8" name="Picture 7">
            <a:extLst>
              <a:ext uri="{FF2B5EF4-FFF2-40B4-BE49-F238E27FC236}">
                <a16:creationId xmlns:a16="http://schemas.microsoft.com/office/drawing/2014/main" id="{788CDE7E-3D12-28BD-64C2-EF27592A75F0}"/>
              </a:ext>
            </a:extLst>
          </p:cNvPr>
          <p:cNvPicPr>
            <a:picLocks noChangeAspect="1"/>
          </p:cNvPicPr>
          <p:nvPr/>
        </p:nvPicPr>
        <p:blipFill>
          <a:blip r:embed="rId4"/>
          <a:stretch>
            <a:fillRect/>
          </a:stretch>
        </p:blipFill>
        <p:spPr>
          <a:xfrm>
            <a:off x="476035" y="2904315"/>
            <a:ext cx="6688471" cy="2863596"/>
          </a:xfrm>
          <a:prstGeom prst="rect">
            <a:avLst/>
          </a:prstGeom>
          <a:ln w="38100">
            <a:solidFill>
              <a:schemeClr val="tx2"/>
            </a:solidFill>
          </a:ln>
        </p:spPr>
      </p:pic>
      <p:sp>
        <p:nvSpPr>
          <p:cNvPr id="10" name="TextBox 9">
            <a:extLst>
              <a:ext uri="{FF2B5EF4-FFF2-40B4-BE49-F238E27FC236}">
                <a16:creationId xmlns:a16="http://schemas.microsoft.com/office/drawing/2014/main" id="{EBEF4F31-56CD-B3A8-C718-9AF8440E0130}"/>
              </a:ext>
            </a:extLst>
          </p:cNvPr>
          <p:cNvSpPr txBox="1"/>
          <p:nvPr/>
        </p:nvSpPr>
        <p:spPr>
          <a:xfrm>
            <a:off x="7586731" y="2794519"/>
            <a:ext cx="4564064" cy="32316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a:ln>
                  <a:noFill/>
                </a:ln>
                <a:solidFill>
                  <a:srgbClr val="0F204B"/>
                </a:solidFill>
                <a:effectLst/>
                <a:uLnTx/>
                <a:uFillTx/>
                <a:latin typeface="Arial"/>
                <a:ea typeface="+mn-ea"/>
                <a:cs typeface="+mn-cs"/>
              </a:rPr>
              <a:t>Why a Grade of B?</a:t>
            </a:r>
          </a:p>
          <a:p>
            <a:pPr marL="342900" marR="0" lvl="0" indent="-342900" algn="l" defTabSz="914400" rtl="0" eaLnBrk="1" fontAlgn="auto" latinLnBrk="0" hangingPunct="1">
              <a:lnSpc>
                <a:spcPct val="100000"/>
              </a:lnSpc>
              <a:spcBef>
                <a:spcPts val="600"/>
              </a:spcBef>
              <a:spcAft>
                <a:spcPts val="0"/>
              </a:spcAft>
              <a:buClr>
                <a:srgbClr val="2B6173"/>
              </a:buClr>
              <a:buSzTx/>
              <a:buFont typeface="Arial" panose="020B0604020202020204" pitchFamily="34" charset="0"/>
              <a:buChar char="•"/>
              <a:tabLst/>
              <a:defRPr/>
            </a:pPr>
            <a:r>
              <a:rPr kumimoji="0" lang="en-US" sz="1800" b="0" i="0" u="none" strike="noStrike" kern="1200" cap="none" spc="0" normalizeH="0" baseline="0" noProof="0">
                <a:ln>
                  <a:noFill/>
                </a:ln>
                <a:solidFill>
                  <a:srgbClr val="0F204B"/>
                </a:solidFill>
                <a:effectLst/>
                <a:uLnTx/>
                <a:uFillTx/>
                <a:latin typeface="Arial"/>
                <a:ea typeface="+mn-ea"/>
                <a:cs typeface="+mn-cs"/>
              </a:rPr>
              <a:t>System features are evolving</a:t>
            </a:r>
          </a:p>
          <a:p>
            <a:pPr marL="342900" marR="0" lvl="0" indent="-342900" algn="l" defTabSz="914400" rtl="0" eaLnBrk="1" fontAlgn="auto" latinLnBrk="0" hangingPunct="1">
              <a:lnSpc>
                <a:spcPct val="100000"/>
              </a:lnSpc>
              <a:spcBef>
                <a:spcPts val="600"/>
              </a:spcBef>
              <a:spcAft>
                <a:spcPts val="0"/>
              </a:spcAft>
              <a:buClr>
                <a:srgbClr val="2B6173"/>
              </a:buClr>
              <a:buSzTx/>
              <a:buFont typeface="Arial" panose="020B0604020202020204" pitchFamily="34" charset="0"/>
              <a:buChar char="•"/>
              <a:tabLst/>
              <a:defRPr/>
            </a:pPr>
            <a:r>
              <a:rPr kumimoji="0" lang="en-US" sz="1800" b="0" i="0" u="none" strike="noStrike" kern="1200" cap="none" spc="0" normalizeH="0" baseline="0" noProof="0">
                <a:ln>
                  <a:noFill/>
                </a:ln>
                <a:solidFill>
                  <a:srgbClr val="0F204B"/>
                </a:solidFill>
                <a:effectLst/>
                <a:uLnTx/>
                <a:uFillTx/>
                <a:latin typeface="Arial"/>
                <a:ea typeface="+mn-ea"/>
                <a:cs typeface="+mn-cs"/>
              </a:rPr>
              <a:t>Savings potential is high, but cost-effectiveness requires long hours of operation</a:t>
            </a:r>
          </a:p>
          <a:p>
            <a:pPr marL="342900" marR="0" lvl="0" indent="-342900" algn="l" defTabSz="914400" rtl="0" eaLnBrk="1" fontAlgn="auto" latinLnBrk="0" hangingPunct="1">
              <a:lnSpc>
                <a:spcPct val="100000"/>
              </a:lnSpc>
              <a:spcBef>
                <a:spcPts val="600"/>
              </a:spcBef>
              <a:spcAft>
                <a:spcPts val="0"/>
              </a:spcAft>
              <a:buClr>
                <a:srgbClr val="2B6173"/>
              </a:buClr>
              <a:buSzTx/>
              <a:buFont typeface="Arial" panose="020B0604020202020204" pitchFamily="34" charset="0"/>
              <a:buChar char="•"/>
              <a:tabLst/>
              <a:defRPr/>
            </a:pPr>
            <a:r>
              <a:rPr kumimoji="0" lang="en-US" sz="1800" b="0" i="0" u="none" strike="noStrike" kern="1200" cap="none" spc="0" normalizeH="0" baseline="0" noProof="0">
                <a:ln>
                  <a:noFill/>
                </a:ln>
                <a:solidFill>
                  <a:srgbClr val="0F204B"/>
                </a:solidFill>
                <a:effectLst/>
                <a:uLnTx/>
                <a:uFillTx/>
                <a:latin typeface="Arial"/>
                <a:ea typeface="+mn-ea"/>
                <a:cs typeface="+mn-cs"/>
              </a:rPr>
              <a:t>NLCs favor larger buildings, non-networked LLLCs are an option for smaller buildings</a:t>
            </a:r>
          </a:p>
          <a:p>
            <a:pPr marL="342900" marR="0" lvl="0" indent="-342900" algn="l" defTabSz="914400" rtl="0" eaLnBrk="1" fontAlgn="auto" latinLnBrk="0" hangingPunct="1">
              <a:lnSpc>
                <a:spcPct val="100000"/>
              </a:lnSpc>
              <a:spcBef>
                <a:spcPts val="600"/>
              </a:spcBef>
              <a:spcAft>
                <a:spcPts val="0"/>
              </a:spcAft>
              <a:buClr>
                <a:srgbClr val="2B6173"/>
              </a:buClr>
              <a:buSzTx/>
              <a:buFont typeface="Arial" panose="020B0604020202020204" pitchFamily="34" charset="0"/>
              <a:buChar char="•"/>
              <a:tabLst/>
              <a:defRPr/>
            </a:pPr>
            <a:r>
              <a:rPr kumimoji="0" lang="en-GB" sz="1800" b="0" i="0" u="none" strike="noStrike" kern="1200" cap="none" spc="0" normalizeH="0" baseline="0" noProof="0">
                <a:ln>
                  <a:noFill/>
                </a:ln>
                <a:solidFill>
                  <a:srgbClr val="0F204B"/>
                </a:solidFill>
                <a:effectLst/>
                <a:uLnTx/>
                <a:uFillTx/>
                <a:latin typeface="Arial"/>
                <a:ea typeface="+mn-ea"/>
                <a:cs typeface="+mn-cs"/>
              </a:rPr>
              <a:t>Commissioning is critical</a:t>
            </a:r>
          </a:p>
          <a:p>
            <a:pPr marL="342900" marR="0" lvl="0" indent="-342900" algn="l" defTabSz="914400" rtl="0" eaLnBrk="1" fontAlgn="auto" latinLnBrk="0" hangingPunct="1">
              <a:lnSpc>
                <a:spcPct val="100000"/>
              </a:lnSpc>
              <a:spcBef>
                <a:spcPts val="600"/>
              </a:spcBef>
              <a:spcAft>
                <a:spcPts val="0"/>
              </a:spcAft>
              <a:buClr>
                <a:srgbClr val="2B6173"/>
              </a:buClr>
              <a:buSzTx/>
              <a:buFont typeface="Arial" panose="020B0604020202020204" pitchFamily="34" charset="0"/>
              <a:buChar char="•"/>
              <a:tabLst/>
              <a:defRPr/>
            </a:pPr>
            <a:r>
              <a:rPr kumimoji="0" lang="en-GB" sz="1800" b="0" i="0" u="none" strike="noStrike" kern="1200" cap="none" spc="0" normalizeH="0" baseline="0" noProof="0">
                <a:ln>
                  <a:noFill/>
                </a:ln>
                <a:solidFill>
                  <a:srgbClr val="0F204B"/>
                </a:solidFill>
                <a:effectLst/>
                <a:uLnTx/>
                <a:uFillTx/>
                <a:latin typeface="Arial"/>
                <a:ea typeface="+mn-ea"/>
                <a:cs typeface="+mn-cs"/>
              </a:rPr>
              <a:t>Stacking benefits</a:t>
            </a:r>
          </a:p>
        </p:txBody>
      </p:sp>
    </p:spTree>
    <p:extLst>
      <p:ext uri="{BB962C8B-B14F-4D97-AF65-F5344CB8AC3E}">
        <p14:creationId xmlns:p14="http://schemas.microsoft.com/office/powerpoint/2010/main" val="3754753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6383B-3197-D9DE-1EF9-78D454A0857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8755D9B-82B4-0C04-0C4F-C6331EB08B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30832" y="378121"/>
            <a:ext cx="1223138" cy="2483796"/>
          </a:xfrm>
          <a:prstGeom prst="rect">
            <a:avLst/>
          </a:prstGeom>
        </p:spPr>
      </p:pic>
      <p:sp>
        <p:nvSpPr>
          <p:cNvPr id="5" name="Rectangle: Rounded Corners 4">
            <a:extLst>
              <a:ext uri="{FF2B5EF4-FFF2-40B4-BE49-F238E27FC236}">
                <a16:creationId xmlns:a16="http://schemas.microsoft.com/office/drawing/2014/main" id="{171E1B87-76C6-3F1F-964C-539F0C906DA3}"/>
              </a:ext>
            </a:extLst>
          </p:cNvPr>
          <p:cNvSpPr/>
          <p:nvPr/>
        </p:nvSpPr>
        <p:spPr>
          <a:xfrm>
            <a:off x="7558035" y="2920877"/>
            <a:ext cx="4092629" cy="3005483"/>
          </a:xfrm>
          <a:prstGeom prst="round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0F204B"/>
              </a:solidFill>
              <a:effectLst/>
              <a:uLnTx/>
              <a:uFillTx/>
              <a:latin typeface="Arial"/>
              <a:ea typeface="+mn-ea"/>
              <a:cs typeface="+mn-cs"/>
            </a:endParaRPr>
          </a:p>
        </p:txBody>
      </p:sp>
      <p:sp>
        <p:nvSpPr>
          <p:cNvPr id="2" name="Title 1">
            <a:extLst>
              <a:ext uri="{FF2B5EF4-FFF2-40B4-BE49-F238E27FC236}">
                <a16:creationId xmlns:a16="http://schemas.microsoft.com/office/drawing/2014/main" id="{C279A025-6FBC-11CC-01BD-61EB811FAA75}"/>
              </a:ext>
            </a:extLst>
          </p:cNvPr>
          <p:cNvSpPr>
            <a:spLocks noGrp="1"/>
          </p:cNvSpPr>
          <p:nvPr>
            <p:ph type="title"/>
          </p:nvPr>
        </p:nvSpPr>
        <p:spPr/>
        <p:txBody>
          <a:bodyPr/>
          <a:lstStyle/>
          <a:p>
            <a:r>
              <a:rPr lang="en-GB"/>
              <a:t>Redesign LED-to-LED retrofit</a:t>
            </a:r>
            <a:br>
              <a:rPr lang="en-GB"/>
            </a:br>
            <a:endParaRPr lang="en-GB"/>
          </a:p>
        </p:txBody>
      </p:sp>
      <p:sp>
        <p:nvSpPr>
          <p:cNvPr id="4" name="Slide Number Placeholder 3">
            <a:extLst>
              <a:ext uri="{FF2B5EF4-FFF2-40B4-BE49-F238E27FC236}">
                <a16:creationId xmlns:a16="http://schemas.microsoft.com/office/drawing/2014/main" id="{A200D38C-CF41-7AAD-0C2A-58D0119E5D6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88FE11EC-9D74-5296-F6F5-FC487E59BFAB}"/>
              </a:ext>
            </a:extLst>
          </p:cNvPr>
          <p:cNvSpPr>
            <a:spLocks noGrp="1"/>
          </p:cNvSpPr>
          <p:nvPr>
            <p:ph idx="1"/>
          </p:nvPr>
        </p:nvSpPr>
        <p:spPr>
          <a:xfrm>
            <a:off x="536444" y="1342310"/>
            <a:ext cx="9788927" cy="1191250"/>
          </a:xfrm>
        </p:spPr>
        <p:txBody>
          <a:bodyPr/>
          <a:lstStyle/>
          <a:p>
            <a:pPr marL="0" indent="0">
              <a:buNone/>
            </a:pPr>
            <a:r>
              <a:rPr lang="en-US"/>
              <a:t>This opportunity requires traditional design methods conducted by a lighting designer </a:t>
            </a:r>
          </a:p>
          <a:p>
            <a:pPr marL="0" indent="0">
              <a:buNone/>
            </a:pPr>
            <a:r>
              <a:rPr lang="en-US"/>
              <a:t>Implementation typically requires modifying the existing ceiling grid, additional power wiring, and design services, which is a much more labor- and skill-based scope than one-for-one replacements.</a:t>
            </a:r>
            <a:endParaRPr lang="en-GB"/>
          </a:p>
        </p:txBody>
      </p:sp>
      <p:pic>
        <p:nvPicPr>
          <p:cNvPr id="11" name="Picture 10">
            <a:extLst>
              <a:ext uri="{FF2B5EF4-FFF2-40B4-BE49-F238E27FC236}">
                <a16:creationId xmlns:a16="http://schemas.microsoft.com/office/drawing/2014/main" id="{BFC3317E-52B3-EB0A-46C8-3EBEAC9B8BAF}"/>
              </a:ext>
            </a:extLst>
          </p:cNvPr>
          <p:cNvPicPr>
            <a:picLocks noChangeAspect="1"/>
          </p:cNvPicPr>
          <p:nvPr/>
        </p:nvPicPr>
        <p:blipFill>
          <a:blip r:embed="rId4"/>
          <a:stretch>
            <a:fillRect/>
          </a:stretch>
        </p:blipFill>
        <p:spPr>
          <a:xfrm>
            <a:off x="539750" y="3014811"/>
            <a:ext cx="6661344" cy="2731558"/>
          </a:xfrm>
          <a:prstGeom prst="rect">
            <a:avLst/>
          </a:prstGeom>
          <a:ln w="38100">
            <a:solidFill>
              <a:schemeClr val="tx2"/>
            </a:solidFill>
          </a:ln>
        </p:spPr>
      </p:pic>
      <p:sp>
        <p:nvSpPr>
          <p:cNvPr id="12" name="TextBox 11">
            <a:extLst>
              <a:ext uri="{FF2B5EF4-FFF2-40B4-BE49-F238E27FC236}">
                <a16:creationId xmlns:a16="http://schemas.microsoft.com/office/drawing/2014/main" id="{F39E9EC2-B5EC-5C9C-3E66-3C942EE138A2}"/>
              </a:ext>
            </a:extLst>
          </p:cNvPr>
          <p:cNvSpPr txBox="1"/>
          <p:nvPr/>
        </p:nvSpPr>
        <p:spPr>
          <a:xfrm>
            <a:off x="7791013" y="3056239"/>
            <a:ext cx="3780992" cy="247760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a:ln>
                  <a:noFill/>
                </a:ln>
                <a:solidFill>
                  <a:srgbClr val="0F204B"/>
                </a:solidFill>
                <a:effectLst/>
                <a:uLnTx/>
                <a:uFillTx/>
                <a:latin typeface="Arial"/>
                <a:ea typeface="+mn-ea"/>
                <a:cs typeface="+mn-cs"/>
              </a:rPr>
              <a:t>Why a Grade of C?</a:t>
            </a:r>
          </a:p>
          <a:p>
            <a:pPr marL="342900" marR="0" lvl="0" indent="-342900" algn="l" defTabSz="914400" rtl="0" eaLnBrk="1" fontAlgn="auto" latinLnBrk="0" hangingPunct="1">
              <a:lnSpc>
                <a:spcPct val="100000"/>
              </a:lnSpc>
              <a:spcBef>
                <a:spcPts val="600"/>
              </a:spcBef>
              <a:spcAft>
                <a:spcPts val="0"/>
              </a:spcAft>
              <a:buClr>
                <a:srgbClr val="0F204B"/>
              </a:buClr>
              <a:buSzTx/>
              <a:buFont typeface="Arial" panose="020B0604020202020204" pitchFamily="34" charset="0"/>
              <a:buChar char="•"/>
              <a:tabLst/>
              <a:defRPr/>
            </a:pPr>
            <a:r>
              <a:rPr kumimoji="0" lang="en-US" sz="1800" b="0" i="0" u="none" strike="noStrike" kern="1200" cap="none" spc="0" normalizeH="0" baseline="0" noProof="0">
                <a:ln>
                  <a:noFill/>
                </a:ln>
                <a:solidFill>
                  <a:srgbClr val="0F204B"/>
                </a:solidFill>
                <a:effectLst/>
                <a:uLnTx/>
                <a:uFillTx/>
                <a:latin typeface="Arial"/>
                <a:ea typeface="+mn-ea"/>
                <a:cs typeface="+mn-cs"/>
              </a:rPr>
              <a:t>Redesign leverages superior lighting distribution of LEDNLCs favor larger buildings</a:t>
            </a:r>
          </a:p>
          <a:p>
            <a:pPr marL="342900" marR="0" lvl="0" indent="-342900" algn="l" defTabSz="914400" rtl="0" eaLnBrk="1" fontAlgn="auto" latinLnBrk="0" hangingPunct="1">
              <a:lnSpc>
                <a:spcPct val="100000"/>
              </a:lnSpc>
              <a:spcBef>
                <a:spcPts val="600"/>
              </a:spcBef>
              <a:spcAft>
                <a:spcPts val="0"/>
              </a:spcAft>
              <a:buClr>
                <a:srgbClr val="0F204B"/>
              </a:buClr>
              <a:buSzTx/>
              <a:buFont typeface="Arial" panose="020B0604020202020204" pitchFamily="34" charset="0"/>
              <a:buChar char="•"/>
              <a:tabLst/>
              <a:defRPr/>
            </a:pPr>
            <a:r>
              <a:rPr kumimoji="0" lang="en-US" sz="1800" b="0" i="0" u="none" strike="noStrike" kern="1200" cap="none" spc="0" normalizeH="0" baseline="0" noProof="0">
                <a:ln>
                  <a:noFill/>
                </a:ln>
                <a:solidFill>
                  <a:srgbClr val="0F204B"/>
                </a:solidFill>
                <a:effectLst/>
                <a:uLnTx/>
                <a:uFillTx/>
                <a:latin typeface="Arial"/>
                <a:ea typeface="+mn-ea"/>
                <a:cs typeface="+mn-cs"/>
              </a:rPr>
              <a:t>Lighting design is inherently a custom process</a:t>
            </a:r>
          </a:p>
          <a:p>
            <a:pPr marL="342900" marR="0" lvl="0" indent="-342900" algn="l" defTabSz="914400" rtl="0" eaLnBrk="1" fontAlgn="auto" latinLnBrk="0" hangingPunct="1">
              <a:lnSpc>
                <a:spcPct val="100000"/>
              </a:lnSpc>
              <a:spcBef>
                <a:spcPts val="600"/>
              </a:spcBef>
              <a:spcAft>
                <a:spcPts val="0"/>
              </a:spcAft>
              <a:buClr>
                <a:srgbClr val="0F204B"/>
              </a:buClr>
              <a:buSzTx/>
              <a:buFont typeface="Arial" panose="020B0604020202020204" pitchFamily="34" charset="0"/>
              <a:buChar char="•"/>
              <a:tabLst/>
              <a:defRPr/>
            </a:pPr>
            <a:r>
              <a:rPr kumimoji="0" lang="en-US" sz="1800" b="0" i="0" u="none" strike="noStrike" kern="1200" cap="none" spc="0" normalizeH="0" baseline="0" noProof="0">
                <a:ln>
                  <a:noFill/>
                </a:ln>
                <a:solidFill>
                  <a:srgbClr val="0F204B"/>
                </a:solidFill>
                <a:effectLst/>
                <a:uLnTx/>
                <a:uFillTx/>
                <a:latin typeface="Arial"/>
                <a:ea typeface="+mn-ea"/>
                <a:cs typeface="+mn-cs"/>
              </a:rPr>
              <a:t>Control-ready fixtures add to costs</a:t>
            </a:r>
            <a:endParaRPr kumimoji="0" lang="en-GB" sz="1800" b="0" i="0" u="none" strike="noStrike" kern="1200" cap="none" spc="0" normalizeH="0" baseline="0" noProof="0">
              <a:ln>
                <a:noFill/>
              </a:ln>
              <a:solidFill>
                <a:srgbClr val="0F204B"/>
              </a:solidFill>
              <a:effectLst/>
              <a:uLnTx/>
              <a:uFillTx/>
              <a:latin typeface="Arial"/>
              <a:ea typeface="+mn-ea"/>
              <a:cs typeface="+mn-cs"/>
            </a:endParaRPr>
          </a:p>
        </p:txBody>
      </p:sp>
    </p:spTree>
    <p:extLst>
      <p:ext uri="{BB962C8B-B14F-4D97-AF65-F5344CB8AC3E}">
        <p14:creationId xmlns:p14="http://schemas.microsoft.com/office/powerpoint/2010/main" val="17238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3F095D-977A-4C71-A600-9087404EDF5F}"/>
              </a:ext>
            </a:extLst>
          </p:cNvPr>
          <p:cNvSpPr txBox="1">
            <a:spLocks/>
          </p:cNvSpPr>
          <p:nvPr/>
        </p:nvSpPr>
        <p:spPr>
          <a:xfrm>
            <a:off x="839788" y="358775"/>
            <a:ext cx="3932237" cy="8001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spcAft>
                <a:spcPts val="600"/>
              </a:spcAft>
            </a:pPr>
            <a:r>
              <a:rPr lang="en-US" b="1" kern="1200">
                <a:latin typeface="Open Sans" panose="020B0606030504020204" pitchFamily="34" charset="0"/>
                <a:ea typeface="Open Sans" panose="020B0606030504020204" pitchFamily="34" charset="0"/>
                <a:cs typeface="Open Sans" panose="020B0606030504020204" pitchFamily="34" charset="0"/>
              </a:rPr>
              <a:t>Agenda</a:t>
            </a:r>
          </a:p>
        </p:txBody>
      </p:sp>
      <p:sp>
        <p:nvSpPr>
          <p:cNvPr id="4" name="Slide Number Placeholder 3">
            <a:extLst>
              <a:ext uri="{FF2B5EF4-FFF2-40B4-BE49-F238E27FC236}">
                <a16:creationId xmlns:a16="http://schemas.microsoft.com/office/drawing/2014/main" id="{46FEA924-01D1-4936-6B31-46CF6A07A1E6}"/>
              </a:ext>
            </a:extLst>
          </p:cNvPr>
          <p:cNvSpPr>
            <a:spLocks noGrp="1"/>
          </p:cNvSpPr>
          <p:nvPr>
            <p:ph type="sldNum" sz="quarter" idx="12"/>
          </p:nvPr>
        </p:nvSpPr>
        <p:spPr>
          <a:xfrm>
            <a:off x="11386458" y="6335095"/>
            <a:ext cx="508000" cy="365125"/>
          </a:xfrm>
        </p:spPr>
        <p:txBody>
          <a:bodyPr>
            <a:normAutofit/>
          </a:bodyPr>
          <a:lstStyle/>
          <a:p>
            <a:pPr>
              <a:spcAft>
                <a:spcPts val="600"/>
              </a:spcAft>
            </a:pPr>
            <a:fld id="{9F6BE9D6-2AEA-4830-9DC0-68870D768C48}" type="slidenum">
              <a:rPr lang="en-US" smtClean="0"/>
              <a:pPr>
                <a:spcAft>
                  <a:spcPts val="600"/>
                </a:spcAft>
              </a:pPr>
              <a:t>2</a:t>
            </a:fld>
            <a:endParaRPr lang="en-US"/>
          </a:p>
        </p:txBody>
      </p:sp>
      <p:sp>
        <p:nvSpPr>
          <p:cNvPr id="9" name="TextBox 8">
            <a:extLst>
              <a:ext uri="{FF2B5EF4-FFF2-40B4-BE49-F238E27FC236}">
                <a16:creationId xmlns:a16="http://schemas.microsoft.com/office/drawing/2014/main" id="{B2332B85-8D53-DF4E-BCEC-1BECCE7D07A4}"/>
              </a:ext>
            </a:extLst>
          </p:cNvPr>
          <p:cNvSpPr txBox="1"/>
          <p:nvPr/>
        </p:nvSpPr>
        <p:spPr>
          <a:xfrm>
            <a:off x="839788" y="1630412"/>
            <a:ext cx="10951596" cy="3785652"/>
          </a:xfrm>
          <a:prstGeom prst="rect">
            <a:avLst/>
          </a:prstGeom>
          <a:noFill/>
        </p:spPr>
        <p:txBody>
          <a:bodyPr wrap="square" lIns="91440" tIns="45720" rIns="91440" bIns="45720" anchor="t">
            <a:spAutoFit/>
          </a:bodyPr>
          <a:lstStyle/>
          <a:p>
            <a:pPr marL="457200" indent="-457200">
              <a:buAutoNum type="arabicPeriod"/>
            </a:pPr>
            <a:r>
              <a:rPr lang="en-US" sz="2400" b="1"/>
              <a:t>Welcome </a:t>
            </a:r>
            <a:endParaRPr lang="en-US" sz="2400" b="1">
              <a:ea typeface="Open Sans"/>
              <a:cs typeface="Open Sans"/>
            </a:endParaRPr>
          </a:p>
          <a:p>
            <a:pPr marL="457200" indent="-457200">
              <a:buAutoNum type="arabicPeriod"/>
            </a:pPr>
            <a:endParaRPr lang="en-US" sz="2400" b="1">
              <a:ea typeface="Open Sans"/>
              <a:cs typeface="Open Sans"/>
            </a:endParaRPr>
          </a:p>
          <a:p>
            <a:pPr marL="457200" indent="-457200">
              <a:buAutoNum type="arabicPeriod"/>
            </a:pPr>
            <a:r>
              <a:rPr lang="en-US" sz="2400" b="1"/>
              <a:t>Program Planning Working Group (PPWG) Overview </a:t>
            </a:r>
            <a:endParaRPr lang="en-US" sz="2400" b="1">
              <a:ea typeface="Open Sans"/>
              <a:cs typeface="Open Sans"/>
            </a:endParaRPr>
          </a:p>
          <a:p>
            <a:pPr marL="914400" lvl="1" indent="-457200">
              <a:buAutoNum type="arabicPeriod"/>
            </a:pPr>
            <a:endParaRPr lang="en-US" sz="2400" b="1">
              <a:ea typeface="Open Sans"/>
              <a:cs typeface="Open Sans"/>
            </a:endParaRPr>
          </a:p>
          <a:p>
            <a:pPr marL="457200" lvl="0" indent="-457200">
              <a:buAutoNum type="arabicPeriod"/>
            </a:pPr>
            <a:r>
              <a:rPr lang="en-US" sz="2400" b="1" err="1"/>
              <a:t>LightingPLUS</a:t>
            </a:r>
            <a:r>
              <a:rPr lang="en-US" sz="2400" b="1"/>
              <a:t> Market Characterization</a:t>
            </a:r>
            <a:endParaRPr lang="en-US" sz="2400" b="1">
              <a:ea typeface="Open Sans"/>
              <a:cs typeface="Open Sans"/>
            </a:endParaRPr>
          </a:p>
          <a:p>
            <a:pPr marL="457200" indent="-457200">
              <a:buAutoNum type="arabicPeriod"/>
            </a:pPr>
            <a:endParaRPr lang="en-US" sz="2400" b="1">
              <a:ea typeface="Open Sans"/>
              <a:cs typeface="Open Sans"/>
            </a:endParaRPr>
          </a:p>
          <a:p>
            <a:pPr marL="457200" indent="-457200">
              <a:buAutoNum type="arabicPeriod"/>
            </a:pPr>
            <a:r>
              <a:rPr lang="en-US" sz="2400" b="1">
                <a:ea typeface="Open Sans"/>
                <a:cs typeface="Open Sans"/>
              </a:rPr>
              <a:t>Q&amp;A </a:t>
            </a:r>
          </a:p>
          <a:p>
            <a:pPr marL="457200" indent="-457200">
              <a:buAutoNum type="arabicPeriod"/>
            </a:pPr>
            <a:endParaRPr lang="en-US" sz="2400" b="1">
              <a:ea typeface="Open Sans"/>
              <a:cs typeface="Open Sans"/>
            </a:endParaRPr>
          </a:p>
          <a:p>
            <a:pPr marL="457200" indent="-457200">
              <a:buAutoNum type="arabicPeriod"/>
            </a:pPr>
            <a:r>
              <a:rPr lang="en-US" sz="2400" b="1"/>
              <a:t>DLC LED Cost Effectiveness Analysis Tool</a:t>
            </a:r>
            <a:endParaRPr lang="en-US" sz="2400" b="1">
              <a:ea typeface="Open Sans"/>
              <a:cs typeface="Open Sans"/>
            </a:endParaRPr>
          </a:p>
          <a:p>
            <a:pPr lvl="0"/>
            <a:endParaRPr lang="en-US" sz="2400" b="1"/>
          </a:p>
        </p:txBody>
      </p:sp>
    </p:spTree>
    <p:extLst>
      <p:ext uri="{BB962C8B-B14F-4D97-AF65-F5344CB8AC3E}">
        <p14:creationId xmlns:p14="http://schemas.microsoft.com/office/powerpoint/2010/main" val="1299186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4173D-2C8E-EC7F-FA40-58D6194B3AF2}"/>
              </a:ext>
            </a:extLst>
          </p:cNvPr>
          <p:cNvSpPr>
            <a:spLocks noGrp="1"/>
          </p:cNvSpPr>
          <p:nvPr>
            <p:ph type="title"/>
          </p:nvPr>
        </p:nvSpPr>
        <p:spPr/>
        <p:txBody>
          <a:bodyPr/>
          <a:lstStyle/>
          <a:p>
            <a:r>
              <a:rPr lang="en-GB"/>
              <a:t>Wrap-up and Q&amp;A</a:t>
            </a:r>
          </a:p>
        </p:txBody>
      </p:sp>
      <p:sp>
        <p:nvSpPr>
          <p:cNvPr id="3" name="Text Placeholder 2">
            <a:extLst>
              <a:ext uri="{FF2B5EF4-FFF2-40B4-BE49-F238E27FC236}">
                <a16:creationId xmlns:a16="http://schemas.microsoft.com/office/drawing/2014/main" id="{15DFD054-6298-C50F-065A-EE61A4185B8E}"/>
              </a:ext>
            </a:extLst>
          </p:cNvPr>
          <p:cNvSpPr>
            <a:spLocks noGrp="1"/>
          </p:cNvSpPr>
          <p:nvPr>
            <p:ph type="body" sz="quarter" idx="15"/>
          </p:nvPr>
        </p:nvSpPr>
        <p:spPr/>
        <p:txBody>
          <a:bodyPr/>
          <a:lstStyle/>
          <a:p>
            <a:r>
              <a:rPr lang="en-GB"/>
              <a:t>Want to be a part of the next joint study?</a:t>
            </a:r>
          </a:p>
          <a:p>
            <a:endParaRPr lang="en-GB"/>
          </a:p>
        </p:txBody>
      </p:sp>
      <p:sp>
        <p:nvSpPr>
          <p:cNvPr id="4" name="Slide Number Placeholder 3">
            <a:extLst>
              <a:ext uri="{FF2B5EF4-FFF2-40B4-BE49-F238E27FC236}">
                <a16:creationId xmlns:a16="http://schemas.microsoft.com/office/drawing/2014/main" id="{1899FDCC-0099-994D-FEF2-07720DFE74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700" b="0" i="0" u="none" strike="noStrike" kern="1200" cap="none" spc="0" normalizeH="0" baseline="0" noProof="0">
              <a:ln>
                <a:noFill/>
              </a:ln>
              <a:solidFill>
                <a:srgbClr val="FFFFFF"/>
              </a:solidFill>
              <a:effectLst/>
              <a:uLnTx/>
              <a:uFillTx/>
              <a:latin typeface="Arial"/>
              <a:ea typeface="+mn-ea"/>
              <a:cs typeface="+mn-cs"/>
            </a:endParaRPr>
          </a:p>
        </p:txBody>
      </p:sp>
      <p:pic>
        <p:nvPicPr>
          <p:cNvPr id="11" name="Content Placeholder 10">
            <a:extLst>
              <a:ext uri="{FF2B5EF4-FFF2-40B4-BE49-F238E27FC236}">
                <a16:creationId xmlns:a16="http://schemas.microsoft.com/office/drawing/2014/main" id="{C51F683D-7951-CA8C-6F70-40032EE4FBA3}"/>
              </a:ext>
            </a:extLst>
          </p:cNvPr>
          <p:cNvPicPr>
            <a:picLocks noGrp="1" noChangeAspect="1"/>
          </p:cNvPicPr>
          <p:nvPr>
            <p:ph sz="half" idx="4294967295"/>
          </p:nvPr>
        </p:nvPicPr>
        <p:blipFill>
          <a:blip r:embed="rId3"/>
          <a:stretch>
            <a:fillRect/>
          </a:stretch>
        </p:blipFill>
        <p:spPr>
          <a:xfrm>
            <a:off x="1574957" y="1475750"/>
            <a:ext cx="2947988" cy="3821112"/>
          </a:xfrm>
          <a:prstGeom prst="rect">
            <a:avLst/>
          </a:prstGeom>
          <a:ln w="12700">
            <a:solidFill>
              <a:schemeClr val="accent1"/>
            </a:solidFill>
          </a:ln>
        </p:spPr>
      </p:pic>
      <p:sp>
        <p:nvSpPr>
          <p:cNvPr id="13" name="TextBox 12">
            <a:extLst>
              <a:ext uri="{FF2B5EF4-FFF2-40B4-BE49-F238E27FC236}">
                <a16:creationId xmlns:a16="http://schemas.microsoft.com/office/drawing/2014/main" id="{C91ECFB0-44F3-5A70-99CE-C58FBB79C422}"/>
              </a:ext>
            </a:extLst>
          </p:cNvPr>
          <p:cNvSpPr txBox="1"/>
          <p:nvPr/>
        </p:nvSpPr>
        <p:spPr>
          <a:xfrm>
            <a:off x="806400" y="5520591"/>
            <a:ext cx="4794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mn-cs"/>
                <a:hlinkClick r:id="rId4"/>
              </a:rPr>
              <a:t>https://www.dnv.com/publications/lightingplus-market-characterization/</a:t>
            </a:r>
            <a:r>
              <a:rPr kumimoji="0" lang="en-GB" sz="1400" b="0" i="0" u="none" strike="noStrike" kern="1200" cap="none" spc="0" normalizeH="0" baseline="0" noProof="0">
                <a:ln>
                  <a:noFill/>
                </a:ln>
                <a:solidFill>
                  <a:srgbClr val="000000"/>
                </a:solidFill>
                <a:effectLst/>
                <a:uLnTx/>
                <a:uFillTx/>
                <a:latin typeface="Arial"/>
                <a:ea typeface="+mn-ea"/>
                <a:cs typeface="+mn-cs"/>
              </a:rPr>
              <a:t> </a:t>
            </a:r>
          </a:p>
        </p:txBody>
      </p:sp>
      <p:sp>
        <p:nvSpPr>
          <p:cNvPr id="2" name="Content Placeholder 6">
            <a:extLst>
              <a:ext uri="{FF2B5EF4-FFF2-40B4-BE49-F238E27FC236}">
                <a16:creationId xmlns:a16="http://schemas.microsoft.com/office/drawing/2014/main" id="{C93B73CD-296B-FA18-01CF-800DCDAA24F1}"/>
              </a:ext>
            </a:extLst>
          </p:cNvPr>
          <p:cNvSpPr txBox="1">
            <a:spLocks/>
          </p:cNvSpPr>
          <p:nvPr/>
        </p:nvSpPr>
        <p:spPr>
          <a:xfrm>
            <a:off x="6407518" y="5133349"/>
            <a:ext cx="5465763" cy="327026"/>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0F204B"/>
                </a:solidFill>
                <a:effectLst/>
                <a:uLnTx/>
                <a:uFillTx/>
                <a:latin typeface="Arial"/>
                <a:ea typeface="+mn-ea"/>
                <a:cs typeface="+mn-cs"/>
              </a:rPr>
              <a:t>DATA CENTERS!!!</a:t>
            </a:r>
          </a:p>
        </p:txBody>
      </p:sp>
      <p:pic>
        <p:nvPicPr>
          <p:cNvPr id="6" name="Picture 5" descr="A long hallway with lights&#10;&#10;AI-generated content may be incorrect.">
            <a:extLst>
              <a:ext uri="{FF2B5EF4-FFF2-40B4-BE49-F238E27FC236}">
                <a16:creationId xmlns:a16="http://schemas.microsoft.com/office/drawing/2014/main" id="{D4E13ECF-0E24-384B-A0B3-9793F2BE92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5746" y="2253030"/>
            <a:ext cx="4469308" cy="2514600"/>
          </a:xfrm>
          <a:prstGeom prst="rect">
            <a:avLst/>
          </a:prstGeom>
        </p:spPr>
      </p:pic>
    </p:spTree>
    <p:extLst>
      <p:ext uri="{BB962C8B-B14F-4D97-AF65-F5344CB8AC3E}">
        <p14:creationId xmlns:p14="http://schemas.microsoft.com/office/powerpoint/2010/main" val="1802172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B0B726E-FB32-4BE7-A175-AA81ADFB340E}"/>
              </a:ext>
            </a:extLst>
          </p:cNvPr>
          <p:cNvSpPr>
            <a:spLocks noGrp="1"/>
          </p:cNvSpPr>
          <p:nvPr>
            <p:ph type="sldNum" sz="quarter" idx="12"/>
          </p:nvPr>
        </p:nvSpPr>
        <p:spPr>
          <a:xfrm>
            <a:off x="540000" y="6440400"/>
            <a:ext cx="266400" cy="151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7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 Placeholder 9">
            <a:extLst>
              <a:ext uri="{FF2B5EF4-FFF2-40B4-BE49-F238E27FC236}">
                <a16:creationId xmlns:a16="http://schemas.microsoft.com/office/drawing/2014/main" id="{6DBFE0E5-DD38-4845-9DD7-71DAD8FBEA8E}"/>
              </a:ext>
            </a:extLst>
          </p:cNvPr>
          <p:cNvSpPr>
            <a:spLocks noGrp="1"/>
          </p:cNvSpPr>
          <p:nvPr>
            <p:ph type="body" sz="quarter" idx="15"/>
          </p:nvPr>
        </p:nvSpPr>
        <p:spPr/>
        <p:txBody>
          <a:bodyPr/>
          <a:lstStyle/>
          <a:p>
            <a:r>
              <a:rPr lang="en-GB"/>
              <a:t>Geoffrey Cooper, Director of Energy Markets</a:t>
            </a:r>
          </a:p>
        </p:txBody>
      </p:sp>
      <p:sp>
        <p:nvSpPr>
          <p:cNvPr id="11" name="Text Placeholder 10">
            <a:extLst>
              <a:ext uri="{FF2B5EF4-FFF2-40B4-BE49-F238E27FC236}">
                <a16:creationId xmlns:a16="http://schemas.microsoft.com/office/drawing/2014/main" id="{7490AC70-B994-482E-B2B8-084B5E9200E7}"/>
              </a:ext>
            </a:extLst>
          </p:cNvPr>
          <p:cNvSpPr>
            <a:spLocks noGrp="1"/>
          </p:cNvSpPr>
          <p:nvPr>
            <p:ph type="body" sz="quarter" idx="16"/>
          </p:nvPr>
        </p:nvSpPr>
        <p:spPr/>
        <p:txBody>
          <a:bodyPr/>
          <a:lstStyle/>
          <a:p>
            <a:r>
              <a:rPr lang="en-GB">
                <a:hlinkClick r:id="rId3"/>
              </a:rPr>
              <a:t>geoffrey.cooper@dnv.com</a:t>
            </a:r>
            <a:r>
              <a:rPr lang="en-GB"/>
              <a:t> </a:t>
            </a:r>
          </a:p>
        </p:txBody>
      </p:sp>
    </p:spTree>
    <p:extLst>
      <p:ext uri="{BB962C8B-B14F-4D97-AF65-F5344CB8AC3E}">
        <p14:creationId xmlns:p14="http://schemas.microsoft.com/office/powerpoint/2010/main" val="2708261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72AD-2036-A99D-40D3-AD91466D1D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B8CBEF7-2601-F92E-D924-8E28B47F4A57}"/>
              </a:ext>
            </a:extLst>
          </p:cNvPr>
          <p:cNvSpPr>
            <a:spLocks noGrp="1"/>
          </p:cNvSpPr>
          <p:nvPr>
            <p:ph type="body" sz="quarter" idx="13"/>
          </p:nvPr>
        </p:nvSpPr>
        <p:spPr>
          <a:xfrm>
            <a:off x="637674" y="3032918"/>
            <a:ext cx="9052236" cy="792163"/>
          </a:xfrm>
        </p:spPr>
        <p:txBody>
          <a:bodyPr vert="horz" lIns="91440" tIns="45720" rIns="91440" bIns="45720" rtlCol="0" anchor="t">
            <a:noAutofit/>
          </a:bodyPr>
          <a:lstStyle/>
          <a:p>
            <a:pPr algn="ctr"/>
            <a:r>
              <a:rPr lang="en-US"/>
              <a:t>LED Cost Effectiveness Analysis Tool</a:t>
            </a:r>
          </a:p>
        </p:txBody>
      </p:sp>
      <p:sp>
        <p:nvSpPr>
          <p:cNvPr id="3" name="Text Placeholder 1">
            <a:extLst>
              <a:ext uri="{FF2B5EF4-FFF2-40B4-BE49-F238E27FC236}">
                <a16:creationId xmlns:a16="http://schemas.microsoft.com/office/drawing/2014/main" id="{CBCBFEFB-0EE3-C342-DCEC-7B622E107DAF}"/>
              </a:ext>
            </a:extLst>
          </p:cNvPr>
          <p:cNvSpPr txBox="1">
            <a:spLocks/>
          </p:cNvSpPr>
          <p:nvPr/>
        </p:nvSpPr>
        <p:spPr>
          <a:xfrm>
            <a:off x="637674" y="3929640"/>
            <a:ext cx="9052236" cy="79216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48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 </a:t>
            </a:r>
          </a:p>
        </p:txBody>
      </p:sp>
    </p:spTree>
    <p:extLst>
      <p:ext uri="{BB962C8B-B14F-4D97-AF65-F5344CB8AC3E}">
        <p14:creationId xmlns:p14="http://schemas.microsoft.com/office/powerpoint/2010/main" val="1063861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2CD8-5EE2-313D-DE38-36FD4C4623D4}"/>
              </a:ext>
            </a:extLst>
          </p:cNvPr>
          <p:cNvSpPr>
            <a:spLocks noGrp="1"/>
          </p:cNvSpPr>
          <p:nvPr>
            <p:ph type="title"/>
          </p:nvPr>
        </p:nvSpPr>
        <p:spPr/>
        <p:txBody>
          <a:bodyPr/>
          <a:lstStyle/>
          <a:p>
            <a:r>
              <a:rPr lang="en-US"/>
              <a:t>DLC Dashboard </a:t>
            </a:r>
            <a:r>
              <a:rPr lang="en-US">
                <a:sym typeface="Wingdings" panose="05000000000000000000" pitchFamily="2" charset="2"/>
              </a:rPr>
              <a:t></a:t>
            </a:r>
            <a:r>
              <a:rPr lang="en-US"/>
              <a:t> Member Login</a:t>
            </a:r>
          </a:p>
        </p:txBody>
      </p:sp>
      <p:pic>
        <p:nvPicPr>
          <p:cNvPr id="6" name="Content Placeholder 5">
            <a:extLst>
              <a:ext uri="{FF2B5EF4-FFF2-40B4-BE49-F238E27FC236}">
                <a16:creationId xmlns:a16="http://schemas.microsoft.com/office/drawing/2014/main" id="{DD817E60-79B9-E61A-15A3-B3114492A778}"/>
              </a:ext>
            </a:extLst>
          </p:cNvPr>
          <p:cNvPicPr>
            <a:picLocks noGrp="1" noChangeAspect="1"/>
          </p:cNvPicPr>
          <p:nvPr>
            <p:ph idx="1"/>
          </p:nvPr>
        </p:nvPicPr>
        <p:blipFill>
          <a:blip r:embed="rId3"/>
          <a:srcRect t="598"/>
          <a:stretch>
            <a:fillRect/>
          </a:stretch>
        </p:blipFill>
        <p:spPr>
          <a:xfrm>
            <a:off x="1381624" y="1600199"/>
            <a:ext cx="9428751" cy="4325303"/>
          </a:xfrm>
        </p:spPr>
      </p:pic>
      <p:sp>
        <p:nvSpPr>
          <p:cNvPr id="4" name="Slide Number Placeholder 3">
            <a:extLst>
              <a:ext uri="{FF2B5EF4-FFF2-40B4-BE49-F238E27FC236}">
                <a16:creationId xmlns:a16="http://schemas.microsoft.com/office/drawing/2014/main" id="{3B98E58C-0162-9D69-B52B-7B3D9BF1372A}"/>
              </a:ext>
            </a:extLst>
          </p:cNvPr>
          <p:cNvSpPr>
            <a:spLocks noGrp="1"/>
          </p:cNvSpPr>
          <p:nvPr>
            <p:ph type="sldNum" sz="quarter" idx="12"/>
          </p:nvPr>
        </p:nvSpPr>
        <p:spPr/>
        <p:txBody>
          <a:bodyPr/>
          <a:lstStyle/>
          <a:p>
            <a:fld id="{9F6BE9D6-2AEA-4830-9DC0-68870D768C48}" type="slidenum">
              <a:rPr lang="en-US" smtClean="0"/>
              <a:pPr/>
              <a:t>23</a:t>
            </a:fld>
            <a:endParaRPr lang="en-US"/>
          </a:p>
        </p:txBody>
      </p:sp>
      <p:sp>
        <p:nvSpPr>
          <p:cNvPr id="7" name="Oval 6">
            <a:extLst>
              <a:ext uri="{FF2B5EF4-FFF2-40B4-BE49-F238E27FC236}">
                <a16:creationId xmlns:a16="http://schemas.microsoft.com/office/drawing/2014/main" id="{95A8CEE9-A36B-2198-FA69-11C73EB1D51F}"/>
              </a:ext>
            </a:extLst>
          </p:cNvPr>
          <p:cNvSpPr/>
          <p:nvPr/>
        </p:nvSpPr>
        <p:spPr>
          <a:xfrm>
            <a:off x="8395151" y="1588769"/>
            <a:ext cx="1012722" cy="425962"/>
          </a:xfrm>
          <a:prstGeom prst="ellipse">
            <a:avLst/>
          </a:prstGeom>
          <a:noFill/>
          <a:ln w="254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300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F978-9BE1-75E0-8A54-FEAD7F747F22}"/>
              </a:ext>
            </a:extLst>
          </p:cNvPr>
          <p:cNvSpPr>
            <a:spLocks noGrp="1"/>
          </p:cNvSpPr>
          <p:nvPr>
            <p:ph type="title"/>
          </p:nvPr>
        </p:nvSpPr>
        <p:spPr/>
        <p:txBody>
          <a:bodyPr/>
          <a:lstStyle/>
          <a:p>
            <a:r>
              <a:rPr lang="en-US"/>
              <a:t>Dashboard </a:t>
            </a:r>
            <a:r>
              <a:rPr lang="en-US">
                <a:sym typeface="Wingdings" panose="05000000000000000000" pitchFamily="2" charset="2"/>
              </a:rPr>
              <a:t></a:t>
            </a:r>
            <a:r>
              <a:rPr lang="en-US"/>
              <a:t> Resources &amp; Tools </a:t>
            </a:r>
            <a:r>
              <a:rPr lang="en-US">
                <a:sym typeface="Wingdings" panose="05000000000000000000" pitchFamily="2" charset="2"/>
              </a:rPr>
              <a:t></a:t>
            </a:r>
            <a:r>
              <a:rPr lang="en-US"/>
              <a:t> Tools</a:t>
            </a:r>
          </a:p>
        </p:txBody>
      </p:sp>
      <p:sp>
        <p:nvSpPr>
          <p:cNvPr id="4" name="Slide Number Placeholder 3">
            <a:extLst>
              <a:ext uri="{FF2B5EF4-FFF2-40B4-BE49-F238E27FC236}">
                <a16:creationId xmlns:a16="http://schemas.microsoft.com/office/drawing/2014/main" id="{0D5FBD9F-BCA1-0590-9FE0-CC82B223A360}"/>
              </a:ext>
            </a:extLst>
          </p:cNvPr>
          <p:cNvSpPr>
            <a:spLocks noGrp="1"/>
          </p:cNvSpPr>
          <p:nvPr>
            <p:ph type="sldNum" sz="quarter" idx="12"/>
          </p:nvPr>
        </p:nvSpPr>
        <p:spPr/>
        <p:txBody>
          <a:bodyPr/>
          <a:lstStyle/>
          <a:p>
            <a:fld id="{9F6BE9D6-2AEA-4830-9DC0-68870D768C48}" type="slidenum">
              <a:rPr lang="en-US" smtClean="0"/>
              <a:pPr/>
              <a:t>24</a:t>
            </a:fld>
            <a:endParaRPr lang="en-US"/>
          </a:p>
        </p:txBody>
      </p:sp>
      <p:pic>
        <p:nvPicPr>
          <p:cNvPr id="6" name="Picture 5">
            <a:extLst>
              <a:ext uri="{FF2B5EF4-FFF2-40B4-BE49-F238E27FC236}">
                <a16:creationId xmlns:a16="http://schemas.microsoft.com/office/drawing/2014/main" id="{A42596F4-4A06-F6CA-9C5D-9E7342856B5D}"/>
              </a:ext>
            </a:extLst>
          </p:cNvPr>
          <p:cNvPicPr>
            <a:picLocks noChangeAspect="1"/>
          </p:cNvPicPr>
          <p:nvPr/>
        </p:nvPicPr>
        <p:blipFill>
          <a:blip r:embed="rId3"/>
          <a:srcRect t="1859"/>
          <a:stretch>
            <a:fillRect/>
          </a:stretch>
        </p:blipFill>
        <p:spPr>
          <a:xfrm>
            <a:off x="1447063" y="1690688"/>
            <a:ext cx="9297874" cy="4280209"/>
          </a:xfrm>
          <a:prstGeom prst="rect">
            <a:avLst/>
          </a:prstGeom>
        </p:spPr>
      </p:pic>
      <p:pic>
        <p:nvPicPr>
          <p:cNvPr id="7" name="Picture 6">
            <a:extLst>
              <a:ext uri="{FF2B5EF4-FFF2-40B4-BE49-F238E27FC236}">
                <a16:creationId xmlns:a16="http://schemas.microsoft.com/office/drawing/2014/main" id="{0A92734B-306D-F321-39CD-60397512EBC4}"/>
              </a:ext>
            </a:extLst>
          </p:cNvPr>
          <p:cNvPicPr>
            <a:picLocks noChangeAspect="1"/>
          </p:cNvPicPr>
          <p:nvPr/>
        </p:nvPicPr>
        <p:blipFill>
          <a:blip r:embed="rId4"/>
          <a:stretch>
            <a:fillRect/>
          </a:stretch>
        </p:blipFill>
        <p:spPr>
          <a:xfrm>
            <a:off x="1456282" y="4411980"/>
            <a:ext cx="738278" cy="279541"/>
          </a:xfrm>
          <a:prstGeom prst="rect">
            <a:avLst/>
          </a:prstGeom>
        </p:spPr>
      </p:pic>
    </p:spTree>
    <p:extLst>
      <p:ext uri="{BB962C8B-B14F-4D97-AF65-F5344CB8AC3E}">
        <p14:creationId xmlns:p14="http://schemas.microsoft.com/office/powerpoint/2010/main" val="1913712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D1A5-D305-35B1-1E03-3064EDDA884D}"/>
              </a:ext>
            </a:extLst>
          </p:cNvPr>
          <p:cNvSpPr>
            <a:spLocks noGrp="1"/>
          </p:cNvSpPr>
          <p:nvPr>
            <p:ph type="title"/>
          </p:nvPr>
        </p:nvSpPr>
        <p:spPr/>
        <p:txBody>
          <a:bodyPr/>
          <a:lstStyle/>
          <a:p>
            <a:r>
              <a:rPr lang="en-US"/>
              <a:t>DLC LED Cost Effectiveness Analysis Tool</a:t>
            </a:r>
            <a:endParaRPr lang="en-US" u="sng"/>
          </a:p>
        </p:txBody>
      </p:sp>
      <p:sp>
        <p:nvSpPr>
          <p:cNvPr id="4" name="Slide Number Placeholder 3">
            <a:extLst>
              <a:ext uri="{FF2B5EF4-FFF2-40B4-BE49-F238E27FC236}">
                <a16:creationId xmlns:a16="http://schemas.microsoft.com/office/drawing/2014/main" id="{2036B7F4-0C3F-B7A0-D379-C5FCC5C397E4}"/>
              </a:ext>
            </a:extLst>
          </p:cNvPr>
          <p:cNvSpPr>
            <a:spLocks noGrp="1"/>
          </p:cNvSpPr>
          <p:nvPr>
            <p:ph type="sldNum" sz="quarter" idx="12"/>
          </p:nvPr>
        </p:nvSpPr>
        <p:spPr/>
        <p:txBody>
          <a:bodyPr/>
          <a:lstStyle/>
          <a:p>
            <a:fld id="{9F6BE9D6-2AEA-4830-9DC0-68870D768C48}" type="slidenum">
              <a:rPr lang="en-US" smtClean="0"/>
              <a:pPr/>
              <a:t>25</a:t>
            </a:fld>
            <a:endParaRPr lang="en-US"/>
          </a:p>
        </p:txBody>
      </p:sp>
      <p:pic>
        <p:nvPicPr>
          <p:cNvPr id="6" name="Picture 5">
            <a:extLst>
              <a:ext uri="{FF2B5EF4-FFF2-40B4-BE49-F238E27FC236}">
                <a16:creationId xmlns:a16="http://schemas.microsoft.com/office/drawing/2014/main" id="{A2C79A82-2175-9767-D87D-5CDCEF3DCA91}"/>
              </a:ext>
            </a:extLst>
          </p:cNvPr>
          <p:cNvPicPr>
            <a:picLocks noChangeAspect="1"/>
          </p:cNvPicPr>
          <p:nvPr/>
        </p:nvPicPr>
        <p:blipFill>
          <a:blip r:embed="rId3"/>
          <a:srcRect t="1369"/>
          <a:stretch>
            <a:fillRect/>
          </a:stretch>
        </p:blipFill>
        <p:spPr>
          <a:xfrm>
            <a:off x="1274943" y="1588770"/>
            <a:ext cx="9642114" cy="4291790"/>
          </a:xfrm>
          <a:prstGeom prst="rect">
            <a:avLst/>
          </a:prstGeom>
        </p:spPr>
      </p:pic>
      <p:pic>
        <p:nvPicPr>
          <p:cNvPr id="10" name="Picture 9">
            <a:extLst>
              <a:ext uri="{FF2B5EF4-FFF2-40B4-BE49-F238E27FC236}">
                <a16:creationId xmlns:a16="http://schemas.microsoft.com/office/drawing/2014/main" id="{94A8029E-5333-F015-A6CD-871877923E49}"/>
              </a:ext>
            </a:extLst>
          </p:cNvPr>
          <p:cNvPicPr>
            <a:picLocks noChangeAspect="1"/>
          </p:cNvPicPr>
          <p:nvPr/>
        </p:nvPicPr>
        <p:blipFill>
          <a:blip r:embed="rId4"/>
          <a:stretch>
            <a:fillRect/>
          </a:stretch>
        </p:blipFill>
        <p:spPr>
          <a:xfrm>
            <a:off x="4402273" y="5032213"/>
            <a:ext cx="2238557" cy="570272"/>
          </a:xfrm>
          <a:prstGeom prst="rect">
            <a:avLst/>
          </a:prstGeom>
        </p:spPr>
      </p:pic>
      <p:pic>
        <p:nvPicPr>
          <p:cNvPr id="5" name="Picture 4">
            <a:extLst>
              <a:ext uri="{FF2B5EF4-FFF2-40B4-BE49-F238E27FC236}">
                <a16:creationId xmlns:a16="http://schemas.microsoft.com/office/drawing/2014/main" id="{F3B0BED1-8BD3-968A-F1D4-3F60D52FC83F}"/>
              </a:ext>
            </a:extLst>
          </p:cNvPr>
          <p:cNvPicPr>
            <a:picLocks noChangeAspect="1"/>
          </p:cNvPicPr>
          <p:nvPr/>
        </p:nvPicPr>
        <p:blipFill>
          <a:blip r:embed="rId5"/>
          <a:stretch>
            <a:fillRect/>
          </a:stretch>
        </p:blipFill>
        <p:spPr>
          <a:xfrm>
            <a:off x="1274943" y="4331002"/>
            <a:ext cx="853440" cy="291939"/>
          </a:xfrm>
          <a:prstGeom prst="rect">
            <a:avLst/>
          </a:prstGeom>
        </p:spPr>
      </p:pic>
    </p:spTree>
    <p:extLst>
      <p:ext uri="{BB962C8B-B14F-4D97-AF65-F5344CB8AC3E}">
        <p14:creationId xmlns:p14="http://schemas.microsoft.com/office/powerpoint/2010/main" val="3078081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835F-F387-C2C0-C61D-96F3610668D1}"/>
              </a:ext>
            </a:extLst>
          </p:cNvPr>
          <p:cNvSpPr>
            <a:spLocks noGrp="1"/>
          </p:cNvSpPr>
          <p:nvPr>
            <p:ph type="title"/>
          </p:nvPr>
        </p:nvSpPr>
        <p:spPr/>
        <p:txBody>
          <a:bodyPr>
            <a:normAutofit/>
          </a:bodyPr>
          <a:lstStyle/>
          <a:p>
            <a:r>
              <a:rPr lang="en-US"/>
              <a:t>DLC LED Cost Effectiveness Analysis Tool</a:t>
            </a:r>
          </a:p>
        </p:txBody>
      </p:sp>
      <p:sp>
        <p:nvSpPr>
          <p:cNvPr id="4" name="Slide Number Placeholder 3">
            <a:extLst>
              <a:ext uri="{FF2B5EF4-FFF2-40B4-BE49-F238E27FC236}">
                <a16:creationId xmlns:a16="http://schemas.microsoft.com/office/drawing/2014/main" id="{BD040290-FDB7-F024-8F88-3EEE3083828B}"/>
              </a:ext>
            </a:extLst>
          </p:cNvPr>
          <p:cNvSpPr>
            <a:spLocks noGrp="1"/>
          </p:cNvSpPr>
          <p:nvPr>
            <p:ph type="sldNum" sz="quarter" idx="12"/>
          </p:nvPr>
        </p:nvSpPr>
        <p:spPr/>
        <p:txBody>
          <a:bodyPr/>
          <a:lstStyle/>
          <a:p>
            <a:fld id="{9F6BE9D6-2AEA-4830-9DC0-68870D768C48}" type="slidenum">
              <a:rPr lang="en-US" smtClean="0"/>
              <a:pPr/>
              <a:t>26</a:t>
            </a:fld>
            <a:endParaRPr lang="en-US"/>
          </a:p>
        </p:txBody>
      </p:sp>
      <p:pic>
        <p:nvPicPr>
          <p:cNvPr id="7" name="Picture 6" descr="A screenshot of a business analysis tool&#10;&#10;Description automatically generated">
            <a:extLst>
              <a:ext uri="{FF2B5EF4-FFF2-40B4-BE49-F238E27FC236}">
                <a16:creationId xmlns:a16="http://schemas.microsoft.com/office/drawing/2014/main" id="{A9248219-B56D-5BED-9924-489482F4474C}"/>
              </a:ext>
            </a:extLst>
          </p:cNvPr>
          <p:cNvPicPr>
            <a:picLocks noChangeAspect="1"/>
          </p:cNvPicPr>
          <p:nvPr/>
        </p:nvPicPr>
        <p:blipFill>
          <a:blip r:embed="rId3"/>
          <a:stretch>
            <a:fillRect/>
          </a:stretch>
        </p:blipFill>
        <p:spPr>
          <a:xfrm>
            <a:off x="1017270" y="1460490"/>
            <a:ext cx="10652760" cy="4654891"/>
          </a:xfrm>
          <a:prstGeom prst="rect">
            <a:avLst/>
          </a:prstGeom>
        </p:spPr>
      </p:pic>
    </p:spTree>
    <p:extLst>
      <p:ext uri="{BB962C8B-B14F-4D97-AF65-F5344CB8AC3E}">
        <p14:creationId xmlns:p14="http://schemas.microsoft.com/office/powerpoint/2010/main" val="3243704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0BFA9-9221-2886-14CA-4CDD37F7C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D3F9D-8509-9871-E323-CF1860482F72}"/>
              </a:ext>
            </a:extLst>
          </p:cNvPr>
          <p:cNvSpPr>
            <a:spLocks noGrp="1"/>
          </p:cNvSpPr>
          <p:nvPr>
            <p:ph type="title"/>
          </p:nvPr>
        </p:nvSpPr>
        <p:spPr/>
        <p:txBody>
          <a:bodyPr/>
          <a:lstStyle/>
          <a:p>
            <a:r>
              <a:rPr lang="en-US"/>
              <a:t>Next Steps</a:t>
            </a:r>
          </a:p>
        </p:txBody>
      </p:sp>
      <p:sp>
        <p:nvSpPr>
          <p:cNvPr id="4" name="Slide Number Placeholder 3">
            <a:extLst>
              <a:ext uri="{FF2B5EF4-FFF2-40B4-BE49-F238E27FC236}">
                <a16:creationId xmlns:a16="http://schemas.microsoft.com/office/drawing/2014/main" id="{A6F766EF-737B-DA92-C043-60C5E8833705}"/>
              </a:ext>
            </a:extLst>
          </p:cNvPr>
          <p:cNvSpPr>
            <a:spLocks noGrp="1"/>
          </p:cNvSpPr>
          <p:nvPr>
            <p:ph type="sldNum" sz="quarter" idx="12"/>
          </p:nvPr>
        </p:nvSpPr>
        <p:spPr/>
        <p:txBody>
          <a:bodyPr/>
          <a:lstStyle/>
          <a:p>
            <a:fld id="{9F6BE9D6-2AEA-4830-9DC0-68870D768C48}" type="slidenum">
              <a:rPr lang="en-US" smtClean="0"/>
              <a:pPr/>
              <a:t>27</a:t>
            </a:fld>
            <a:endParaRPr lang="en-US"/>
          </a:p>
        </p:txBody>
      </p:sp>
      <p:pic>
        <p:nvPicPr>
          <p:cNvPr id="1026" name="Picture 2" descr="Free Business The Next Step photo and picture">
            <a:extLst>
              <a:ext uri="{FF2B5EF4-FFF2-40B4-BE49-F238E27FC236}">
                <a16:creationId xmlns:a16="http://schemas.microsoft.com/office/drawing/2014/main" id="{D0C62CEA-FA0E-6E64-03A7-7CA676745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301736"/>
            <a:ext cx="3856229" cy="256963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98094F5E-7979-B9A1-6339-28B5EBC237C6}"/>
              </a:ext>
            </a:extLst>
          </p:cNvPr>
          <p:cNvSpPr>
            <a:spLocks noGrp="1"/>
          </p:cNvSpPr>
          <p:nvPr>
            <p:ph idx="1"/>
          </p:nvPr>
        </p:nvSpPr>
        <p:spPr>
          <a:xfrm>
            <a:off x="5086350" y="1387011"/>
            <a:ext cx="6267450" cy="4789952"/>
          </a:xfrm>
        </p:spPr>
        <p:txBody>
          <a:bodyPr vert="horz" lIns="91440" tIns="45720" rIns="91440" bIns="45720" rtlCol="0" anchor="t">
            <a:normAutofit/>
          </a:bodyPr>
          <a:lstStyle/>
          <a:p>
            <a:r>
              <a:rPr lang="en-US"/>
              <a:t>Please participate in the </a:t>
            </a:r>
            <a:r>
              <a:rPr lang="en-US">
                <a:hlinkClick r:id="rId4"/>
              </a:rPr>
              <a:t>survey</a:t>
            </a:r>
            <a:r>
              <a:rPr lang="en-US"/>
              <a:t> on adapting to mercury bans / other regulations</a:t>
            </a:r>
          </a:p>
          <a:p>
            <a:r>
              <a:rPr lang="en-US"/>
              <a:t>Meeting schedule:</a:t>
            </a:r>
            <a:endParaRPr lang="en-US">
              <a:ea typeface="Open Sans"/>
              <a:cs typeface="Open Sans"/>
            </a:endParaRPr>
          </a:p>
        </p:txBody>
      </p:sp>
      <p:graphicFrame>
        <p:nvGraphicFramePr>
          <p:cNvPr id="3" name="Table 2">
            <a:extLst>
              <a:ext uri="{FF2B5EF4-FFF2-40B4-BE49-F238E27FC236}">
                <a16:creationId xmlns:a16="http://schemas.microsoft.com/office/drawing/2014/main" id="{6580A8BC-A67B-1A13-1C02-9E1EE3C39CF6}"/>
              </a:ext>
            </a:extLst>
          </p:cNvPr>
          <p:cNvGraphicFramePr>
            <a:graphicFrameLocks noGrp="1"/>
          </p:cNvGraphicFramePr>
          <p:nvPr>
            <p:extLst>
              <p:ext uri="{D42A27DB-BD31-4B8C-83A1-F6EECF244321}">
                <p14:modId xmlns:p14="http://schemas.microsoft.com/office/powerpoint/2010/main" val="1136748419"/>
              </p:ext>
            </p:extLst>
          </p:nvPr>
        </p:nvGraphicFramePr>
        <p:xfrm>
          <a:off x="5188837" y="3255902"/>
          <a:ext cx="6062476" cy="2773680"/>
        </p:xfrm>
        <a:graphic>
          <a:graphicData uri="http://schemas.openxmlformats.org/drawingml/2006/table">
            <a:tbl>
              <a:tblPr>
                <a:tableStyleId>{2D5ABB26-0587-4C30-8999-92F81FD0307C}</a:tableStyleId>
              </a:tblPr>
              <a:tblGrid>
                <a:gridCol w="469208">
                  <a:extLst>
                    <a:ext uri="{9D8B030D-6E8A-4147-A177-3AD203B41FA5}">
                      <a16:colId xmlns:a16="http://schemas.microsoft.com/office/drawing/2014/main" val="1696969932"/>
                    </a:ext>
                  </a:extLst>
                </a:gridCol>
                <a:gridCol w="3859030">
                  <a:extLst>
                    <a:ext uri="{9D8B030D-6E8A-4147-A177-3AD203B41FA5}">
                      <a16:colId xmlns:a16="http://schemas.microsoft.com/office/drawing/2014/main" val="2201665063"/>
                    </a:ext>
                  </a:extLst>
                </a:gridCol>
                <a:gridCol w="1734238">
                  <a:extLst>
                    <a:ext uri="{9D8B030D-6E8A-4147-A177-3AD203B41FA5}">
                      <a16:colId xmlns:a16="http://schemas.microsoft.com/office/drawing/2014/main" val="4194687744"/>
                    </a:ext>
                  </a:extLst>
                </a:gridCol>
              </a:tblGrid>
              <a:tr h="162161">
                <a:tc>
                  <a:txBody>
                    <a:bodyPr/>
                    <a:lstStyle/>
                    <a:p>
                      <a:pPr algn="ctr"/>
                      <a:r>
                        <a:rPr lang="en-US" sz="2000">
                          <a:solidFill>
                            <a:schemeClr val="bg1">
                              <a:lumMod val="50000"/>
                            </a:schemeClr>
                          </a:solidFill>
                          <a:sym typeface="Wingdings" panose="05000000000000000000" pitchFamily="2" charset="2"/>
                        </a:rPr>
                        <a:t></a:t>
                      </a:r>
                      <a:endParaRPr lang="en-US" sz="2000">
                        <a:solidFill>
                          <a:schemeClr val="bg1">
                            <a:lumMod val="50000"/>
                          </a:schemeClr>
                        </a:solidFill>
                      </a:endParaRPr>
                    </a:p>
                  </a:txBody>
                  <a:tcPr/>
                </a:tc>
                <a:tc>
                  <a:txBody>
                    <a:bodyPr/>
                    <a:lstStyle/>
                    <a:p>
                      <a:r>
                        <a:rPr lang="en-US" sz="2000">
                          <a:solidFill>
                            <a:schemeClr val="bg1">
                              <a:lumMod val="50000"/>
                            </a:schemeClr>
                          </a:solidFill>
                        </a:rPr>
                        <a:t>Kickoff &amp; Topic Planning</a:t>
                      </a:r>
                    </a:p>
                  </a:txBody>
                  <a:tcPr/>
                </a:tc>
                <a:tc>
                  <a:txBody>
                    <a:bodyPr/>
                    <a:lstStyle/>
                    <a:p>
                      <a:r>
                        <a:rPr lang="en-US" sz="2000">
                          <a:solidFill>
                            <a:schemeClr val="bg1">
                              <a:lumMod val="50000"/>
                            </a:schemeClr>
                          </a:solidFill>
                        </a:rPr>
                        <a:t>Mar 6</a:t>
                      </a:r>
                    </a:p>
                  </a:txBody>
                  <a:tcPr/>
                </a:tc>
                <a:extLst>
                  <a:ext uri="{0D108BD9-81ED-4DB2-BD59-A6C34878D82A}">
                    <a16:rowId xmlns:a16="http://schemas.microsoft.com/office/drawing/2014/main" val="1361068284"/>
                  </a:ext>
                </a:extLst>
              </a:tr>
              <a:tr h="162161">
                <a:tc>
                  <a:txBody>
                    <a:bodyPr/>
                    <a:lstStyle/>
                    <a:p>
                      <a:pPr algn="ctr"/>
                      <a:r>
                        <a:rPr lang="en-US" sz="2000">
                          <a:solidFill>
                            <a:schemeClr val="bg1">
                              <a:lumMod val="50000"/>
                            </a:schemeClr>
                          </a:solidFill>
                          <a:sym typeface="Wingdings" panose="05000000000000000000" pitchFamily="2" charset="2"/>
                        </a:rPr>
                        <a:t></a:t>
                      </a:r>
                      <a:endParaRPr lang="en-US" sz="2000">
                        <a:solidFill>
                          <a:schemeClr val="bg1">
                            <a:lumMod val="50000"/>
                          </a:schemeClr>
                        </a:solidFill>
                      </a:endParaRPr>
                    </a:p>
                  </a:txBody>
                  <a:tcPr/>
                </a:tc>
                <a:tc>
                  <a:txBody>
                    <a:bodyPr/>
                    <a:lstStyle/>
                    <a:p>
                      <a:r>
                        <a:rPr lang="en-US" sz="2000">
                          <a:solidFill>
                            <a:schemeClr val="bg1">
                              <a:lumMod val="50000"/>
                            </a:schemeClr>
                          </a:solidFill>
                        </a:rPr>
                        <a:t>NLC Implementation</a:t>
                      </a:r>
                    </a:p>
                  </a:txBody>
                  <a:tcPr/>
                </a:tc>
                <a:tc>
                  <a:txBody>
                    <a:bodyPr/>
                    <a:lstStyle/>
                    <a:p>
                      <a:r>
                        <a:rPr lang="en-US" sz="2000">
                          <a:solidFill>
                            <a:schemeClr val="bg1">
                              <a:lumMod val="50000"/>
                            </a:schemeClr>
                          </a:solidFill>
                        </a:rPr>
                        <a:t>Apr 24</a:t>
                      </a:r>
                    </a:p>
                  </a:txBody>
                  <a:tcPr/>
                </a:tc>
                <a:extLst>
                  <a:ext uri="{0D108BD9-81ED-4DB2-BD59-A6C34878D82A}">
                    <a16:rowId xmlns:a16="http://schemas.microsoft.com/office/drawing/2014/main" val="3959764899"/>
                  </a:ext>
                </a:extLst>
              </a:tr>
              <a:tr h="162161">
                <a:tc>
                  <a:txBody>
                    <a:bodyPr/>
                    <a:lstStyle/>
                    <a:p>
                      <a:pPr algn="ctr"/>
                      <a:r>
                        <a:rPr lang="en-US" sz="2000">
                          <a:solidFill>
                            <a:schemeClr val="bg1">
                              <a:lumMod val="50000"/>
                            </a:schemeClr>
                          </a:solidFill>
                          <a:sym typeface="Wingdings" panose="05000000000000000000" pitchFamily="2" charset="2"/>
                        </a:rPr>
                        <a:t></a:t>
                      </a:r>
                      <a:endParaRPr lang="en-US" sz="2000">
                        <a:solidFill>
                          <a:schemeClr val="bg1">
                            <a:lumMod val="50000"/>
                          </a:schemeClr>
                        </a:solidFill>
                      </a:endParaRPr>
                    </a:p>
                  </a:txBody>
                  <a:tcPr/>
                </a:tc>
                <a:tc>
                  <a:txBody>
                    <a:bodyPr/>
                    <a:lstStyle/>
                    <a:p>
                      <a:r>
                        <a:rPr lang="en-US" sz="2000">
                          <a:solidFill>
                            <a:schemeClr val="bg1">
                              <a:lumMod val="50000"/>
                            </a:schemeClr>
                          </a:solidFill>
                        </a:rPr>
                        <a:t>NLC/LLLC Market Engagement</a:t>
                      </a:r>
                    </a:p>
                  </a:txBody>
                  <a:tcPr/>
                </a:tc>
                <a:tc>
                  <a:txBody>
                    <a:bodyPr/>
                    <a:lstStyle/>
                    <a:p>
                      <a:r>
                        <a:rPr lang="en-US" sz="2000">
                          <a:solidFill>
                            <a:schemeClr val="bg1">
                              <a:lumMod val="50000"/>
                            </a:schemeClr>
                          </a:solidFill>
                        </a:rPr>
                        <a:t>Jun 26</a:t>
                      </a:r>
                    </a:p>
                  </a:txBody>
                  <a:tcPr/>
                </a:tc>
                <a:extLst>
                  <a:ext uri="{0D108BD9-81ED-4DB2-BD59-A6C34878D82A}">
                    <a16:rowId xmlns:a16="http://schemas.microsoft.com/office/drawing/2014/main" val="3481111857"/>
                  </a:ext>
                </a:extLst>
              </a:tr>
              <a:tr h="162161">
                <a:tc>
                  <a:txBody>
                    <a:bodyPr/>
                    <a:lstStyle/>
                    <a:p>
                      <a:pPr algn="ctr"/>
                      <a:r>
                        <a:rPr lang="en-US" sz="2000">
                          <a:solidFill>
                            <a:schemeClr val="tx1"/>
                          </a:solidFill>
                          <a:sym typeface="Wingdings" panose="05000000000000000000" pitchFamily="2" charset="2"/>
                        </a:rPr>
                        <a:t></a:t>
                      </a:r>
                      <a:endParaRPr lang="en-US" sz="2000">
                        <a:solidFill>
                          <a:schemeClr val="tx1"/>
                        </a:solidFill>
                      </a:endParaRPr>
                    </a:p>
                  </a:txBody>
                  <a:tcPr/>
                </a:tc>
                <a:tc>
                  <a:txBody>
                    <a:bodyPr/>
                    <a:lstStyle/>
                    <a:p>
                      <a:r>
                        <a:rPr lang="en-US" sz="2000">
                          <a:solidFill>
                            <a:schemeClr val="tx1"/>
                          </a:solidFill>
                        </a:rPr>
                        <a:t>LED Saturation</a:t>
                      </a:r>
                    </a:p>
                  </a:txBody>
                  <a:tcPr/>
                </a:tc>
                <a:tc>
                  <a:txBody>
                    <a:bodyPr/>
                    <a:lstStyle/>
                    <a:p>
                      <a:r>
                        <a:rPr lang="en-US" sz="2000">
                          <a:solidFill>
                            <a:schemeClr val="tx1"/>
                          </a:solidFill>
                        </a:rPr>
                        <a:t>Jul 22</a:t>
                      </a:r>
                    </a:p>
                  </a:txBody>
                  <a:tcPr/>
                </a:tc>
                <a:extLst>
                  <a:ext uri="{0D108BD9-81ED-4DB2-BD59-A6C34878D82A}">
                    <a16:rowId xmlns:a16="http://schemas.microsoft.com/office/drawing/2014/main" val="2372253658"/>
                  </a:ext>
                </a:extLst>
              </a:tr>
              <a:tr h="162161">
                <a:tc>
                  <a:txBody>
                    <a:bodyPr/>
                    <a:lstStyle/>
                    <a:p>
                      <a:pPr algn="ctr"/>
                      <a:endParaRPr lang="en-US" sz="2000"/>
                    </a:p>
                  </a:txBody>
                  <a:tcPr/>
                </a:tc>
                <a:tc>
                  <a:txBody>
                    <a:bodyPr/>
                    <a:lstStyle/>
                    <a:p>
                      <a:r>
                        <a:rPr lang="en-US" sz="2000"/>
                        <a:t>Reaching Small Businesses</a:t>
                      </a:r>
                    </a:p>
                  </a:txBody>
                  <a:tcPr/>
                </a:tc>
                <a:tc>
                  <a:txBody>
                    <a:bodyPr/>
                    <a:lstStyle/>
                    <a:p>
                      <a:r>
                        <a:rPr lang="en-US" sz="2000"/>
                        <a:t>Sep 4</a:t>
                      </a:r>
                    </a:p>
                  </a:txBody>
                  <a:tcPr/>
                </a:tc>
                <a:extLst>
                  <a:ext uri="{0D108BD9-81ED-4DB2-BD59-A6C34878D82A}">
                    <a16:rowId xmlns:a16="http://schemas.microsoft.com/office/drawing/2014/main" val="1779410322"/>
                  </a:ext>
                </a:extLst>
              </a:tr>
              <a:tr h="162161">
                <a:tc>
                  <a:txBody>
                    <a:bodyPr/>
                    <a:lstStyle/>
                    <a:p>
                      <a:pPr algn="ctr"/>
                      <a:endParaRPr lang="en-US" sz="2000"/>
                    </a:p>
                  </a:txBody>
                  <a:tcPr/>
                </a:tc>
                <a:tc>
                  <a:txBody>
                    <a:bodyPr/>
                    <a:lstStyle/>
                    <a:p>
                      <a:r>
                        <a:rPr lang="en-US" sz="2000"/>
                        <a:t>LLLC Implementation</a:t>
                      </a:r>
                    </a:p>
                  </a:txBody>
                  <a:tcPr/>
                </a:tc>
                <a:tc>
                  <a:txBody>
                    <a:bodyPr/>
                    <a:lstStyle/>
                    <a:p>
                      <a:r>
                        <a:rPr lang="en-US" sz="2000"/>
                        <a:t>Oct 30</a:t>
                      </a:r>
                    </a:p>
                  </a:txBody>
                  <a:tcPr/>
                </a:tc>
                <a:extLst>
                  <a:ext uri="{0D108BD9-81ED-4DB2-BD59-A6C34878D82A}">
                    <a16:rowId xmlns:a16="http://schemas.microsoft.com/office/drawing/2014/main" val="281480707"/>
                  </a:ext>
                </a:extLst>
              </a:tr>
              <a:tr h="162160">
                <a:tc>
                  <a:txBody>
                    <a:bodyPr/>
                    <a:lstStyle/>
                    <a:p>
                      <a:pPr lvl="0" algn="ctr">
                        <a:buNone/>
                      </a:pPr>
                      <a:endParaRPr lang="en-US" sz="2000"/>
                    </a:p>
                  </a:txBody>
                  <a:tcPr/>
                </a:tc>
                <a:tc>
                  <a:txBody>
                    <a:bodyPr/>
                    <a:lstStyle/>
                    <a:p>
                      <a:pPr lvl="0">
                        <a:buNone/>
                      </a:pPr>
                      <a:r>
                        <a:rPr lang="en-US" sz="2000"/>
                        <a:t>Annual Review &amp; Recap</a:t>
                      </a:r>
                    </a:p>
                  </a:txBody>
                  <a:tcPr/>
                </a:tc>
                <a:tc>
                  <a:txBody>
                    <a:bodyPr/>
                    <a:lstStyle/>
                    <a:p>
                      <a:pPr lvl="0">
                        <a:buNone/>
                      </a:pPr>
                      <a:r>
                        <a:rPr lang="en-US" sz="2000"/>
                        <a:t>Dec 11</a:t>
                      </a:r>
                    </a:p>
                  </a:txBody>
                  <a:tcPr/>
                </a:tc>
                <a:extLst>
                  <a:ext uri="{0D108BD9-81ED-4DB2-BD59-A6C34878D82A}">
                    <a16:rowId xmlns:a16="http://schemas.microsoft.com/office/drawing/2014/main" val="162374823"/>
                  </a:ext>
                </a:extLst>
              </a:tr>
            </a:tbl>
          </a:graphicData>
        </a:graphic>
      </p:graphicFrame>
    </p:spTree>
    <p:extLst>
      <p:ext uri="{BB962C8B-B14F-4D97-AF65-F5344CB8AC3E}">
        <p14:creationId xmlns:p14="http://schemas.microsoft.com/office/powerpoint/2010/main" val="1876494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C20A88-4A7D-8E4B-E146-3DFDA35930A9}"/>
              </a:ext>
            </a:extLst>
          </p:cNvPr>
          <p:cNvSpPr>
            <a:spLocks noGrp="1"/>
          </p:cNvSpPr>
          <p:nvPr>
            <p:ph type="sldNum" sz="quarter" idx="12"/>
          </p:nvPr>
        </p:nvSpPr>
        <p:spPr/>
        <p:txBody>
          <a:bodyPr/>
          <a:lstStyle/>
          <a:p>
            <a:fld id="{9F6BE9D6-2AEA-4830-9DC0-68870D768C48}" type="slidenum">
              <a:rPr lang="en-US" smtClean="0"/>
              <a:pPr/>
              <a:t>28</a:t>
            </a:fld>
            <a:endParaRPr lang="en-US"/>
          </a:p>
        </p:txBody>
      </p:sp>
      <p:pic>
        <p:nvPicPr>
          <p:cNvPr id="5" name="Picture 4" descr="A screenshot of a webinar&#10;&#10;AI-generated content may be incorrect.">
            <a:extLst>
              <a:ext uri="{FF2B5EF4-FFF2-40B4-BE49-F238E27FC236}">
                <a16:creationId xmlns:a16="http://schemas.microsoft.com/office/drawing/2014/main" id="{DE7E0671-DE70-7B78-598D-33B2F06052E9}"/>
              </a:ext>
            </a:extLst>
          </p:cNvPr>
          <p:cNvPicPr>
            <a:picLocks noChangeAspect="1"/>
          </p:cNvPicPr>
          <p:nvPr/>
        </p:nvPicPr>
        <p:blipFill>
          <a:blip r:embed="rId2"/>
          <a:stretch>
            <a:fillRect/>
          </a:stretch>
        </p:blipFill>
        <p:spPr>
          <a:xfrm>
            <a:off x="5467350" y="247650"/>
            <a:ext cx="5200650" cy="6267450"/>
          </a:xfrm>
          <a:prstGeom prst="rect">
            <a:avLst/>
          </a:prstGeom>
        </p:spPr>
      </p:pic>
      <p:sp>
        <p:nvSpPr>
          <p:cNvPr id="7" name="Title 1">
            <a:extLst>
              <a:ext uri="{FF2B5EF4-FFF2-40B4-BE49-F238E27FC236}">
                <a16:creationId xmlns:a16="http://schemas.microsoft.com/office/drawing/2014/main" id="{888DFE3D-2C29-03A8-3AFB-85282B2EDB4B}"/>
              </a:ext>
            </a:extLst>
          </p:cNvPr>
          <p:cNvSpPr>
            <a:spLocks noGrp="1"/>
          </p:cNvSpPr>
          <p:nvPr>
            <p:ph type="title"/>
          </p:nvPr>
        </p:nvSpPr>
        <p:spPr>
          <a:xfrm>
            <a:off x="209550" y="250825"/>
            <a:ext cx="10515600" cy="1325563"/>
          </a:xfrm>
        </p:spPr>
        <p:txBody>
          <a:bodyPr/>
          <a:lstStyle/>
          <a:p>
            <a:r>
              <a:rPr lang="en-US">
                <a:latin typeface="Open Sans"/>
                <a:ea typeface="Open Sans"/>
                <a:cs typeface="Open Sans"/>
              </a:rPr>
              <a:t>Upcoming webinars:</a:t>
            </a:r>
            <a:endParaRPr lang="en-US"/>
          </a:p>
        </p:txBody>
      </p:sp>
    </p:spTree>
    <p:extLst>
      <p:ext uri="{BB962C8B-B14F-4D97-AF65-F5344CB8AC3E}">
        <p14:creationId xmlns:p14="http://schemas.microsoft.com/office/powerpoint/2010/main" val="1903542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184F72-9F25-0885-E3E5-28BA0CD57F99}"/>
              </a:ext>
            </a:extLst>
          </p:cNvPr>
          <p:cNvSpPr>
            <a:spLocks noGrp="1"/>
          </p:cNvSpPr>
          <p:nvPr>
            <p:ph type="body" sz="quarter" idx="13"/>
          </p:nvPr>
        </p:nvSpPr>
        <p:spPr>
          <a:xfrm>
            <a:off x="399549" y="710285"/>
            <a:ext cx="9052236" cy="792163"/>
          </a:xfrm>
        </p:spPr>
        <p:txBody>
          <a:bodyPr vert="horz" lIns="91440" tIns="45720" rIns="91440" bIns="45720" rtlCol="0" anchor="t">
            <a:noAutofit/>
          </a:bodyPr>
          <a:lstStyle/>
          <a:p>
            <a:pPr algn="ctr"/>
            <a:r>
              <a:rPr lang="en-US">
                <a:ea typeface="Open Sans"/>
                <a:cs typeface="Open Sans"/>
              </a:rPr>
              <a:t>Thank you for your participation !</a:t>
            </a:r>
          </a:p>
          <a:p>
            <a:pPr algn="ctr"/>
            <a:endParaRPr lang="en-US" sz="2400" b="0">
              <a:ea typeface="Open Sans"/>
              <a:cs typeface="Open Sans"/>
            </a:endParaRPr>
          </a:p>
          <a:p>
            <a:pPr algn="ctr"/>
            <a:r>
              <a:rPr lang="en-US" sz="2400" b="0">
                <a:ea typeface="Open Sans"/>
                <a:cs typeface="Open Sans"/>
              </a:rPr>
              <a:t>We appreciate your time &amp; contributions. </a:t>
            </a:r>
            <a:endParaRPr lang="en-US"/>
          </a:p>
          <a:p>
            <a:pPr algn="ctr"/>
            <a:endParaRPr lang="en-US" sz="2400" b="0">
              <a:ea typeface="Open Sans"/>
              <a:cs typeface="Open Sans"/>
            </a:endParaRPr>
          </a:p>
          <a:p>
            <a:pPr algn="ctr"/>
            <a:r>
              <a:rPr lang="en-US" sz="2400" b="0">
                <a:ea typeface="Open Sans"/>
                <a:cs typeface="Open Sans"/>
              </a:rPr>
              <a:t>Stay connected: Teams group chat or</a:t>
            </a:r>
          </a:p>
          <a:p>
            <a:pPr algn="ctr"/>
            <a:r>
              <a:rPr lang="en-US" sz="2400" b="0">
                <a:ea typeface="Open Sans"/>
                <a:cs typeface="Open Sans"/>
              </a:rPr>
              <a:t>  Contact: Karla Winter </a:t>
            </a:r>
          </a:p>
          <a:p>
            <a:pPr algn="ctr"/>
            <a:endParaRPr lang="en-US" sz="2400" b="0">
              <a:ea typeface="Open Sans"/>
              <a:cs typeface="Open Sans"/>
            </a:endParaRPr>
          </a:p>
        </p:txBody>
      </p:sp>
    </p:spTree>
    <p:extLst>
      <p:ext uri="{BB962C8B-B14F-4D97-AF65-F5344CB8AC3E}">
        <p14:creationId xmlns:p14="http://schemas.microsoft.com/office/powerpoint/2010/main" val="275068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5FA3FB-D56C-F065-335A-C0BD556044B2}"/>
              </a:ext>
            </a:extLst>
          </p:cNvPr>
          <p:cNvSpPr>
            <a:spLocks noGrp="1"/>
          </p:cNvSpPr>
          <p:nvPr>
            <p:ph type="sldNum" sz="quarter" idx="12"/>
          </p:nvPr>
        </p:nvSpPr>
        <p:spPr/>
        <p:txBody>
          <a:bodyPr/>
          <a:lstStyle/>
          <a:p>
            <a:fld id="{9F6BE9D6-2AEA-4830-9DC0-68870D768C48}" type="slidenum">
              <a:rPr lang="en-US" smtClean="0"/>
              <a:pPr/>
              <a:t>3</a:t>
            </a:fld>
            <a:endParaRPr lang="en-US"/>
          </a:p>
        </p:txBody>
      </p:sp>
      <p:sp>
        <p:nvSpPr>
          <p:cNvPr id="9" name="Title 1">
            <a:extLst>
              <a:ext uri="{FF2B5EF4-FFF2-40B4-BE49-F238E27FC236}">
                <a16:creationId xmlns:a16="http://schemas.microsoft.com/office/drawing/2014/main" id="{03E5EC50-4330-308E-7EF6-5037D27335E9}"/>
              </a:ext>
            </a:extLst>
          </p:cNvPr>
          <p:cNvSpPr>
            <a:spLocks noGrp="1"/>
          </p:cNvSpPr>
          <p:nvPr>
            <p:ph type="title"/>
          </p:nvPr>
        </p:nvSpPr>
        <p:spPr>
          <a:xfrm>
            <a:off x="538951" y="116794"/>
            <a:ext cx="10515600" cy="1325563"/>
          </a:xfrm>
        </p:spPr>
        <p:txBody>
          <a:bodyPr/>
          <a:lstStyle/>
          <a:p>
            <a:r>
              <a:rPr lang="en-US">
                <a:latin typeface="Open Sans"/>
                <a:ea typeface="Open Sans"/>
                <a:cs typeface="Open Sans"/>
              </a:rPr>
              <a:t>Program Planning Working Group</a:t>
            </a:r>
            <a:endParaRPr lang="en-US"/>
          </a:p>
        </p:txBody>
      </p:sp>
      <p:sp>
        <p:nvSpPr>
          <p:cNvPr id="10" name="TextBox 9">
            <a:extLst>
              <a:ext uri="{FF2B5EF4-FFF2-40B4-BE49-F238E27FC236}">
                <a16:creationId xmlns:a16="http://schemas.microsoft.com/office/drawing/2014/main" id="{EE4D2CBF-DBFC-7D82-9590-E5C831DC216A}"/>
              </a:ext>
            </a:extLst>
          </p:cNvPr>
          <p:cNvSpPr txBox="1"/>
          <p:nvPr/>
        </p:nvSpPr>
        <p:spPr>
          <a:xfrm>
            <a:off x="827625" y="1720840"/>
            <a:ext cx="534080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Open Sans"/>
                <a:ea typeface="Open Sans"/>
                <a:cs typeface="Open Sans"/>
              </a:rPr>
              <a:t>The </a:t>
            </a:r>
            <a:r>
              <a:rPr lang="en-US" b="1">
                <a:latin typeface="Open Sans"/>
                <a:ea typeface="Open Sans"/>
                <a:cs typeface="Open Sans"/>
              </a:rPr>
              <a:t>Program Planning Working Group</a:t>
            </a:r>
            <a:r>
              <a:rPr lang="en-US">
                <a:latin typeface="Open Sans"/>
                <a:ea typeface="Open Sans"/>
                <a:cs typeface="Open Sans"/>
              </a:rPr>
              <a:t> serves as a dedicated platform for DLC members (utilities and program administrators) to collaborate on planning and implementation of their energy-efficient lighting and controls programs. </a:t>
            </a:r>
            <a:endParaRPr lang="en-US" sz="2800">
              <a:latin typeface="Open Sans"/>
              <a:ea typeface="Open Sans"/>
              <a:cs typeface="Open Sans"/>
            </a:endParaRPr>
          </a:p>
          <a:p>
            <a:endParaRPr lang="en-US">
              <a:latin typeface="Open Sans"/>
              <a:ea typeface="Open Sans"/>
              <a:cs typeface="Open Sans"/>
            </a:endParaRPr>
          </a:p>
          <a:p>
            <a:r>
              <a:rPr lang="en-US">
                <a:latin typeface="Open Sans"/>
                <a:ea typeface="Open Sans"/>
                <a:cs typeface="Open Sans"/>
              </a:rPr>
              <a:t>This group provides a forum for facilitated discussions with peer programs:</a:t>
            </a:r>
            <a:endParaRPr lang="en-US" sz="2800">
              <a:latin typeface="Open Sans"/>
              <a:ea typeface="Open Sans"/>
              <a:cs typeface="Open Sans"/>
            </a:endParaRPr>
          </a:p>
          <a:p>
            <a:r>
              <a:rPr lang="en-US">
                <a:latin typeface="Open Sans"/>
                <a:ea typeface="Open Sans"/>
                <a:cs typeface="Open Sans"/>
              </a:rPr>
              <a:t>-    on challenges and opportunities</a:t>
            </a:r>
            <a:endParaRPr lang="en-US" sz="2800">
              <a:latin typeface="Open Sans"/>
              <a:ea typeface="Open Sans"/>
              <a:cs typeface="Open Sans"/>
            </a:endParaRPr>
          </a:p>
          <a:p>
            <a:pPr marL="285750" indent="-285750">
              <a:buFont typeface="Calibri"/>
              <a:buChar char="-"/>
            </a:pPr>
            <a:r>
              <a:rPr lang="en-US">
                <a:latin typeface="Open Sans"/>
                <a:ea typeface="Open Sans"/>
                <a:cs typeface="Open Sans"/>
              </a:rPr>
              <a:t>solution development</a:t>
            </a:r>
            <a:endParaRPr lang="en-US" sz="2800">
              <a:latin typeface="Open Sans"/>
              <a:ea typeface="Open Sans"/>
              <a:cs typeface="Open Sans"/>
            </a:endParaRPr>
          </a:p>
          <a:p>
            <a:pPr marL="285750" indent="-285750">
              <a:buFont typeface="Calibri"/>
              <a:buChar char="-"/>
            </a:pPr>
            <a:r>
              <a:rPr lang="en-US">
                <a:latin typeface="Open Sans"/>
                <a:ea typeface="Open Sans"/>
                <a:cs typeface="Open Sans"/>
              </a:rPr>
              <a:t>strategic guidance</a:t>
            </a:r>
            <a:endParaRPr lang="en-US" sz="2800">
              <a:latin typeface="Open Sans"/>
              <a:ea typeface="Open Sans"/>
              <a:cs typeface="Open Sans"/>
            </a:endParaRPr>
          </a:p>
        </p:txBody>
      </p:sp>
      <p:pic>
        <p:nvPicPr>
          <p:cNvPr id="7" name="Picture 6" descr="A group of people around a table&#10;&#10;AI-generated content may be incorrect.">
            <a:extLst>
              <a:ext uri="{FF2B5EF4-FFF2-40B4-BE49-F238E27FC236}">
                <a16:creationId xmlns:a16="http://schemas.microsoft.com/office/drawing/2014/main" id="{8CA1E692-04B3-BDE2-33A8-27285B59D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2649" y="2061028"/>
            <a:ext cx="4531902" cy="3021268"/>
          </a:xfrm>
          <a:prstGeom prst="rect">
            <a:avLst/>
          </a:prstGeom>
        </p:spPr>
      </p:pic>
    </p:spTree>
    <p:extLst>
      <p:ext uri="{BB962C8B-B14F-4D97-AF65-F5344CB8AC3E}">
        <p14:creationId xmlns:p14="http://schemas.microsoft.com/office/powerpoint/2010/main" val="3532379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D99117-DDF7-5F5A-C06A-2B279270C980}"/>
              </a:ext>
            </a:extLst>
          </p:cNvPr>
          <p:cNvSpPr>
            <a:spLocks noGrp="1"/>
          </p:cNvSpPr>
          <p:nvPr>
            <p:ph type="title"/>
          </p:nvPr>
        </p:nvSpPr>
        <p:spPr/>
        <p:txBody>
          <a:bodyPr/>
          <a:lstStyle/>
          <a:p>
            <a:r>
              <a:rPr lang="en-US"/>
              <a:t>PPWG Membership</a:t>
            </a:r>
          </a:p>
        </p:txBody>
      </p:sp>
      <p:sp>
        <p:nvSpPr>
          <p:cNvPr id="7" name="Content Placeholder 6">
            <a:extLst>
              <a:ext uri="{FF2B5EF4-FFF2-40B4-BE49-F238E27FC236}">
                <a16:creationId xmlns:a16="http://schemas.microsoft.com/office/drawing/2014/main" id="{61B8D96E-66D0-D74A-12DA-76779421E65D}"/>
              </a:ext>
            </a:extLst>
          </p:cNvPr>
          <p:cNvSpPr>
            <a:spLocks noGrp="1"/>
          </p:cNvSpPr>
          <p:nvPr>
            <p:ph idx="1"/>
          </p:nvPr>
        </p:nvSpPr>
        <p:spPr/>
        <p:txBody>
          <a:bodyPr/>
          <a:lstStyle/>
          <a:p>
            <a:r>
              <a:rPr lang="en-US"/>
              <a:t>Current Membership</a:t>
            </a:r>
          </a:p>
          <a:p>
            <a:pPr lvl="1"/>
            <a:r>
              <a:rPr lang="en-US"/>
              <a:t>23 individuals</a:t>
            </a:r>
          </a:p>
          <a:p>
            <a:pPr lvl="1"/>
            <a:r>
              <a:rPr lang="en-US"/>
              <a:t>19 DLC member organizations</a:t>
            </a:r>
          </a:p>
          <a:p>
            <a:pPr lvl="1"/>
            <a:r>
              <a:rPr lang="en-US"/>
              <a:t>19 states/provinces</a:t>
            </a:r>
          </a:p>
          <a:p>
            <a:pPr lvl="1"/>
            <a:endParaRPr lang="en-US"/>
          </a:p>
          <a:p>
            <a:r>
              <a:rPr lang="en-US"/>
              <a:t>Interested in joining?</a:t>
            </a:r>
          </a:p>
          <a:p>
            <a:pPr lvl="1"/>
            <a:r>
              <a:rPr lang="en-US"/>
              <a:t>Contact Karla Winter</a:t>
            </a:r>
            <a:br>
              <a:rPr lang="en-US"/>
            </a:br>
            <a:r>
              <a:rPr lang="en-US">
                <a:hlinkClick r:id="rId3"/>
              </a:rPr>
              <a:t>kwinter@designlights.org</a:t>
            </a:r>
            <a:endParaRPr lang="en-US"/>
          </a:p>
        </p:txBody>
      </p:sp>
      <p:sp>
        <p:nvSpPr>
          <p:cNvPr id="5" name="Slide Number Placeholder 4">
            <a:extLst>
              <a:ext uri="{FF2B5EF4-FFF2-40B4-BE49-F238E27FC236}">
                <a16:creationId xmlns:a16="http://schemas.microsoft.com/office/drawing/2014/main" id="{88D1D800-0507-48F5-7CD2-22E21A140A73}"/>
              </a:ext>
            </a:extLst>
          </p:cNvPr>
          <p:cNvSpPr>
            <a:spLocks noGrp="1"/>
          </p:cNvSpPr>
          <p:nvPr>
            <p:ph type="sldNum" sz="quarter" idx="12"/>
          </p:nvPr>
        </p:nvSpPr>
        <p:spPr/>
        <p:txBody>
          <a:bodyPr/>
          <a:lstStyle/>
          <a:p>
            <a:fld id="{9F6BE9D6-2AEA-4830-9DC0-68870D768C48}" type="slidenum">
              <a:rPr lang="en-US" smtClean="0"/>
              <a:pPr/>
              <a:t>4</a:t>
            </a:fld>
            <a:endParaRPr lang="en-US"/>
          </a:p>
        </p:txBody>
      </p:sp>
      <p:grpSp>
        <p:nvGrpSpPr>
          <p:cNvPr id="12" name="Group 11">
            <a:extLst>
              <a:ext uri="{FF2B5EF4-FFF2-40B4-BE49-F238E27FC236}">
                <a16:creationId xmlns:a16="http://schemas.microsoft.com/office/drawing/2014/main" id="{3381D270-DE94-ABBA-5B3C-BE5FE515A28F}"/>
              </a:ext>
            </a:extLst>
          </p:cNvPr>
          <p:cNvGrpSpPr/>
          <p:nvPr/>
        </p:nvGrpSpPr>
        <p:grpSpPr>
          <a:xfrm>
            <a:off x="5258397" y="890233"/>
            <a:ext cx="6382061" cy="5077534"/>
            <a:chOff x="5258397" y="890233"/>
            <a:chExt cx="6382061" cy="5077534"/>
          </a:xfrm>
        </p:grpSpPr>
        <p:pic>
          <p:nvPicPr>
            <p:cNvPr id="9" name="Picture 8">
              <a:extLst>
                <a:ext uri="{FF2B5EF4-FFF2-40B4-BE49-F238E27FC236}">
                  <a16:creationId xmlns:a16="http://schemas.microsoft.com/office/drawing/2014/main" id="{42F34A96-232C-3061-3F48-335584531F67}"/>
                </a:ext>
              </a:extLst>
            </p:cNvPr>
            <p:cNvPicPr>
              <a:picLocks noChangeAspect="1"/>
            </p:cNvPicPr>
            <p:nvPr/>
          </p:nvPicPr>
          <p:blipFill>
            <a:blip r:embed="rId4"/>
            <a:stretch>
              <a:fillRect/>
            </a:stretch>
          </p:blipFill>
          <p:spPr>
            <a:xfrm>
              <a:off x="5667449" y="890233"/>
              <a:ext cx="5973009" cy="5077534"/>
            </a:xfrm>
            <a:prstGeom prst="rect">
              <a:avLst/>
            </a:prstGeom>
          </p:spPr>
        </p:pic>
        <p:pic>
          <p:nvPicPr>
            <p:cNvPr id="11" name="Picture 10">
              <a:extLst>
                <a:ext uri="{FF2B5EF4-FFF2-40B4-BE49-F238E27FC236}">
                  <a16:creationId xmlns:a16="http://schemas.microsoft.com/office/drawing/2014/main" id="{7F5981F5-246E-7191-B2F3-D56F76CC2546}"/>
                </a:ext>
              </a:extLst>
            </p:cNvPr>
            <p:cNvPicPr>
              <a:picLocks noChangeAspect="1"/>
            </p:cNvPicPr>
            <p:nvPr/>
          </p:nvPicPr>
          <p:blipFill>
            <a:blip r:embed="rId5"/>
            <a:stretch>
              <a:fillRect/>
            </a:stretch>
          </p:blipFill>
          <p:spPr>
            <a:xfrm>
              <a:off x="5258397" y="4664256"/>
              <a:ext cx="647790" cy="714475"/>
            </a:xfrm>
            <a:prstGeom prst="rect">
              <a:avLst/>
            </a:prstGeom>
            <a:ln>
              <a:solidFill>
                <a:schemeClr val="tx1">
                  <a:lumMod val="20000"/>
                  <a:lumOff val="80000"/>
                </a:schemeClr>
              </a:solidFill>
            </a:ln>
          </p:spPr>
        </p:pic>
      </p:grpSp>
    </p:spTree>
    <p:extLst>
      <p:ext uri="{BB962C8B-B14F-4D97-AF65-F5344CB8AC3E}">
        <p14:creationId xmlns:p14="http://schemas.microsoft.com/office/powerpoint/2010/main" val="2151569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25754-C320-E95C-7F16-14236A83B7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35A50E-1DBA-155C-34A9-1DB3F3E5FFFC}"/>
              </a:ext>
            </a:extLst>
          </p:cNvPr>
          <p:cNvSpPr>
            <a:spLocks noGrp="1"/>
          </p:cNvSpPr>
          <p:nvPr>
            <p:ph type="body" sz="quarter" idx="13"/>
          </p:nvPr>
        </p:nvSpPr>
        <p:spPr>
          <a:xfrm>
            <a:off x="637674" y="3032918"/>
            <a:ext cx="9052236" cy="792163"/>
          </a:xfrm>
        </p:spPr>
        <p:txBody>
          <a:bodyPr vert="horz" lIns="91440" tIns="45720" rIns="91440" bIns="45720" rtlCol="0" anchor="t">
            <a:noAutofit/>
          </a:bodyPr>
          <a:lstStyle/>
          <a:p>
            <a:pPr algn="ctr"/>
            <a:r>
              <a:rPr lang="en-US" err="1"/>
              <a:t>LightingPLUS</a:t>
            </a:r>
            <a:r>
              <a:rPr lang="en-US"/>
              <a:t> Market Characterization </a:t>
            </a:r>
          </a:p>
        </p:txBody>
      </p:sp>
      <p:sp>
        <p:nvSpPr>
          <p:cNvPr id="3" name="Text Placeholder 1">
            <a:extLst>
              <a:ext uri="{FF2B5EF4-FFF2-40B4-BE49-F238E27FC236}">
                <a16:creationId xmlns:a16="http://schemas.microsoft.com/office/drawing/2014/main" id="{C08741FE-83C9-7C51-8269-EE204C35CFA2}"/>
              </a:ext>
            </a:extLst>
          </p:cNvPr>
          <p:cNvSpPr txBox="1">
            <a:spLocks/>
          </p:cNvSpPr>
          <p:nvPr/>
        </p:nvSpPr>
        <p:spPr>
          <a:xfrm>
            <a:off x="637674" y="3929640"/>
            <a:ext cx="9052236" cy="79216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4800" b="1"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Verdana" panose="020B060403050404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 </a:t>
            </a:r>
          </a:p>
        </p:txBody>
      </p:sp>
    </p:spTree>
    <p:extLst>
      <p:ext uri="{BB962C8B-B14F-4D97-AF65-F5344CB8AC3E}">
        <p14:creationId xmlns:p14="http://schemas.microsoft.com/office/powerpoint/2010/main" val="2585695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8F47-A382-4A48-9F1B-1E46B4B636EA}"/>
              </a:ext>
            </a:extLst>
          </p:cNvPr>
          <p:cNvSpPr>
            <a:spLocks noGrp="1"/>
          </p:cNvSpPr>
          <p:nvPr>
            <p:ph type="ctrTitle"/>
          </p:nvPr>
        </p:nvSpPr>
        <p:spPr>
          <a:xfrm>
            <a:off x="490498" y="1340616"/>
            <a:ext cx="8290798" cy="2985625"/>
          </a:xfrm>
        </p:spPr>
        <p:txBody>
          <a:bodyPr/>
          <a:lstStyle/>
          <a:p>
            <a:r>
              <a:rPr lang="en-GB"/>
              <a:t>LightingPLUS Market Characterization</a:t>
            </a:r>
          </a:p>
        </p:txBody>
      </p:sp>
      <p:sp>
        <p:nvSpPr>
          <p:cNvPr id="7" name="Subtitle 6">
            <a:extLst>
              <a:ext uri="{FF2B5EF4-FFF2-40B4-BE49-F238E27FC236}">
                <a16:creationId xmlns:a16="http://schemas.microsoft.com/office/drawing/2014/main" id="{1DA0DD25-260E-469A-9E65-62422B5454C2}"/>
              </a:ext>
            </a:extLst>
          </p:cNvPr>
          <p:cNvSpPr>
            <a:spLocks noGrp="1"/>
          </p:cNvSpPr>
          <p:nvPr>
            <p:ph type="subTitle" idx="1"/>
          </p:nvPr>
        </p:nvSpPr>
        <p:spPr>
          <a:xfrm>
            <a:off x="481354" y="4398230"/>
            <a:ext cx="8290798" cy="648072"/>
          </a:xfrm>
        </p:spPr>
        <p:txBody>
          <a:bodyPr/>
          <a:lstStyle/>
          <a:p>
            <a:r>
              <a:rPr lang="en-GB"/>
              <a:t>A Joint Program Administrator Study</a:t>
            </a:r>
          </a:p>
        </p:txBody>
      </p:sp>
      <p:sp>
        <p:nvSpPr>
          <p:cNvPr id="8" name="Text Placeholder 7">
            <a:extLst>
              <a:ext uri="{FF2B5EF4-FFF2-40B4-BE49-F238E27FC236}">
                <a16:creationId xmlns:a16="http://schemas.microsoft.com/office/drawing/2014/main" id="{615B879D-A4F5-4E37-916F-6EDD551AEB0F}"/>
              </a:ext>
            </a:extLst>
          </p:cNvPr>
          <p:cNvSpPr>
            <a:spLocks noGrp="1"/>
          </p:cNvSpPr>
          <p:nvPr>
            <p:ph type="body" sz="quarter" idx="18"/>
          </p:nvPr>
        </p:nvSpPr>
        <p:spPr/>
        <p:txBody>
          <a:bodyPr/>
          <a:lstStyle/>
          <a:p>
            <a:r>
              <a:rPr lang="en-GB"/>
              <a:t>Presentation to the </a:t>
            </a:r>
            <a:r>
              <a:rPr lang="en-US"/>
              <a:t>DesignLights Consortium</a:t>
            </a:r>
            <a:endParaRPr lang="en-GB"/>
          </a:p>
          <a:p>
            <a:r>
              <a:rPr lang="en-GB"/>
              <a:t> </a:t>
            </a:r>
          </a:p>
        </p:txBody>
      </p:sp>
      <p:sp>
        <p:nvSpPr>
          <p:cNvPr id="6" name="Slide Number Placeholder 5">
            <a:extLst>
              <a:ext uri="{FF2B5EF4-FFF2-40B4-BE49-F238E27FC236}">
                <a16:creationId xmlns:a16="http://schemas.microsoft.com/office/drawing/2014/main" id="{7E1BF1F7-7A1F-41AE-A1CD-33B2E83BFA96}"/>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100" b="0" i="0" u="none" strike="noStrike" kern="1200" cap="none" spc="0" normalizeH="0" baseline="0" noProof="0">
              <a:ln>
                <a:noFill/>
              </a:ln>
              <a:noFill/>
              <a:effectLst/>
              <a:uLnTx/>
              <a:uFillTx/>
              <a:latin typeface="Arial"/>
              <a:ea typeface="+mn-ea"/>
              <a:cs typeface="+mn-cs"/>
            </a:endParaRPr>
          </a:p>
        </p:txBody>
      </p:sp>
      <p:pic>
        <p:nvPicPr>
          <p:cNvPr id="3" name="Picture 2">
            <a:extLst>
              <a:ext uri="{FF2B5EF4-FFF2-40B4-BE49-F238E27FC236}">
                <a16:creationId xmlns:a16="http://schemas.microsoft.com/office/drawing/2014/main" id="{E2D627D0-F28F-361B-19C6-D0061698C9DC}"/>
              </a:ext>
            </a:extLst>
          </p:cNvPr>
          <p:cNvPicPr>
            <a:picLocks noChangeAspect="1"/>
          </p:cNvPicPr>
          <p:nvPr/>
        </p:nvPicPr>
        <p:blipFill>
          <a:blip r:embed="rId3"/>
          <a:stretch>
            <a:fillRect/>
          </a:stretch>
        </p:blipFill>
        <p:spPr>
          <a:xfrm>
            <a:off x="8096488" y="1903004"/>
            <a:ext cx="1060449" cy="627612"/>
          </a:xfrm>
          <a:prstGeom prst="rect">
            <a:avLst/>
          </a:prstGeom>
        </p:spPr>
      </p:pic>
      <p:pic>
        <p:nvPicPr>
          <p:cNvPr id="4" name="Picture 3">
            <a:extLst>
              <a:ext uri="{FF2B5EF4-FFF2-40B4-BE49-F238E27FC236}">
                <a16:creationId xmlns:a16="http://schemas.microsoft.com/office/drawing/2014/main" id="{DC877A96-D90B-1CDE-2243-3E9C64CB5D14}"/>
              </a:ext>
            </a:extLst>
          </p:cNvPr>
          <p:cNvPicPr>
            <a:picLocks noChangeAspect="1"/>
          </p:cNvPicPr>
          <p:nvPr/>
        </p:nvPicPr>
        <p:blipFill>
          <a:blip r:embed="rId4"/>
          <a:stretch>
            <a:fillRect/>
          </a:stretch>
        </p:blipFill>
        <p:spPr>
          <a:xfrm>
            <a:off x="9589836" y="1469676"/>
            <a:ext cx="1060449" cy="622095"/>
          </a:xfrm>
          <a:prstGeom prst="rect">
            <a:avLst/>
          </a:prstGeom>
        </p:spPr>
      </p:pic>
      <p:pic>
        <p:nvPicPr>
          <p:cNvPr id="5" name="Picture 4">
            <a:extLst>
              <a:ext uri="{FF2B5EF4-FFF2-40B4-BE49-F238E27FC236}">
                <a16:creationId xmlns:a16="http://schemas.microsoft.com/office/drawing/2014/main" id="{D7445492-77BE-D52E-58EA-0D106667A795}"/>
              </a:ext>
            </a:extLst>
          </p:cNvPr>
          <p:cNvPicPr>
            <a:picLocks noChangeAspect="1"/>
          </p:cNvPicPr>
          <p:nvPr/>
        </p:nvPicPr>
        <p:blipFill>
          <a:blip r:embed="rId5"/>
          <a:stretch>
            <a:fillRect/>
          </a:stretch>
        </p:blipFill>
        <p:spPr>
          <a:xfrm>
            <a:off x="9385980" y="2329117"/>
            <a:ext cx="2298699" cy="447374"/>
          </a:xfrm>
          <a:prstGeom prst="rect">
            <a:avLst/>
          </a:prstGeom>
        </p:spPr>
      </p:pic>
      <p:pic>
        <p:nvPicPr>
          <p:cNvPr id="9" name="Picture 8">
            <a:extLst>
              <a:ext uri="{FF2B5EF4-FFF2-40B4-BE49-F238E27FC236}">
                <a16:creationId xmlns:a16="http://schemas.microsoft.com/office/drawing/2014/main" id="{A1CA376A-023D-3185-2459-07272EC868A8}"/>
              </a:ext>
            </a:extLst>
          </p:cNvPr>
          <p:cNvPicPr>
            <a:picLocks noChangeAspect="1"/>
          </p:cNvPicPr>
          <p:nvPr/>
        </p:nvPicPr>
        <p:blipFill>
          <a:blip r:embed="rId6"/>
          <a:stretch>
            <a:fillRect/>
          </a:stretch>
        </p:blipFill>
        <p:spPr>
          <a:xfrm>
            <a:off x="7915087" y="2822984"/>
            <a:ext cx="1279275" cy="551945"/>
          </a:xfrm>
          <a:prstGeom prst="rect">
            <a:avLst/>
          </a:prstGeom>
        </p:spPr>
      </p:pic>
      <p:pic>
        <p:nvPicPr>
          <p:cNvPr id="10" name="Picture 9">
            <a:extLst>
              <a:ext uri="{FF2B5EF4-FFF2-40B4-BE49-F238E27FC236}">
                <a16:creationId xmlns:a16="http://schemas.microsoft.com/office/drawing/2014/main" id="{E2A16F96-BC03-A712-CF89-4BE0645BE3E3}"/>
              </a:ext>
            </a:extLst>
          </p:cNvPr>
          <p:cNvPicPr>
            <a:picLocks noChangeAspect="1"/>
          </p:cNvPicPr>
          <p:nvPr/>
        </p:nvPicPr>
        <p:blipFill>
          <a:blip r:embed="rId7"/>
          <a:stretch>
            <a:fillRect/>
          </a:stretch>
        </p:blipFill>
        <p:spPr>
          <a:xfrm>
            <a:off x="10535329" y="2948329"/>
            <a:ext cx="1279276" cy="463844"/>
          </a:xfrm>
          <a:prstGeom prst="rect">
            <a:avLst/>
          </a:prstGeom>
        </p:spPr>
      </p:pic>
      <p:pic>
        <p:nvPicPr>
          <p:cNvPr id="11" name="Picture 10">
            <a:extLst>
              <a:ext uri="{FF2B5EF4-FFF2-40B4-BE49-F238E27FC236}">
                <a16:creationId xmlns:a16="http://schemas.microsoft.com/office/drawing/2014/main" id="{7C813957-5B23-B7FD-9C21-47C4AC974E0A}"/>
              </a:ext>
            </a:extLst>
          </p:cNvPr>
          <p:cNvPicPr>
            <a:picLocks noChangeAspect="1"/>
          </p:cNvPicPr>
          <p:nvPr/>
        </p:nvPicPr>
        <p:blipFill>
          <a:blip r:embed="rId8"/>
          <a:stretch>
            <a:fillRect/>
          </a:stretch>
        </p:blipFill>
        <p:spPr>
          <a:xfrm>
            <a:off x="9065414" y="3324884"/>
            <a:ext cx="1412875" cy="552616"/>
          </a:xfrm>
          <a:prstGeom prst="rect">
            <a:avLst/>
          </a:prstGeom>
        </p:spPr>
      </p:pic>
      <p:pic>
        <p:nvPicPr>
          <p:cNvPr id="12" name="Picture 11">
            <a:extLst>
              <a:ext uri="{FF2B5EF4-FFF2-40B4-BE49-F238E27FC236}">
                <a16:creationId xmlns:a16="http://schemas.microsoft.com/office/drawing/2014/main" id="{8E37B41B-A0A1-1B21-C0FA-DDDCC5DF907D}"/>
              </a:ext>
            </a:extLst>
          </p:cNvPr>
          <p:cNvPicPr>
            <a:picLocks noChangeAspect="1"/>
          </p:cNvPicPr>
          <p:nvPr/>
        </p:nvPicPr>
        <p:blipFill>
          <a:blip r:embed="rId9"/>
          <a:stretch>
            <a:fillRect/>
          </a:stretch>
        </p:blipFill>
        <p:spPr>
          <a:xfrm>
            <a:off x="7062276" y="3778015"/>
            <a:ext cx="1993994" cy="666135"/>
          </a:xfrm>
          <a:prstGeom prst="rect">
            <a:avLst/>
          </a:prstGeom>
        </p:spPr>
      </p:pic>
      <p:pic>
        <p:nvPicPr>
          <p:cNvPr id="13" name="Picture 12">
            <a:extLst>
              <a:ext uri="{FF2B5EF4-FFF2-40B4-BE49-F238E27FC236}">
                <a16:creationId xmlns:a16="http://schemas.microsoft.com/office/drawing/2014/main" id="{D8BE1771-F9D7-02EB-6C07-82123C9968CE}"/>
              </a:ext>
            </a:extLst>
          </p:cNvPr>
          <p:cNvPicPr>
            <a:picLocks noChangeAspect="1"/>
          </p:cNvPicPr>
          <p:nvPr/>
        </p:nvPicPr>
        <p:blipFill>
          <a:blip r:embed="rId10"/>
          <a:stretch>
            <a:fillRect/>
          </a:stretch>
        </p:blipFill>
        <p:spPr>
          <a:xfrm>
            <a:off x="9156937" y="4278051"/>
            <a:ext cx="963124" cy="546535"/>
          </a:xfrm>
          <a:prstGeom prst="rect">
            <a:avLst/>
          </a:prstGeom>
        </p:spPr>
      </p:pic>
      <p:pic>
        <p:nvPicPr>
          <p:cNvPr id="14" name="Picture 13">
            <a:extLst>
              <a:ext uri="{FF2B5EF4-FFF2-40B4-BE49-F238E27FC236}">
                <a16:creationId xmlns:a16="http://schemas.microsoft.com/office/drawing/2014/main" id="{1B3D6DAF-BAEB-5304-D32E-E86CCE4FE685}"/>
              </a:ext>
            </a:extLst>
          </p:cNvPr>
          <p:cNvPicPr>
            <a:picLocks noChangeAspect="1"/>
          </p:cNvPicPr>
          <p:nvPr/>
        </p:nvPicPr>
        <p:blipFill>
          <a:blip r:embed="rId11"/>
          <a:stretch>
            <a:fillRect/>
          </a:stretch>
        </p:blipFill>
        <p:spPr>
          <a:xfrm>
            <a:off x="10592589" y="3813195"/>
            <a:ext cx="963125" cy="742409"/>
          </a:xfrm>
          <a:prstGeom prst="rect">
            <a:avLst/>
          </a:prstGeom>
        </p:spPr>
      </p:pic>
      <p:pic>
        <p:nvPicPr>
          <p:cNvPr id="15" name="Picture 14">
            <a:extLst>
              <a:ext uri="{FF2B5EF4-FFF2-40B4-BE49-F238E27FC236}">
                <a16:creationId xmlns:a16="http://schemas.microsoft.com/office/drawing/2014/main" id="{2A75631B-6102-66E7-0D67-304BAA2BF068}"/>
              </a:ext>
            </a:extLst>
          </p:cNvPr>
          <p:cNvPicPr>
            <a:picLocks noChangeAspect="1"/>
          </p:cNvPicPr>
          <p:nvPr/>
        </p:nvPicPr>
        <p:blipFill>
          <a:blip r:embed="rId12"/>
          <a:stretch>
            <a:fillRect/>
          </a:stretch>
        </p:blipFill>
        <p:spPr>
          <a:xfrm>
            <a:off x="7864823" y="5021722"/>
            <a:ext cx="916473" cy="547020"/>
          </a:xfrm>
          <a:prstGeom prst="rect">
            <a:avLst/>
          </a:prstGeom>
        </p:spPr>
      </p:pic>
      <p:pic>
        <p:nvPicPr>
          <p:cNvPr id="16" name="Picture 15">
            <a:extLst>
              <a:ext uri="{FF2B5EF4-FFF2-40B4-BE49-F238E27FC236}">
                <a16:creationId xmlns:a16="http://schemas.microsoft.com/office/drawing/2014/main" id="{4B906521-44E7-1734-CEC1-60FB7F2DA88A}"/>
              </a:ext>
            </a:extLst>
          </p:cNvPr>
          <p:cNvPicPr>
            <a:picLocks noChangeAspect="1"/>
          </p:cNvPicPr>
          <p:nvPr/>
        </p:nvPicPr>
        <p:blipFill>
          <a:blip r:embed="rId13"/>
          <a:stretch>
            <a:fillRect/>
          </a:stretch>
        </p:blipFill>
        <p:spPr>
          <a:xfrm>
            <a:off x="9577189" y="5097793"/>
            <a:ext cx="2298699" cy="499249"/>
          </a:xfrm>
          <a:prstGeom prst="rect">
            <a:avLst/>
          </a:prstGeom>
        </p:spPr>
      </p:pic>
    </p:spTree>
    <p:extLst>
      <p:ext uri="{BB962C8B-B14F-4D97-AF65-F5344CB8AC3E}">
        <p14:creationId xmlns:p14="http://schemas.microsoft.com/office/powerpoint/2010/main" val="1833942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D3022-6D73-D27F-1173-4E74AD76AC3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2E0FE5-26CD-3181-9651-570A2D10C5CD}"/>
              </a:ext>
            </a:extLst>
          </p:cNvPr>
          <p:cNvSpPr>
            <a:spLocks noGrp="1"/>
          </p:cNvSpPr>
          <p:nvPr>
            <p:ph type="title"/>
          </p:nvPr>
        </p:nvSpPr>
        <p:spPr/>
        <p:txBody>
          <a:bodyPr/>
          <a:lstStyle/>
          <a:p>
            <a:r>
              <a:rPr lang="en-GB"/>
              <a:t>Setting the stage</a:t>
            </a:r>
          </a:p>
        </p:txBody>
      </p:sp>
      <p:sp>
        <p:nvSpPr>
          <p:cNvPr id="6" name="Slide Number Placeholder 5">
            <a:extLst>
              <a:ext uri="{FF2B5EF4-FFF2-40B4-BE49-F238E27FC236}">
                <a16:creationId xmlns:a16="http://schemas.microsoft.com/office/drawing/2014/main" id="{1AF91F7C-3153-DA76-C18A-6BA3C76932D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sp>
        <p:nvSpPr>
          <p:cNvPr id="33" name="TextBox 32">
            <a:extLst>
              <a:ext uri="{FF2B5EF4-FFF2-40B4-BE49-F238E27FC236}">
                <a16:creationId xmlns:a16="http://schemas.microsoft.com/office/drawing/2014/main" id="{2EE30312-0131-64A8-1B37-A1FFA7CB8621}"/>
              </a:ext>
            </a:extLst>
          </p:cNvPr>
          <p:cNvSpPr txBox="1"/>
          <p:nvPr/>
        </p:nvSpPr>
        <p:spPr>
          <a:xfrm>
            <a:off x="1143000" y="1755968"/>
            <a:ext cx="37338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a:ln>
                  <a:noFill/>
                </a:ln>
                <a:solidFill>
                  <a:srgbClr val="0F204B"/>
                </a:solidFill>
                <a:effectLst/>
                <a:uLnTx/>
                <a:uFillTx/>
                <a:latin typeface="Arial"/>
                <a:ea typeface="+mn-ea"/>
                <a:cs typeface="+mn-cs"/>
              </a:rPr>
              <a:t>Core study objectives</a:t>
            </a:r>
          </a:p>
        </p:txBody>
      </p:sp>
      <p:pic>
        <p:nvPicPr>
          <p:cNvPr id="4" name="Graphic 3">
            <a:extLst>
              <a:ext uri="{FF2B5EF4-FFF2-40B4-BE49-F238E27FC236}">
                <a16:creationId xmlns:a16="http://schemas.microsoft.com/office/drawing/2014/main" id="{03CDC763-E34C-5D81-8004-11E73E33DF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217634"/>
            <a:ext cx="4876800" cy="3646106"/>
          </a:xfrm>
          <a:prstGeom prst="rect">
            <a:avLst/>
          </a:prstGeom>
        </p:spPr>
      </p:pic>
      <p:sp>
        <p:nvSpPr>
          <p:cNvPr id="5" name="TextBox 4">
            <a:extLst>
              <a:ext uri="{FF2B5EF4-FFF2-40B4-BE49-F238E27FC236}">
                <a16:creationId xmlns:a16="http://schemas.microsoft.com/office/drawing/2014/main" id="{35760227-E34E-24E7-3DAD-975BD6473BE2}"/>
              </a:ext>
            </a:extLst>
          </p:cNvPr>
          <p:cNvSpPr txBox="1"/>
          <p:nvPr/>
        </p:nvSpPr>
        <p:spPr>
          <a:xfrm>
            <a:off x="1066800" y="3581400"/>
            <a:ext cx="1828800"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a:ln>
                  <a:noFill/>
                </a:ln>
                <a:solidFill>
                  <a:srgbClr val="0F204B"/>
                </a:solidFill>
                <a:effectLst/>
                <a:uLnTx/>
                <a:uFillTx/>
                <a:latin typeface="Arial"/>
                <a:ea typeface="+mn-ea"/>
                <a:cs typeface="+mn-cs"/>
              </a:rPr>
              <a:t>Characterize the remaining commercial legacy lighting stock still available for LED replacement through 2030</a:t>
            </a:r>
          </a:p>
        </p:txBody>
      </p:sp>
      <p:sp>
        <p:nvSpPr>
          <p:cNvPr id="7" name="TextBox 6">
            <a:extLst>
              <a:ext uri="{FF2B5EF4-FFF2-40B4-BE49-F238E27FC236}">
                <a16:creationId xmlns:a16="http://schemas.microsoft.com/office/drawing/2014/main" id="{A75C51CD-EB3C-404F-83E7-BC2E64C8493A}"/>
              </a:ext>
            </a:extLst>
          </p:cNvPr>
          <p:cNvSpPr txBox="1"/>
          <p:nvPr/>
        </p:nvSpPr>
        <p:spPr>
          <a:xfrm>
            <a:off x="3641109" y="3581399"/>
            <a:ext cx="1828800"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a:ln>
                  <a:noFill/>
                </a:ln>
                <a:solidFill>
                  <a:srgbClr val="0F204B"/>
                </a:solidFill>
                <a:effectLst/>
                <a:uLnTx/>
                <a:uFillTx/>
                <a:latin typeface="Arial"/>
                <a:ea typeface="+mn-ea"/>
                <a:cs typeface="+mn-cs"/>
              </a:rPr>
              <a:t>Assess the viability and potential savings of next-generation (NextGen) opportunities for LED products</a:t>
            </a:r>
          </a:p>
        </p:txBody>
      </p:sp>
      <p:sp>
        <p:nvSpPr>
          <p:cNvPr id="10" name="Rectangle: Rounded Corners 9">
            <a:extLst>
              <a:ext uri="{FF2B5EF4-FFF2-40B4-BE49-F238E27FC236}">
                <a16:creationId xmlns:a16="http://schemas.microsoft.com/office/drawing/2014/main" id="{B877ED47-FB97-EDE7-E6C2-55647F0276CF}"/>
              </a:ext>
            </a:extLst>
          </p:cNvPr>
          <p:cNvSpPr/>
          <p:nvPr/>
        </p:nvSpPr>
        <p:spPr>
          <a:xfrm>
            <a:off x="6743358" y="2045254"/>
            <a:ext cx="4419600" cy="692189"/>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Advanced lighting controls (ALC)</a:t>
            </a: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7986864B-D9C8-32D5-46E9-69EBE24A79BF}"/>
              </a:ext>
            </a:extLst>
          </p:cNvPr>
          <p:cNvSpPr/>
          <p:nvPr/>
        </p:nvSpPr>
        <p:spPr>
          <a:xfrm>
            <a:off x="6743358" y="2896764"/>
            <a:ext cx="4419600" cy="692189"/>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Redesign LED to LED retrofit</a:t>
            </a: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E40AE3CE-E539-4EE7-E0CD-EA50FF803B68}"/>
              </a:ext>
            </a:extLst>
          </p:cNvPr>
          <p:cNvSpPr/>
          <p:nvPr/>
        </p:nvSpPr>
        <p:spPr>
          <a:xfrm>
            <a:off x="6743358" y="3748274"/>
            <a:ext cx="4419600" cy="692189"/>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Demand management with lighting</a:t>
            </a: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4C37B6DB-3359-5506-1925-CC791D7B306E}"/>
              </a:ext>
            </a:extLst>
          </p:cNvPr>
          <p:cNvSpPr/>
          <p:nvPr/>
        </p:nvSpPr>
        <p:spPr>
          <a:xfrm>
            <a:off x="6743358" y="4599784"/>
            <a:ext cx="4419600" cy="692189"/>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Germicidal UV (GUV)</a:t>
            </a: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FEC9A1F7-A964-662A-65FE-DC5C60B31591}"/>
              </a:ext>
            </a:extLst>
          </p:cNvPr>
          <p:cNvSpPr/>
          <p:nvPr/>
        </p:nvSpPr>
        <p:spPr>
          <a:xfrm>
            <a:off x="6743358" y="5451296"/>
            <a:ext cx="4419600" cy="692189"/>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Tunable lighting</a:t>
            </a: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B6B9473B-6007-4777-5A86-B60C99E45E43}"/>
              </a:ext>
            </a:extLst>
          </p:cNvPr>
          <p:cNvSpPr/>
          <p:nvPr/>
        </p:nvSpPr>
        <p:spPr>
          <a:xfrm>
            <a:off x="6743358" y="1193744"/>
            <a:ext cx="4419600" cy="692189"/>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Higher-efficacy products LED to LED</a:t>
            </a: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77057A0F-5B2F-B376-18A1-36D51AA84CD3}"/>
              </a:ext>
            </a:extLst>
          </p:cNvPr>
          <p:cNvSpPr txBox="1"/>
          <p:nvPr/>
        </p:nvSpPr>
        <p:spPr>
          <a:xfrm>
            <a:off x="7086258" y="726644"/>
            <a:ext cx="37338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a:ln>
                  <a:noFill/>
                </a:ln>
                <a:solidFill>
                  <a:srgbClr val="0F204B"/>
                </a:solidFill>
                <a:effectLst/>
                <a:uLnTx/>
                <a:uFillTx/>
                <a:latin typeface="Arial"/>
                <a:ea typeface="+mn-ea"/>
                <a:cs typeface="+mn-cs"/>
              </a:rPr>
              <a:t>LED NextGen Technologies</a:t>
            </a:r>
          </a:p>
        </p:txBody>
      </p:sp>
    </p:spTree>
    <p:extLst>
      <p:ext uri="{BB962C8B-B14F-4D97-AF65-F5344CB8AC3E}">
        <p14:creationId xmlns:p14="http://schemas.microsoft.com/office/powerpoint/2010/main" val="880644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51F4-497D-9C6A-AE70-3CA00E2CABEC}"/>
              </a:ext>
            </a:extLst>
          </p:cNvPr>
          <p:cNvSpPr>
            <a:spLocks noGrp="1"/>
          </p:cNvSpPr>
          <p:nvPr>
            <p:ph type="title"/>
          </p:nvPr>
        </p:nvSpPr>
        <p:spPr/>
        <p:txBody>
          <a:bodyPr/>
          <a:lstStyle/>
          <a:p>
            <a:r>
              <a:rPr lang="en-GB"/>
              <a:t>Methodology</a:t>
            </a:r>
          </a:p>
        </p:txBody>
      </p:sp>
      <p:sp>
        <p:nvSpPr>
          <p:cNvPr id="5" name="Slide Number Placeholder 4">
            <a:extLst>
              <a:ext uri="{FF2B5EF4-FFF2-40B4-BE49-F238E27FC236}">
                <a16:creationId xmlns:a16="http://schemas.microsoft.com/office/drawing/2014/main" id="{CA9DFFB2-A9EB-65D0-69B9-C24DC27B84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pic>
        <p:nvPicPr>
          <p:cNvPr id="23" name="Content Placeholder 6">
            <a:extLst>
              <a:ext uri="{FF2B5EF4-FFF2-40B4-BE49-F238E27FC236}">
                <a16:creationId xmlns:a16="http://schemas.microsoft.com/office/drawing/2014/main" id="{D09FFDA7-3C89-ECFF-8C02-9675FAF27B82}"/>
              </a:ext>
            </a:extLst>
          </p:cNvPr>
          <p:cNvPicPr>
            <a:picLocks noGrp="1" noChangeAspect="1"/>
          </p:cNvPicPr>
          <p:nvPr>
            <p:ph sz="half" idx="1"/>
          </p:nvPr>
        </p:nvPicPr>
        <p:blipFill>
          <a:blip r:embed="rId3"/>
          <a:srcRect r="34051"/>
          <a:stretch>
            <a:fillRect/>
          </a:stretch>
        </p:blipFill>
        <p:spPr>
          <a:xfrm>
            <a:off x="539751" y="1476942"/>
            <a:ext cx="3604620" cy="1952058"/>
          </a:xfrm>
          <a:prstGeom prst="rect">
            <a:avLst/>
          </a:prstGeom>
        </p:spPr>
      </p:pic>
      <p:sp>
        <p:nvSpPr>
          <p:cNvPr id="24" name="Rectangle 23">
            <a:extLst>
              <a:ext uri="{FF2B5EF4-FFF2-40B4-BE49-F238E27FC236}">
                <a16:creationId xmlns:a16="http://schemas.microsoft.com/office/drawing/2014/main" id="{1A4A6915-DDD6-E8FB-2473-559C169E72EE}"/>
              </a:ext>
            </a:extLst>
          </p:cNvPr>
          <p:cNvSpPr/>
          <p:nvPr/>
        </p:nvSpPr>
        <p:spPr>
          <a:xfrm>
            <a:off x="381000" y="2819400"/>
            <a:ext cx="1828800" cy="6096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96CF21A3-F97D-115D-4890-4065E7CB6870}"/>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16497" t="22059" r="15190" b="25893"/>
          <a:stretch>
            <a:fillRect/>
          </a:stretch>
        </p:blipFill>
        <p:spPr bwMode="auto">
          <a:xfrm>
            <a:off x="6700764" y="1600200"/>
            <a:ext cx="4933951" cy="281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FA815F-1AC3-2ED7-30D0-2D680F94006D}"/>
              </a:ext>
            </a:extLst>
          </p:cNvPr>
          <p:cNvSpPr txBox="1"/>
          <p:nvPr/>
        </p:nvSpPr>
        <p:spPr>
          <a:xfrm>
            <a:off x="6807274" y="4655551"/>
            <a:ext cx="493395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F204B"/>
                </a:solidFill>
                <a:effectLst/>
                <a:uLnTx/>
                <a:uFillTx/>
                <a:latin typeface="Arial"/>
                <a:ea typeface="+mn-ea"/>
                <a:cs typeface="+mn-cs"/>
              </a:rPr>
              <a:t>The workshop served as a forum for study participants to discuss the status of the market in each jurisdiction and innovate on what solutions may enable PAs to maximize savings in a quickly changing market.</a:t>
            </a:r>
            <a:endParaRPr kumimoji="0" lang="en-GB" sz="1400" b="0" i="0" u="none" strike="noStrike" kern="1200" cap="none" spc="0" normalizeH="0" baseline="0" noProof="0">
              <a:ln>
                <a:noFill/>
              </a:ln>
              <a:solidFill>
                <a:srgbClr val="0F204B"/>
              </a:solidFill>
              <a:effectLst/>
              <a:uLnTx/>
              <a:uFillTx/>
              <a:latin typeface="Arial"/>
              <a:ea typeface="+mn-ea"/>
              <a:cs typeface="+mn-cs"/>
            </a:endParaRPr>
          </a:p>
        </p:txBody>
      </p:sp>
      <p:sp>
        <p:nvSpPr>
          <p:cNvPr id="8" name="TextBox 7">
            <a:extLst>
              <a:ext uri="{FF2B5EF4-FFF2-40B4-BE49-F238E27FC236}">
                <a16:creationId xmlns:a16="http://schemas.microsoft.com/office/drawing/2014/main" id="{A0F4FF96-DCD9-595F-7891-CFC01B587B4B}"/>
              </a:ext>
            </a:extLst>
          </p:cNvPr>
          <p:cNvSpPr txBox="1"/>
          <p:nvPr/>
        </p:nvSpPr>
        <p:spPr>
          <a:xfrm>
            <a:off x="7619998" y="1216223"/>
            <a:ext cx="327660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a:ln>
                  <a:noFill/>
                </a:ln>
                <a:solidFill>
                  <a:srgbClr val="0F204B"/>
                </a:solidFill>
                <a:effectLst/>
                <a:uLnTx/>
                <a:uFillTx/>
                <a:latin typeface="Arial"/>
                <a:ea typeface="+mn-ea"/>
                <a:cs typeface="+mn-cs"/>
              </a:rPr>
              <a:t>Study Sponsor Workshop</a:t>
            </a:r>
          </a:p>
        </p:txBody>
      </p:sp>
      <p:pic>
        <p:nvPicPr>
          <p:cNvPr id="3" name="Content Placeholder 6">
            <a:extLst>
              <a:ext uri="{FF2B5EF4-FFF2-40B4-BE49-F238E27FC236}">
                <a16:creationId xmlns:a16="http://schemas.microsoft.com/office/drawing/2014/main" id="{121A0750-06D5-EB60-1C0B-6F86AD5CBCD0}"/>
              </a:ext>
            </a:extLst>
          </p:cNvPr>
          <p:cNvPicPr>
            <a:picLocks noChangeAspect="1"/>
          </p:cNvPicPr>
          <p:nvPr/>
        </p:nvPicPr>
        <p:blipFill>
          <a:blip r:embed="rId3"/>
          <a:srcRect l="65907"/>
          <a:stretch>
            <a:fillRect/>
          </a:stretch>
        </p:blipFill>
        <p:spPr>
          <a:xfrm>
            <a:off x="4343400" y="1482200"/>
            <a:ext cx="1863417" cy="1952058"/>
          </a:xfrm>
          <a:prstGeom prst="rect">
            <a:avLst/>
          </a:prstGeom>
        </p:spPr>
      </p:pic>
      <p:cxnSp>
        <p:nvCxnSpPr>
          <p:cNvPr id="9" name="Straight Connector 8">
            <a:extLst>
              <a:ext uri="{FF2B5EF4-FFF2-40B4-BE49-F238E27FC236}">
                <a16:creationId xmlns:a16="http://schemas.microsoft.com/office/drawing/2014/main" id="{B515DCE4-C4DC-BE6F-1A89-41EAAE5D27CC}"/>
              </a:ext>
            </a:extLst>
          </p:cNvPr>
          <p:cNvCxnSpPr>
            <a:cxnSpLocks/>
          </p:cNvCxnSpPr>
          <p:nvPr/>
        </p:nvCxnSpPr>
        <p:spPr>
          <a:xfrm>
            <a:off x="1295400" y="3295054"/>
            <a:ext cx="3898089" cy="895946"/>
          </a:xfrm>
          <a:prstGeom prst="line">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3B1AA9-2FC0-2BE7-89F0-A3B85F035B6F}"/>
              </a:ext>
            </a:extLst>
          </p:cNvPr>
          <p:cNvCxnSpPr>
            <a:cxnSpLocks/>
          </p:cNvCxnSpPr>
          <p:nvPr/>
        </p:nvCxnSpPr>
        <p:spPr>
          <a:xfrm>
            <a:off x="1255620" y="3295054"/>
            <a:ext cx="1965232" cy="935007"/>
          </a:xfrm>
          <a:prstGeom prst="line">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E13455-62EA-1D4C-021D-2110EB63416B}"/>
              </a:ext>
            </a:extLst>
          </p:cNvPr>
          <p:cNvCxnSpPr>
            <a:cxnSpLocks/>
          </p:cNvCxnSpPr>
          <p:nvPr/>
        </p:nvCxnSpPr>
        <p:spPr>
          <a:xfrm>
            <a:off x="1320800" y="3255993"/>
            <a:ext cx="0" cy="974068"/>
          </a:xfrm>
          <a:prstGeom prst="line">
            <a:avLst/>
          </a:prstGeom>
          <a:ln w="1587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C705621A-F239-DC7F-1568-41544151F909}"/>
              </a:ext>
            </a:extLst>
          </p:cNvPr>
          <p:cNvSpPr/>
          <p:nvPr/>
        </p:nvSpPr>
        <p:spPr>
          <a:xfrm>
            <a:off x="333874" y="4419600"/>
            <a:ext cx="1828797" cy="1379354"/>
          </a:xfrm>
          <a:prstGeom prst="roundRect">
            <a:avLst/>
          </a:prstGeom>
          <a:solidFill>
            <a:srgbClr val="0F204B"/>
          </a:solidFill>
          <a:ln w="9525">
            <a:solidFill>
              <a:schemeClr val="accent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a:ea typeface="+mn-ea"/>
                <a:cs typeface="+mn-cs"/>
              </a:rPr>
              <a:t>17 program administrators,  implementation vendors</a:t>
            </a:r>
          </a:p>
        </p:txBody>
      </p:sp>
      <p:sp>
        <p:nvSpPr>
          <p:cNvPr id="19" name="Rectangle: Rounded Corners 18">
            <a:extLst>
              <a:ext uri="{FF2B5EF4-FFF2-40B4-BE49-F238E27FC236}">
                <a16:creationId xmlns:a16="http://schemas.microsoft.com/office/drawing/2014/main" id="{E6ECEFE3-C82F-EFCD-9068-2339E0F15049}"/>
              </a:ext>
            </a:extLst>
          </p:cNvPr>
          <p:cNvSpPr/>
          <p:nvPr/>
        </p:nvSpPr>
        <p:spPr>
          <a:xfrm>
            <a:off x="2350743" y="4357157"/>
            <a:ext cx="1821082" cy="1379355"/>
          </a:xfrm>
          <a:prstGeom prst="roundRect">
            <a:avLst/>
          </a:prstGeom>
          <a:solidFill>
            <a:srgbClr val="0F204B"/>
          </a:solidFill>
          <a:ln w="9525">
            <a:solidFill>
              <a:schemeClr val="accent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a:ea typeface="+mn-ea"/>
                <a:cs typeface="+mn-cs"/>
              </a:rPr>
              <a:t>10 LED and controls manufacturers</a:t>
            </a:r>
          </a:p>
        </p:txBody>
      </p:sp>
      <p:sp>
        <p:nvSpPr>
          <p:cNvPr id="20" name="Rectangle: Rounded Corners 19">
            <a:extLst>
              <a:ext uri="{FF2B5EF4-FFF2-40B4-BE49-F238E27FC236}">
                <a16:creationId xmlns:a16="http://schemas.microsoft.com/office/drawing/2014/main" id="{DB1A86C3-D30C-CDA5-4DAF-9611AD9819C4}"/>
              </a:ext>
            </a:extLst>
          </p:cNvPr>
          <p:cNvSpPr/>
          <p:nvPr/>
        </p:nvSpPr>
        <p:spPr>
          <a:xfrm>
            <a:off x="4359897" y="4362392"/>
            <a:ext cx="1830422" cy="1393113"/>
          </a:xfrm>
          <a:prstGeom prst="roundRect">
            <a:avLst/>
          </a:prstGeom>
          <a:solidFill>
            <a:srgbClr val="0F204B"/>
          </a:solidFill>
          <a:ln w="9525">
            <a:solidFill>
              <a:schemeClr val="accent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a:ea typeface="+mn-ea"/>
                <a:cs typeface="+mn-cs"/>
              </a:rPr>
              <a:t>85 program participating contractors</a:t>
            </a:r>
          </a:p>
        </p:txBody>
      </p:sp>
      <p:sp>
        <p:nvSpPr>
          <p:cNvPr id="1035" name="Oval 1034">
            <a:extLst>
              <a:ext uri="{FF2B5EF4-FFF2-40B4-BE49-F238E27FC236}">
                <a16:creationId xmlns:a16="http://schemas.microsoft.com/office/drawing/2014/main" id="{5B76527B-7138-ED2C-E1AD-0C1EB8803A64}"/>
              </a:ext>
            </a:extLst>
          </p:cNvPr>
          <p:cNvSpPr/>
          <p:nvPr/>
        </p:nvSpPr>
        <p:spPr>
          <a:xfrm>
            <a:off x="1237539" y="3233038"/>
            <a:ext cx="166522" cy="173007"/>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02843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CB8E8C4-BDF6-65B7-B0E5-D4F2AEE0BA99}"/>
              </a:ext>
            </a:extLst>
          </p:cNvPr>
          <p:cNvSpPr/>
          <p:nvPr/>
        </p:nvSpPr>
        <p:spPr>
          <a:xfrm>
            <a:off x="609600" y="1828800"/>
            <a:ext cx="7080250" cy="4489450"/>
          </a:xfrm>
          <a:prstGeom prst="rect">
            <a:avLst/>
          </a:prstGeom>
          <a:solidFill>
            <a:schemeClr val="bg1">
              <a:lumMod val="85000"/>
              <a:alpha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B3F7B4BC-F94F-49F5-8836-1B2A93D16439}"/>
              </a:ext>
            </a:extLst>
          </p:cNvPr>
          <p:cNvSpPr>
            <a:spLocks noGrp="1"/>
          </p:cNvSpPr>
          <p:nvPr>
            <p:ph type="title"/>
          </p:nvPr>
        </p:nvSpPr>
        <p:spPr/>
        <p:txBody>
          <a:bodyPr/>
          <a:lstStyle/>
          <a:p>
            <a:r>
              <a:rPr lang="en-GB" sz="3400"/>
              <a:t>National saturation of linear LEDs is approximately 66%</a:t>
            </a:r>
          </a:p>
        </p:txBody>
      </p:sp>
      <p:sp>
        <p:nvSpPr>
          <p:cNvPr id="4" name="Slide Number Placeholder 3">
            <a:extLst>
              <a:ext uri="{FF2B5EF4-FFF2-40B4-BE49-F238E27FC236}">
                <a16:creationId xmlns:a16="http://schemas.microsoft.com/office/drawing/2014/main" id="{733F5DE4-1EFF-191E-CA23-67B73C68A34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A07366-CB75-4AA8-9E5B-928B849F427C}" type="slidenum">
              <a:rPr kumimoji="0" lang="en-GB" sz="700" b="0" i="0" u="none" strike="noStrike" kern="1200" cap="none" spc="0" normalizeH="0" baseline="0" noProof="0" smtClean="0">
                <a:ln>
                  <a:noFill/>
                </a:ln>
                <a:solidFill>
                  <a:srgbClr val="0F20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700" b="0" i="0" u="none" strike="noStrike" kern="1200" cap="none" spc="0" normalizeH="0" baseline="0" noProof="0">
              <a:ln>
                <a:noFill/>
              </a:ln>
              <a:solidFill>
                <a:srgbClr val="0F204B"/>
              </a:solidFill>
              <a:effectLst/>
              <a:uLnTx/>
              <a:uFillTx/>
              <a:latin typeface="Arial"/>
              <a:ea typeface="+mn-ea"/>
              <a:cs typeface="+mn-cs"/>
            </a:endParaRPr>
          </a:p>
        </p:txBody>
      </p:sp>
      <p:graphicFrame>
        <p:nvGraphicFramePr>
          <p:cNvPr id="7" name="Content Placeholder 6">
            <a:extLst>
              <a:ext uri="{FF2B5EF4-FFF2-40B4-BE49-F238E27FC236}">
                <a16:creationId xmlns:a16="http://schemas.microsoft.com/office/drawing/2014/main" id="{E7C34202-BB60-D0AE-A5CE-7688A57FEE40}"/>
              </a:ext>
            </a:extLst>
          </p:cNvPr>
          <p:cNvGraphicFramePr>
            <a:graphicFrameLocks noGrp="1"/>
          </p:cNvGraphicFramePr>
          <p:nvPr>
            <p:ph idx="1"/>
          </p:nvPr>
        </p:nvGraphicFramePr>
        <p:xfrm>
          <a:off x="521916" y="1828800"/>
          <a:ext cx="7080250" cy="42195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A9B50A3-A009-E29A-B33A-2CA49B528561}"/>
              </a:ext>
            </a:extLst>
          </p:cNvPr>
          <p:cNvSpPr txBox="1"/>
          <p:nvPr/>
        </p:nvSpPr>
        <p:spPr>
          <a:xfrm>
            <a:off x="2841220" y="3149051"/>
            <a:ext cx="121920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3F9C35"/>
                </a:solidFill>
                <a:effectLst/>
                <a:uLnTx/>
                <a:uFillTx/>
                <a:latin typeface="Arial"/>
                <a:ea typeface="+mn-ea"/>
                <a:cs typeface="+mn-cs"/>
              </a:rPr>
              <a:t>High Scenario</a:t>
            </a:r>
          </a:p>
        </p:txBody>
      </p:sp>
      <p:sp>
        <p:nvSpPr>
          <p:cNvPr id="9" name="TextBox 8">
            <a:extLst>
              <a:ext uri="{FF2B5EF4-FFF2-40B4-BE49-F238E27FC236}">
                <a16:creationId xmlns:a16="http://schemas.microsoft.com/office/drawing/2014/main" id="{292C916F-F177-476F-71D1-0314654C2516}"/>
              </a:ext>
            </a:extLst>
          </p:cNvPr>
          <p:cNvSpPr txBox="1"/>
          <p:nvPr/>
        </p:nvSpPr>
        <p:spPr>
          <a:xfrm>
            <a:off x="1780923" y="4367719"/>
            <a:ext cx="144780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003591"/>
                </a:solidFill>
                <a:effectLst/>
                <a:uLnTx/>
                <a:uFillTx/>
                <a:latin typeface="Arial"/>
                <a:ea typeface="+mn-ea"/>
                <a:cs typeface="+mn-cs"/>
              </a:rPr>
              <a:t>Medium Scenario</a:t>
            </a:r>
          </a:p>
        </p:txBody>
      </p:sp>
      <p:sp>
        <p:nvSpPr>
          <p:cNvPr id="10" name="TextBox 9">
            <a:extLst>
              <a:ext uri="{FF2B5EF4-FFF2-40B4-BE49-F238E27FC236}">
                <a16:creationId xmlns:a16="http://schemas.microsoft.com/office/drawing/2014/main" id="{44E37272-42D2-3AC4-1431-DDACA992780E}"/>
              </a:ext>
            </a:extLst>
          </p:cNvPr>
          <p:cNvSpPr txBox="1"/>
          <p:nvPr/>
        </p:nvSpPr>
        <p:spPr>
          <a:xfrm>
            <a:off x="3193122" y="5115634"/>
            <a:ext cx="144780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0F204B"/>
                </a:solidFill>
                <a:effectLst/>
                <a:uLnTx/>
                <a:uFillTx/>
                <a:latin typeface="Arial"/>
                <a:ea typeface="+mn-ea"/>
                <a:cs typeface="+mn-cs"/>
              </a:rPr>
              <a:t>Low Scenario</a:t>
            </a:r>
          </a:p>
        </p:txBody>
      </p:sp>
      <p:sp>
        <p:nvSpPr>
          <p:cNvPr id="11" name="TextBox 10">
            <a:extLst>
              <a:ext uri="{FF2B5EF4-FFF2-40B4-BE49-F238E27FC236}">
                <a16:creationId xmlns:a16="http://schemas.microsoft.com/office/drawing/2014/main" id="{4996BF35-9A0B-14A9-5BF4-22D24F0AD595}"/>
              </a:ext>
            </a:extLst>
          </p:cNvPr>
          <p:cNvSpPr txBox="1"/>
          <p:nvPr/>
        </p:nvSpPr>
        <p:spPr>
          <a:xfrm>
            <a:off x="987302" y="1412973"/>
            <a:ext cx="661486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000" b="0" i="1" u="none" strike="noStrike" kern="1200" cap="none" spc="0" normalizeH="0" baseline="0" noProof="0">
                <a:ln>
                  <a:noFill/>
                </a:ln>
                <a:solidFill>
                  <a:srgbClr val="0F204B"/>
                </a:solidFill>
                <a:effectLst/>
                <a:uLnTx/>
                <a:uFillTx/>
                <a:latin typeface="Arial"/>
                <a:ea typeface="+mn-ea"/>
                <a:cs typeface="+mn-cs"/>
              </a:rPr>
              <a:t>Saturation: % of LED fixtures installed across the market</a:t>
            </a:r>
          </a:p>
        </p:txBody>
      </p:sp>
      <p:sp>
        <p:nvSpPr>
          <p:cNvPr id="12" name="TextBox 11">
            <a:extLst>
              <a:ext uri="{FF2B5EF4-FFF2-40B4-BE49-F238E27FC236}">
                <a16:creationId xmlns:a16="http://schemas.microsoft.com/office/drawing/2014/main" id="{A89AED2A-CD21-447E-FBC3-E6E39386E574}"/>
              </a:ext>
            </a:extLst>
          </p:cNvPr>
          <p:cNvSpPr txBox="1"/>
          <p:nvPr/>
        </p:nvSpPr>
        <p:spPr>
          <a:xfrm>
            <a:off x="3699752" y="6054379"/>
            <a:ext cx="3005847"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003591"/>
                </a:solidFill>
                <a:effectLst/>
                <a:uLnTx/>
                <a:uFillTx/>
                <a:latin typeface="Arial"/>
                <a:ea typeface="+mn-ea"/>
                <a:cs typeface="+mn-cs"/>
              </a:rPr>
              <a:t>Medium Scenario = National Average</a:t>
            </a:r>
          </a:p>
        </p:txBody>
      </p:sp>
      <p:cxnSp>
        <p:nvCxnSpPr>
          <p:cNvPr id="16" name="Straight Connector 15">
            <a:extLst>
              <a:ext uri="{FF2B5EF4-FFF2-40B4-BE49-F238E27FC236}">
                <a16:creationId xmlns:a16="http://schemas.microsoft.com/office/drawing/2014/main" id="{598FA667-D562-E632-0A0C-216E3DAB086A}"/>
              </a:ext>
            </a:extLst>
          </p:cNvPr>
          <p:cNvCxnSpPr/>
          <p:nvPr/>
        </p:nvCxnSpPr>
        <p:spPr>
          <a:xfrm>
            <a:off x="4640922" y="2971800"/>
            <a:ext cx="0" cy="1503641"/>
          </a:xfrm>
          <a:prstGeom prst="line">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8EF37B0-616C-0690-424B-FBA10F5C74C2}"/>
              </a:ext>
            </a:extLst>
          </p:cNvPr>
          <p:cNvSpPr txBox="1"/>
          <p:nvPr/>
        </p:nvSpPr>
        <p:spPr>
          <a:xfrm>
            <a:off x="4800600" y="4367719"/>
            <a:ext cx="2336097"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0" i="0" u="none" strike="noStrike" kern="1200" cap="none" spc="0" normalizeH="0" baseline="0" noProof="0">
                <a:ln>
                  <a:noFill/>
                </a:ln>
                <a:solidFill>
                  <a:srgbClr val="C00000"/>
                </a:solidFill>
                <a:effectLst/>
                <a:uLnTx/>
                <a:uFillTx/>
                <a:latin typeface="Arial"/>
                <a:ea typeface="+mn-ea"/>
                <a:cs typeface="+mn-cs"/>
              </a:rPr>
              <a:t>Jurisdictional differences</a:t>
            </a:r>
          </a:p>
        </p:txBody>
      </p:sp>
      <p:sp>
        <p:nvSpPr>
          <p:cNvPr id="20" name="Rectangle: Rounded Corners 19">
            <a:extLst>
              <a:ext uri="{FF2B5EF4-FFF2-40B4-BE49-F238E27FC236}">
                <a16:creationId xmlns:a16="http://schemas.microsoft.com/office/drawing/2014/main" id="{D9EEF00D-125B-587C-3D25-FB95FF475628}"/>
              </a:ext>
            </a:extLst>
          </p:cNvPr>
          <p:cNvSpPr/>
          <p:nvPr/>
        </p:nvSpPr>
        <p:spPr>
          <a:xfrm>
            <a:off x="7975070" y="2197100"/>
            <a:ext cx="3892800" cy="3252954"/>
          </a:xfrm>
          <a:prstGeom prst="roundRect">
            <a:avLst/>
          </a:prstGeom>
          <a:solidFill>
            <a:srgbClr val="0F204B"/>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a:ea typeface="+mn-ea"/>
                <a:cs typeface="+mn-cs"/>
              </a:rPr>
              <a:t>We estimate the national </a:t>
            </a:r>
            <a:r>
              <a:rPr kumimoji="0" lang="en-GB" sz="2000" b="1" i="0" u="none" strike="noStrike" kern="1200" cap="none" spc="0" normalizeH="0" baseline="0" noProof="0">
                <a:ln>
                  <a:noFill/>
                </a:ln>
                <a:solidFill>
                  <a:srgbClr val="99D9F0"/>
                </a:solidFill>
                <a:effectLst/>
                <a:uLnTx/>
                <a:uFillTx/>
                <a:latin typeface="Arial"/>
                <a:ea typeface="+mn-ea"/>
                <a:cs typeface="+mn-cs"/>
              </a:rPr>
              <a:t>saturation of LEDs will be approximately 66% in 2025. </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a:ea typeface="+mn-ea"/>
                <a:cs typeface="+mn-cs"/>
              </a:rPr>
              <a:t>This is likely to differ across jurisdictions due to rates of program interventions and socioeconomic drivers. </a:t>
            </a:r>
          </a:p>
        </p:txBody>
      </p:sp>
    </p:spTree>
    <p:extLst>
      <p:ext uri="{BB962C8B-B14F-4D97-AF65-F5344CB8AC3E}">
        <p14:creationId xmlns:p14="http://schemas.microsoft.com/office/powerpoint/2010/main" val="5774454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CONTAINEDIMAGEPATH" val="C:\Users\datho\OneDrive - DNV GL\Presentation material for reuse\cameras_for_ppt_light.png"/>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Office Theme">
  <a:themeElements>
    <a:clrScheme name="DLC Colors">
      <a:dk1>
        <a:srgbClr val="3F3F3F"/>
      </a:dk1>
      <a:lt1>
        <a:sysClr val="window" lastClr="FFFFFF"/>
      </a:lt1>
      <a:dk2>
        <a:srgbClr val="595959"/>
      </a:dk2>
      <a:lt2>
        <a:srgbClr val="FFC20E"/>
      </a:lt2>
      <a:accent1>
        <a:srgbClr val="2169AD"/>
      </a:accent1>
      <a:accent2>
        <a:srgbClr val="30AE4C"/>
      </a:accent2>
      <a:accent3>
        <a:srgbClr val="4FC6E0"/>
      </a:accent3>
      <a:accent4>
        <a:srgbClr val="97CB59"/>
      </a:accent4>
      <a:accent5>
        <a:srgbClr val="FFC000"/>
      </a:accent5>
      <a:accent6>
        <a:srgbClr val="091823"/>
      </a:accent6>
      <a:hlink>
        <a:srgbClr val="2169AD"/>
      </a:hlink>
      <a:folHlink>
        <a:srgbClr val="0F263C"/>
      </a:folHlink>
    </a:clrScheme>
    <a:fontScheme name="DLC Fonts 2020">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LC_Powerpoint_Template_2020_MASTER_DO-NOT-USE" id="{EE20D196-8E66-441A-A776-010C8557FF5A}" vid="{0D920D44-5B87-4EAE-934B-4519F029F763}"/>
    </a:ext>
  </a:extLst>
</a:theme>
</file>

<file path=ppt/theme/theme2.xml><?xml version="1.0" encoding="utf-8"?>
<a:theme xmlns:a="http://schemas.openxmlformats.org/drawingml/2006/main" name="DNV">
  <a:themeElements>
    <a:clrScheme name="DNV PP">
      <a:dk1>
        <a:srgbClr val="000000"/>
      </a:dk1>
      <a:lt1>
        <a:srgbClr val="FFFFFF"/>
      </a:lt1>
      <a:dk2>
        <a:srgbClr val="0F204B"/>
      </a:dk2>
      <a:lt2>
        <a:srgbClr val="F4F3EF"/>
      </a:lt2>
      <a:accent1>
        <a:srgbClr val="0F204B"/>
      </a:accent1>
      <a:accent2>
        <a:srgbClr val="99D9F0"/>
      </a:accent2>
      <a:accent3>
        <a:srgbClr val="003591"/>
      </a:accent3>
      <a:accent4>
        <a:srgbClr val="009FDA"/>
      </a:accent4>
      <a:accent5>
        <a:srgbClr val="91FFB4"/>
      </a:accent5>
      <a:accent6>
        <a:srgbClr val="3F9C35"/>
      </a:accent6>
      <a:hlink>
        <a:srgbClr val="009FDA"/>
      </a:hlink>
      <a:folHlink>
        <a:srgbClr val="3F9C35"/>
      </a:folHlink>
    </a:clrScheme>
    <a:fontScheme name="DN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lnSpc>
            <a:spcPct val="100000"/>
          </a:lnSpc>
          <a:spcBef>
            <a:spcPts val="600"/>
          </a:spcBef>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00000"/>
          </a:lnSpc>
          <a:spcBef>
            <a:spcPts val="600"/>
          </a:spcBef>
          <a:defRPr sz="2000" dirty="0" err="1" smtClean="0">
            <a:solidFill>
              <a:schemeClr val="accent1"/>
            </a:solidFill>
          </a:defRPr>
        </a:defPPr>
      </a:lstStyle>
    </a:txDef>
  </a:objectDefaults>
  <a:extraClrSchemeLst/>
  <a:custClrLst>
    <a:custClr name="Pine forest">
      <a:srgbClr val="2B6173"/>
    </a:custClr>
    <a:custClr name="Earth">
      <a:srgbClr val="F2E6D5"/>
    </a:custClr>
    <a:custClr name="Eucalyptus">
      <a:srgbClr val="15C2BB"/>
    </a:custClr>
    <a:custClr name="Sunflower">
      <a:srgbClr val="FFF377"/>
    </a:custClr>
    <a:custClr name="Lavender">
      <a:srgbClr val="A1AAE6"/>
    </a:custClr>
    <a:custClr name="Energy Red">
      <a:srgbClr val="EB2A34"/>
    </a:custClr>
    <a:custClr name="Sandstone">
      <a:srgbClr val="CCCBC9"/>
    </a:custClr>
    <a:custClr name="Terracotta">
      <a:srgbClr val="B56700"/>
    </a:custClr>
    <a:custClr name="Warm grey">
      <a:srgbClr val="988F86"/>
    </a:custClr>
  </a:custClrLst>
  <a:extLst>
    <a:ext uri="{05A4C25C-085E-4340-85A3-A5531E510DB2}">
      <thm15:themeFamily xmlns:thm15="http://schemas.microsoft.com/office/thememl/2012/main" name="Blank.potx" id="{462ADBFF-273A-4567-B294-D5011C0B512B}" vid="{1EFF4E61-7111-49E7-B341-7E4FF95B34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58427FD0CC4444B87AB1CF5C8D52EB" ma:contentTypeVersion="18" ma:contentTypeDescription="Create a new document." ma:contentTypeScope="" ma:versionID="32dbf7a0f17796f9da56b6408b8a9ae1">
  <xsd:schema xmlns:xsd="http://www.w3.org/2001/XMLSchema" xmlns:xs="http://www.w3.org/2001/XMLSchema" xmlns:p="http://schemas.microsoft.com/office/2006/metadata/properties" xmlns:ns2="173c2605-4b7d-457e-8dba-1d57dca954fb" xmlns:ns3="2546f5b2-04f2-4a0e-9993-466f4f9aad71" targetNamespace="http://schemas.microsoft.com/office/2006/metadata/properties" ma:root="true" ma:fieldsID="b86024cd66901b11a44ef487c32ad869" ns2:_="" ns3:_="">
    <xsd:import namespace="173c2605-4b7d-457e-8dba-1d57dca954fb"/>
    <xsd:import namespace="2546f5b2-04f2-4a0e-9993-466f4f9aad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c2605-4b7d-457e-8dba-1d57dca954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e670ea6-2f79-449f-ac2a-ce9deb4e7c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46f5b2-04f2-4a0e-9993-466f4f9aad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4d66dc-3591-49a4-96e5-0b2840783e5f}" ma:internalName="TaxCatchAll" ma:showField="CatchAllData" ma:web="2546f5b2-04f2-4a0e-9993-466f4f9aad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546f5b2-04f2-4a0e-9993-466f4f9aad71" xsi:nil="true"/>
    <lcf76f155ced4ddcb4097134ff3c332f xmlns="173c2605-4b7d-457e-8dba-1d57dca954f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3098B4-D3AD-4542-BCB8-6FF612181E0A}">
  <ds:schemaRefs>
    <ds:schemaRef ds:uri="http://schemas.microsoft.com/sharepoint/v3/contenttype/forms"/>
  </ds:schemaRefs>
</ds:datastoreItem>
</file>

<file path=customXml/itemProps2.xml><?xml version="1.0" encoding="utf-8"?>
<ds:datastoreItem xmlns:ds="http://schemas.openxmlformats.org/officeDocument/2006/customXml" ds:itemID="{AFF7B673-1F4F-43C2-82A4-FF38005B61C2}">
  <ds:schemaRefs>
    <ds:schemaRef ds:uri="173c2605-4b7d-457e-8dba-1d57dca954fb"/>
    <ds:schemaRef ds:uri="2546f5b2-04f2-4a0e-9993-466f4f9aad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6C6A8E-5510-45EE-94B3-987A4B0A4714}">
  <ds:schemaRefs>
    <ds:schemaRef ds:uri="173c2605-4b7d-457e-8dba-1d57dca954fb"/>
    <ds:schemaRef ds:uri="2546f5b2-04f2-4a0e-9993-466f4f9aad71"/>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DLC_Powerpoint_Template_Widescreen_2020_TEMPLATE</Template>
  <Application>Microsoft Office PowerPoint</Application>
  <PresentationFormat>Widescreen</PresentationFormat>
  <Slides>29</Slides>
  <Notes>27</Notes>
  <HiddenSlides>0</HiddenSlide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DNV</vt:lpstr>
      <vt:lpstr>PowerPoint Presentation</vt:lpstr>
      <vt:lpstr>PowerPoint Presentation</vt:lpstr>
      <vt:lpstr>Program Planning Working Group</vt:lpstr>
      <vt:lpstr>PPWG Membership</vt:lpstr>
      <vt:lpstr>PowerPoint Presentation</vt:lpstr>
      <vt:lpstr>LightingPLUS Market Characterization</vt:lpstr>
      <vt:lpstr>Setting the stage</vt:lpstr>
      <vt:lpstr>Methodology</vt:lpstr>
      <vt:lpstr>National saturation of linear LEDs is approximately 66%</vt:lpstr>
      <vt:lpstr>LEDs are entering the Late Majority stage of adoption</vt:lpstr>
      <vt:lpstr>LED fixture sales peaked in 2024 </vt:lpstr>
      <vt:lpstr>Tapping the remaining opportunity</vt:lpstr>
      <vt:lpstr>Contractors see barriers and opportunities</vt:lpstr>
      <vt:lpstr>Recommendation: minimize stranded savings</vt:lpstr>
      <vt:lpstr>Recommendation: target market laggards</vt:lpstr>
      <vt:lpstr>Assessing NextGen Opportunities</vt:lpstr>
      <vt:lpstr>Higher-efficacy products LED to LED  </vt:lpstr>
      <vt:lpstr>Advanced lighting controls</vt:lpstr>
      <vt:lpstr>Redesign LED-to-LED retrofit </vt:lpstr>
      <vt:lpstr>Wrap-up and Q&amp;A</vt:lpstr>
      <vt:lpstr>PowerPoint Presentation</vt:lpstr>
      <vt:lpstr>PowerPoint Presentation</vt:lpstr>
      <vt:lpstr>DLC Dashboard  Member Login</vt:lpstr>
      <vt:lpstr>Dashboard  Resources &amp; Tools  Tools</vt:lpstr>
      <vt:lpstr>DLC LED Cost Effectiveness Analysis Tool</vt:lpstr>
      <vt:lpstr>DLC LED Cost Effectiveness Analysis Tool</vt:lpstr>
      <vt:lpstr>Next Steps</vt:lpstr>
      <vt:lpstr>Upcoming webinars: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Axel Pearson</dc:creator>
  <cp:revision>1</cp:revision>
  <dcterms:created xsi:type="dcterms:W3CDTF">2020-04-06T23:22:20Z</dcterms:created>
  <dcterms:modified xsi:type="dcterms:W3CDTF">2025-07-22T17:26:20Z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0x010100A558427FD0CC4444B87AB1CF5C8D52EB</vt:lpwstr>
  </property>
  <property fmtid="{D5CDD505-2E9C-101B-9397-08002B2CF9AE}" pid="3" name="MediaServiceImageTags">
    <vt:lpwstr/>
  </property>
</Properties>
</file>