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650A4_3159A79B.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4_7496350A.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4"/>
    <p:sldMasterId id="2147483810" r:id="rId5"/>
  </p:sldMasterIdLst>
  <p:notesMasterIdLst>
    <p:notesMasterId r:id="rId31"/>
  </p:notesMasterIdLst>
  <p:handoutMasterIdLst>
    <p:handoutMasterId r:id="rId32"/>
  </p:handoutMasterIdLst>
  <p:sldIdLst>
    <p:sldId id="268" r:id="rId6"/>
    <p:sldId id="258" r:id="rId7"/>
    <p:sldId id="2146848936" r:id="rId8"/>
    <p:sldId id="2146848934" r:id="rId9"/>
    <p:sldId id="2146848925" r:id="rId10"/>
    <p:sldId id="2146848926" r:id="rId11"/>
    <p:sldId id="2146848927" r:id="rId12"/>
    <p:sldId id="2146848928" r:id="rId13"/>
    <p:sldId id="2146848929" r:id="rId14"/>
    <p:sldId id="2146848930" r:id="rId15"/>
    <p:sldId id="2146848931" r:id="rId16"/>
    <p:sldId id="2146848932" r:id="rId17"/>
    <p:sldId id="2146848933" r:id="rId18"/>
    <p:sldId id="2146848938" r:id="rId19"/>
    <p:sldId id="300" r:id="rId20"/>
    <p:sldId id="1302" r:id="rId21"/>
    <p:sldId id="276" r:id="rId22"/>
    <p:sldId id="4962" r:id="rId23"/>
    <p:sldId id="2088198049" r:id="rId24"/>
    <p:sldId id="2088198057" r:id="rId25"/>
    <p:sldId id="2088198058" r:id="rId26"/>
    <p:sldId id="2088198059" r:id="rId27"/>
    <p:sldId id="2088198060" r:id="rId28"/>
    <p:sldId id="2088198061" r:id="rId29"/>
    <p:sldId id="214684893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C5EA70-B630-4332-A206-94D7EE14A7E2}">
          <p14:sldIdLst>
            <p14:sldId id="268"/>
            <p14:sldId id="258"/>
            <p14:sldId id="2146848936"/>
            <p14:sldId id="2146848934"/>
            <p14:sldId id="2146848925"/>
            <p14:sldId id="2146848926"/>
            <p14:sldId id="2146848927"/>
            <p14:sldId id="2146848928"/>
            <p14:sldId id="2146848929"/>
            <p14:sldId id="2146848930"/>
            <p14:sldId id="2146848931"/>
            <p14:sldId id="2146848932"/>
            <p14:sldId id="2146848933"/>
            <p14:sldId id="2146848938"/>
            <p14:sldId id="300"/>
            <p14:sldId id="1302"/>
            <p14:sldId id="276"/>
            <p14:sldId id="4962"/>
            <p14:sldId id="2088198049"/>
            <p14:sldId id="2088198057"/>
            <p14:sldId id="2088198058"/>
            <p14:sldId id="2088198059"/>
            <p14:sldId id="2088198060"/>
            <p14:sldId id="2088198061"/>
            <p14:sldId id="214684893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634907-5780-870E-3BD4-9FC158FA35DE}" name="Lindsay Henderson" initials="LH" userId="S::lhenderson_capelightcompact.org#ext#@riverenergyconsultants.onmicrosoft.com::89846958-af96-40a4-983f-ee2546d33e0a" providerId="AD"/>
  <p188:author id="{FC77AC78-89DA-A056-91BB-234620AC7525}" name="Toussaint, Mark D" initials="TD" userId="S::mark.toussaint_eversource.com#ext#@riverenergyconsultants.onmicrosoft.com::b86b7aeb-0aac-4dc9-97e9-f3dba1ec4f4b" providerId="AD"/>
  <p188:author id="{609652D7-C244-D138-63E9-DDC7CB335FEC}" name="Liesel Whitney-Schulte" initials="LW" userId="S::lschulte@designlights.org::e313f04b-5e83-42f4-9beb-6bdf431585af" providerId="AD"/>
  <p188:author id="{DC8C66E9-00D6-9485-AA8E-B9E8BFD798EB}" name="Jeff Sugarman" initials="JS" userId="8ab5469bf3abe16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64364"/>
    <a:srgbClr val="D3D3D3"/>
    <a:srgbClr val="595959"/>
    <a:srgbClr val="FFFFFF"/>
    <a:srgbClr val="FFC2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293" autoAdjust="0"/>
  </p:normalViewPr>
  <p:slideViewPr>
    <p:cSldViewPr snapToGrid="0">
      <p:cViewPr varScale="1">
        <p:scale>
          <a:sx n="92" d="100"/>
          <a:sy n="92" d="100"/>
        </p:scale>
        <p:origin x="1314" y="66"/>
      </p:cViewPr>
      <p:guideLst/>
    </p:cSldViewPr>
  </p:slideViewPr>
  <p:notesTextViewPr>
    <p:cViewPr>
      <p:scale>
        <a:sx n="1" d="1"/>
        <a:sy n="1" d="1"/>
      </p:scale>
      <p:origin x="0" y="0"/>
    </p:cViewPr>
  </p:notesTextViewPr>
  <p:notesViewPr>
    <p:cSldViewPr snapToGrid="0">
      <p:cViewPr varScale="1">
        <p:scale>
          <a:sx n="57" d="100"/>
          <a:sy n="57" d="100"/>
        </p:scale>
        <p:origin x="198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Mellinger" userId="910bdb3a-dae7-4119-a6cc-93b95fd95c99" providerId="ADAL" clId="{608520CA-E01F-46C2-B3E8-C4F8715531CF}"/>
    <pc:docChg chg="undo custSel addSld delSld modSld sldOrd addMainMaster delMainMaster modSection">
      <pc:chgData name="Dan Mellinger" userId="910bdb3a-dae7-4119-a6cc-93b95fd95c99" providerId="ADAL" clId="{608520CA-E01F-46C2-B3E8-C4F8715531CF}" dt="2025-09-04T18:18:48.504" v="80" actId="47"/>
      <pc:docMkLst>
        <pc:docMk/>
      </pc:docMkLst>
      <pc:sldChg chg="add del">
        <pc:chgData name="Dan Mellinger" userId="910bdb3a-dae7-4119-a6cc-93b95fd95c99" providerId="ADAL" clId="{608520CA-E01F-46C2-B3E8-C4F8715531CF}" dt="2025-09-04T18:18:48.504" v="80" actId="47"/>
        <pc:sldMkLst>
          <pc:docMk/>
          <pc:sldMk cId="4213550731" sldId="256"/>
        </pc:sldMkLst>
      </pc:sldChg>
      <pc:sldChg chg="add del">
        <pc:chgData name="Dan Mellinger" userId="910bdb3a-dae7-4119-a6cc-93b95fd95c99" providerId="ADAL" clId="{608520CA-E01F-46C2-B3E8-C4F8715531CF}" dt="2025-09-04T18:18:39.324" v="79" actId="47"/>
        <pc:sldMkLst>
          <pc:docMk/>
          <pc:sldMk cId="3373787507" sldId="258"/>
        </pc:sldMkLst>
      </pc:sldChg>
      <pc:sldChg chg="add del">
        <pc:chgData name="Dan Mellinger" userId="910bdb3a-dae7-4119-a6cc-93b95fd95c99" providerId="ADAL" clId="{608520CA-E01F-46C2-B3E8-C4F8715531CF}" dt="2025-09-04T18:18:39.324" v="79" actId="47"/>
        <pc:sldMkLst>
          <pc:docMk/>
          <pc:sldMk cId="1065343168" sldId="268"/>
        </pc:sldMkLst>
      </pc:sldChg>
      <pc:sldChg chg="add del">
        <pc:chgData name="Dan Mellinger" userId="910bdb3a-dae7-4119-a6cc-93b95fd95c99" providerId="ADAL" clId="{608520CA-E01F-46C2-B3E8-C4F8715531CF}" dt="2025-09-04T18:18:48.504" v="80" actId="47"/>
        <pc:sldMkLst>
          <pc:docMk/>
          <pc:sldMk cId="3182445856" sldId="2968"/>
        </pc:sldMkLst>
      </pc:sldChg>
      <pc:sldChg chg="add del">
        <pc:chgData name="Dan Mellinger" userId="910bdb3a-dae7-4119-a6cc-93b95fd95c99" providerId="ADAL" clId="{608520CA-E01F-46C2-B3E8-C4F8715531CF}" dt="2025-09-04T18:18:48.504" v="80" actId="47"/>
        <pc:sldMkLst>
          <pc:docMk/>
          <pc:sldMk cId="1779702857" sldId="2984"/>
        </pc:sldMkLst>
      </pc:sldChg>
      <pc:sldChg chg="add del">
        <pc:chgData name="Dan Mellinger" userId="910bdb3a-dae7-4119-a6cc-93b95fd95c99" providerId="ADAL" clId="{608520CA-E01F-46C2-B3E8-C4F8715531CF}" dt="2025-09-04T18:18:48.504" v="80" actId="47"/>
        <pc:sldMkLst>
          <pc:docMk/>
          <pc:sldMk cId="4072282045" sldId="2985"/>
        </pc:sldMkLst>
      </pc:sldChg>
      <pc:sldChg chg="add del">
        <pc:chgData name="Dan Mellinger" userId="910bdb3a-dae7-4119-a6cc-93b95fd95c99" providerId="ADAL" clId="{608520CA-E01F-46C2-B3E8-C4F8715531CF}" dt="2025-09-04T18:18:48.504" v="80" actId="47"/>
        <pc:sldMkLst>
          <pc:docMk/>
          <pc:sldMk cId="294254733" sldId="3013"/>
        </pc:sldMkLst>
      </pc:sldChg>
      <pc:sldChg chg="add del">
        <pc:chgData name="Dan Mellinger" userId="910bdb3a-dae7-4119-a6cc-93b95fd95c99" providerId="ADAL" clId="{608520CA-E01F-46C2-B3E8-C4F8715531CF}" dt="2025-09-04T18:18:48.504" v="80" actId="47"/>
        <pc:sldMkLst>
          <pc:docMk/>
          <pc:sldMk cId="1283381080" sldId="3015"/>
        </pc:sldMkLst>
      </pc:sldChg>
      <pc:sldChg chg="add del">
        <pc:chgData name="Dan Mellinger" userId="910bdb3a-dae7-4119-a6cc-93b95fd95c99" providerId="ADAL" clId="{608520CA-E01F-46C2-B3E8-C4F8715531CF}" dt="2025-09-04T18:18:48.504" v="80" actId="47"/>
        <pc:sldMkLst>
          <pc:docMk/>
          <pc:sldMk cId="1398384552" sldId="3018"/>
        </pc:sldMkLst>
      </pc:sldChg>
      <pc:sldChg chg="add del">
        <pc:chgData name="Dan Mellinger" userId="910bdb3a-dae7-4119-a6cc-93b95fd95c99" providerId="ADAL" clId="{608520CA-E01F-46C2-B3E8-C4F8715531CF}" dt="2025-09-04T18:18:48.504" v="80" actId="47"/>
        <pc:sldMkLst>
          <pc:docMk/>
          <pc:sldMk cId="3667458934" sldId="2146848923"/>
        </pc:sldMkLst>
      </pc:sldChg>
      <pc:sldChg chg="add del">
        <pc:chgData name="Dan Mellinger" userId="910bdb3a-dae7-4119-a6cc-93b95fd95c99" providerId="ADAL" clId="{608520CA-E01F-46C2-B3E8-C4F8715531CF}" dt="2025-09-04T18:18:48.504" v="80" actId="47"/>
        <pc:sldMkLst>
          <pc:docMk/>
          <pc:sldMk cId="619563508" sldId="2146848924"/>
        </pc:sldMkLst>
      </pc:sldChg>
      <pc:sldChg chg="add del">
        <pc:chgData name="Dan Mellinger" userId="910bdb3a-dae7-4119-a6cc-93b95fd95c99" providerId="ADAL" clId="{608520CA-E01F-46C2-B3E8-C4F8715531CF}" dt="2025-09-04T18:18:39.324" v="79" actId="47"/>
        <pc:sldMkLst>
          <pc:docMk/>
          <pc:sldMk cId="3681031695" sldId="2146848925"/>
        </pc:sldMkLst>
      </pc:sldChg>
      <pc:sldChg chg="add del">
        <pc:chgData name="Dan Mellinger" userId="910bdb3a-dae7-4119-a6cc-93b95fd95c99" providerId="ADAL" clId="{608520CA-E01F-46C2-B3E8-C4F8715531CF}" dt="2025-09-04T18:18:39.324" v="79" actId="47"/>
        <pc:sldMkLst>
          <pc:docMk/>
          <pc:sldMk cId="3426912348" sldId="2146848926"/>
        </pc:sldMkLst>
      </pc:sldChg>
      <pc:sldChg chg="add del">
        <pc:chgData name="Dan Mellinger" userId="910bdb3a-dae7-4119-a6cc-93b95fd95c99" providerId="ADAL" clId="{608520CA-E01F-46C2-B3E8-C4F8715531CF}" dt="2025-09-04T18:18:39.324" v="79" actId="47"/>
        <pc:sldMkLst>
          <pc:docMk/>
          <pc:sldMk cId="2749592019" sldId="2146848927"/>
        </pc:sldMkLst>
      </pc:sldChg>
      <pc:sldChg chg="add del">
        <pc:chgData name="Dan Mellinger" userId="910bdb3a-dae7-4119-a6cc-93b95fd95c99" providerId="ADAL" clId="{608520CA-E01F-46C2-B3E8-C4F8715531CF}" dt="2025-09-04T18:18:39.324" v="79" actId="47"/>
        <pc:sldMkLst>
          <pc:docMk/>
          <pc:sldMk cId="507225852" sldId="2146848928"/>
        </pc:sldMkLst>
      </pc:sldChg>
      <pc:sldChg chg="add del">
        <pc:chgData name="Dan Mellinger" userId="910bdb3a-dae7-4119-a6cc-93b95fd95c99" providerId="ADAL" clId="{608520CA-E01F-46C2-B3E8-C4F8715531CF}" dt="2025-09-04T18:18:39.324" v="79" actId="47"/>
        <pc:sldMkLst>
          <pc:docMk/>
          <pc:sldMk cId="2077947618" sldId="2146848929"/>
        </pc:sldMkLst>
      </pc:sldChg>
      <pc:sldChg chg="add del">
        <pc:chgData name="Dan Mellinger" userId="910bdb3a-dae7-4119-a6cc-93b95fd95c99" providerId="ADAL" clId="{608520CA-E01F-46C2-B3E8-C4F8715531CF}" dt="2025-09-04T18:18:39.324" v="79" actId="47"/>
        <pc:sldMkLst>
          <pc:docMk/>
          <pc:sldMk cId="4029620154" sldId="2146848930"/>
        </pc:sldMkLst>
      </pc:sldChg>
      <pc:sldChg chg="add del">
        <pc:chgData name="Dan Mellinger" userId="910bdb3a-dae7-4119-a6cc-93b95fd95c99" providerId="ADAL" clId="{608520CA-E01F-46C2-B3E8-C4F8715531CF}" dt="2025-09-04T18:18:39.324" v="79" actId="47"/>
        <pc:sldMkLst>
          <pc:docMk/>
          <pc:sldMk cId="826777284" sldId="2146848931"/>
        </pc:sldMkLst>
      </pc:sldChg>
      <pc:sldChg chg="add del">
        <pc:chgData name="Dan Mellinger" userId="910bdb3a-dae7-4119-a6cc-93b95fd95c99" providerId="ADAL" clId="{608520CA-E01F-46C2-B3E8-C4F8715531CF}" dt="2025-09-04T18:18:39.324" v="79" actId="47"/>
        <pc:sldMkLst>
          <pc:docMk/>
          <pc:sldMk cId="827959195" sldId="2146848932"/>
        </pc:sldMkLst>
      </pc:sldChg>
      <pc:sldChg chg="add del">
        <pc:chgData name="Dan Mellinger" userId="910bdb3a-dae7-4119-a6cc-93b95fd95c99" providerId="ADAL" clId="{608520CA-E01F-46C2-B3E8-C4F8715531CF}" dt="2025-09-04T18:18:39.324" v="79" actId="47"/>
        <pc:sldMkLst>
          <pc:docMk/>
          <pc:sldMk cId="509017535" sldId="2146848933"/>
        </pc:sldMkLst>
      </pc:sldChg>
      <pc:sldChg chg="add del">
        <pc:chgData name="Dan Mellinger" userId="910bdb3a-dae7-4119-a6cc-93b95fd95c99" providerId="ADAL" clId="{608520CA-E01F-46C2-B3E8-C4F8715531CF}" dt="2025-09-04T18:18:39.324" v="79" actId="47"/>
        <pc:sldMkLst>
          <pc:docMk/>
          <pc:sldMk cId="85854321" sldId="2146848934"/>
        </pc:sldMkLst>
      </pc:sldChg>
      <pc:sldChg chg="add del">
        <pc:chgData name="Dan Mellinger" userId="910bdb3a-dae7-4119-a6cc-93b95fd95c99" providerId="ADAL" clId="{608520CA-E01F-46C2-B3E8-C4F8715531CF}" dt="2025-09-04T18:18:39.324" v="79" actId="47"/>
        <pc:sldMkLst>
          <pc:docMk/>
          <pc:sldMk cId="1947118904" sldId="2146848936"/>
        </pc:sldMkLst>
      </pc:sldChg>
      <pc:sldChg chg="addSp delSp modSp new mod ord modClrScheme chgLayout">
        <pc:chgData name="Dan Mellinger" userId="910bdb3a-dae7-4119-a6cc-93b95fd95c99" providerId="ADAL" clId="{608520CA-E01F-46C2-B3E8-C4F8715531CF}" dt="2025-09-04T17:58:26.197" v="77" actId="14100"/>
        <pc:sldMkLst>
          <pc:docMk/>
          <pc:sldMk cId="3479895028" sldId="2146848938"/>
        </pc:sldMkLst>
        <pc:spChg chg="del mod ord">
          <ac:chgData name="Dan Mellinger" userId="910bdb3a-dae7-4119-a6cc-93b95fd95c99" providerId="ADAL" clId="{608520CA-E01F-46C2-B3E8-C4F8715531CF}" dt="2025-09-04T17:57:07.270" v="3" actId="700"/>
          <ac:spMkLst>
            <pc:docMk/>
            <pc:sldMk cId="3479895028" sldId="2146848938"/>
            <ac:spMk id="2" creationId="{C8B01723-1306-3C57-D736-CBDDAAEE193B}"/>
          </ac:spMkLst>
        </pc:spChg>
        <pc:spChg chg="add mod ord">
          <ac:chgData name="Dan Mellinger" userId="910bdb3a-dae7-4119-a6cc-93b95fd95c99" providerId="ADAL" clId="{608520CA-E01F-46C2-B3E8-C4F8715531CF}" dt="2025-09-04T17:57:13.189" v="24" actId="20577"/>
          <ac:spMkLst>
            <pc:docMk/>
            <pc:sldMk cId="3479895028" sldId="2146848938"/>
            <ac:spMk id="3" creationId="{25F2F846-BA74-095E-02EC-D273F24D4F87}"/>
          </ac:spMkLst>
        </pc:spChg>
        <pc:spChg chg="add mod ord">
          <ac:chgData name="Dan Mellinger" userId="910bdb3a-dae7-4119-a6cc-93b95fd95c99" providerId="ADAL" clId="{608520CA-E01F-46C2-B3E8-C4F8715531CF}" dt="2025-09-04T17:58:26.197" v="77" actId="14100"/>
          <ac:spMkLst>
            <pc:docMk/>
            <pc:sldMk cId="3479895028" sldId="2146848938"/>
            <ac:spMk id="4" creationId="{9513BBB3-3AEB-E62C-6643-9074D4395709}"/>
          </ac:spMkLst>
        </pc:spChg>
      </pc:sldChg>
      <pc:sldMasterChg chg="addSldLayout delSldLayout">
        <pc:chgData name="Dan Mellinger" userId="910bdb3a-dae7-4119-a6cc-93b95fd95c99" providerId="ADAL" clId="{608520CA-E01F-46C2-B3E8-C4F8715531CF}" dt="2025-09-04T18:18:48.504" v="80" actId="47"/>
        <pc:sldMasterMkLst>
          <pc:docMk/>
          <pc:sldMasterMk cId="538802452" sldId="2147483744"/>
        </pc:sldMasterMkLst>
        <pc:sldLayoutChg chg="add del">
          <pc:chgData name="Dan Mellinger" userId="910bdb3a-dae7-4119-a6cc-93b95fd95c99" providerId="ADAL" clId="{608520CA-E01F-46C2-B3E8-C4F8715531CF}" dt="2025-09-04T18:18:48.504" v="80" actId="47"/>
          <pc:sldLayoutMkLst>
            <pc:docMk/>
            <pc:sldMasterMk cId="538802452" sldId="2147483744"/>
            <pc:sldLayoutMk cId="2902169804" sldId="2147483802"/>
          </pc:sldLayoutMkLst>
        </pc:sldLayoutChg>
        <pc:sldLayoutChg chg="add del">
          <pc:chgData name="Dan Mellinger" userId="910bdb3a-dae7-4119-a6cc-93b95fd95c99" providerId="ADAL" clId="{608520CA-E01F-46C2-B3E8-C4F8715531CF}" dt="2025-09-04T18:18:48.504" v="80" actId="47"/>
          <pc:sldLayoutMkLst>
            <pc:docMk/>
            <pc:sldMasterMk cId="538802452" sldId="2147483744"/>
            <pc:sldLayoutMk cId="1025132143" sldId="2147483803"/>
          </pc:sldLayoutMkLst>
        </pc:sldLayoutChg>
        <pc:sldLayoutChg chg="add del">
          <pc:chgData name="Dan Mellinger" userId="910bdb3a-dae7-4119-a6cc-93b95fd95c99" providerId="ADAL" clId="{608520CA-E01F-46C2-B3E8-C4F8715531CF}" dt="2025-09-04T18:18:48.504" v="80" actId="47"/>
          <pc:sldLayoutMkLst>
            <pc:docMk/>
            <pc:sldMasterMk cId="538802452" sldId="2147483744"/>
            <pc:sldLayoutMk cId="3085994791" sldId="2147483804"/>
          </pc:sldLayoutMkLst>
        </pc:sldLayoutChg>
        <pc:sldLayoutChg chg="add del">
          <pc:chgData name="Dan Mellinger" userId="910bdb3a-dae7-4119-a6cc-93b95fd95c99" providerId="ADAL" clId="{608520CA-E01F-46C2-B3E8-C4F8715531CF}" dt="2025-09-04T18:18:48.504" v="80" actId="47"/>
          <pc:sldLayoutMkLst>
            <pc:docMk/>
            <pc:sldMasterMk cId="538802452" sldId="2147483744"/>
            <pc:sldLayoutMk cId="1598206124" sldId="2147483805"/>
          </pc:sldLayoutMkLst>
        </pc:sldLayoutChg>
        <pc:sldLayoutChg chg="add del">
          <pc:chgData name="Dan Mellinger" userId="910bdb3a-dae7-4119-a6cc-93b95fd95c99" providerId="ADAL" clId="{608520CA-E01F-46C2-B3E8-C4F8715531CF}" dt="2025-09-04T18:18:48.504" v="80" actId="47"/>
          <pc:sldLayoutMkLst>
            <pc:docMk/>
            <pc:sldMasterMk cId="538802452" sldId="2147483744"/>
            <pc:sldLayoutMk cId="4168654100" sldId="2147483806"/>
          </pc:sldLayoutMkLst>
        </pc:sldLayoutChg>
        <pc:sldLayoutChg chg="add del">
          <pc:chgData name="Dan Mellinger" userId="910bdb3a-dae7-4119-a6cc-93b95fd95c99" providerId="ADAL" clId="{608520CA-E01F-46C2-B3E8-C4F8715531CF}" dt="2025-09-04T18:18:48.504" v="80" actId="47"/>
          <pc:sldLayoutMkLst>
            <pc:docMk/>
            <pc:sldMasterMk cId="538802452" sldId="2147483744"/>
            <pc:sldLayoutMk cId="1581846124" sldId="2147483807"/>
          </pc:sldLayoutMkLst>
        </pc:sldLayoutChg>
        <pc:sldLayoutChg chg="add del">
          <pc:chgData name="Dan Mellinger" userId="910bdb3a-dae7-4119-a6cc-93b95fd95c99" providerId="ADAL" clId="{608520CA-E01F-46C2-B3E8-C4F8715531CF}" dt="2025-09-04T18:18:48.504" v="80" actId="47"/>
          <pc:sldLayoutMkLst>
            <pc:docMk/>
            <pc:sldMasterMk cId="538802452" sldId="2147483744"/>
            <pc:sldLayoutMk cId="3883312008" sldId="2147483808"/>
          </pc:sldLayoutMkLst>
        </pc:sldLayoutChg>
        <pc:sldLayoutChg chg="add del">
          <pc:chgData name="Dan Mellinger" userId="910bdb3a-dae7-4119-a6cc-93b95fd95c99" providerId="ADAL" clId="{608520CA-E01F-46C2-B3E8-C4F8715531CF}" dt="2025-09-04T18:18:48.504" v="80" actId="47"/>
          <pc:sldLayoutMkLst>
            <pc:docMk/>
            <pc:sldMasterMk cId="538802452" sldId="2147483744"/>
            <pc:sldLayoutMk cId="988587724" sldId="2147483809"/>
          </pc:sldLayoutMkLst>
        </pc:sldLayoutChg>
      </pc:sldMasterChg>
      <pc:sldMasterChg chg="add del addSldLayout delSldLayout">
        <pc:chgData name="Dan Mellinger" userId="910bdb3a-dae7-4119-a6cc-93b95fd95c99" providerId="ADAL" clId="{608520CA-E01F-46C2-B3E8-C4F8715531CF}" dt="2025-09-04T18:18:39.324" v="79" actId="47"/>
        <pc:sldMasterMkLst>
          <pc:docMk/>
          <pc:sldMasterMk cId="1437881316" sldId="2147483810"/>
        </pc:sldMasterMkLst>
        <pc:sldLayoutChg chg="add del">
          <pc:chgData name="Dan Mellinger" userId="910bdb3a-dae7-4119-a6cc-93b95fd95c99" providerId="ADAL" clId="{608520CA-E01F-46C2-B3E8-C4F8715531CF}" dt="2025-09-04T18:18:39.324" v="79" actId="47"/>
          <pc:sldLayoutMkLst>
            <pc:docMk/>
            <pc:sldMasterMk cId="1437881316" sldId="2147483810"/>
            <pc:sldLayoutMk cId="1948020719" sldId="2147483811"/>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931155970" sldId="2147483812"/>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537729541" sldId="2147483813"/>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706978606" sldId="2147483814"/>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2383040486" sldId="2147483815"/>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276610229" sldId="2147483816"/>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380758154" sldId="2147483817"/>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852522849" sldId="2147483818"/>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703843538" sldId="2147483819"/>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502929440" sldId="2147483820"/>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501344190" sldId="2147483821"/>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464339857" sldId="2147483822"/>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683769696" sldId="2147483823"/>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836649596" sldId="2147483824"/>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808410496" sldId="2147483825"/>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908153159" sldId="2147483826"/>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75220032" sldId="2147483827"/>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841737893" sldId="2147483828"/>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441703085" sldId="2147483829"/>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999532668" sldId="2147483830"/>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017104358" sldId="2147483831"/>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148659251" sldId="2147483832"/>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884737794" sldId="2147483833"/>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2017058476" sldId="2147483834"/>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671868777" sldId="2147483835"/>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797808635" sldId="2147483836"/>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781036871" sldId="2147483837"/>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2829429855" sldId="2147483838"/>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243863254" sldId="2147483839"/>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95156985" sldId="2147483840"/>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520693246" sldId="2147483841"/>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787419097" sldId="2147483842"/>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027282430" sldId="2147483843"/>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747617920" sldId="2147483844"/>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873990690" sldId="2147483845"/>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4047940210" sldId="2147483846"/>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4264105410" sldId="2147483847"/>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9280958" sldId="2147483848"/>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520938509" sldId="2147483849"/>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4203181468" sldId="2147483850"/>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519523897" sldId="2147483851"/>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2744988614" sldId="2147483852"/>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969124195" sldId="2147483853"/>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165841746" sldId="2147483854"/>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4252033386" sldId="2147483855"/>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50273359" sldId="2147483856"/>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294591053" sldId="2147483857"/>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860333817" sldId="2147483858"/>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4267029107" sldId="2147483859"/>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2359417416" sldId="2147483860"/>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2379245166" sldId="2147483861"/>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985812670" sldId="2147483862"/>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59684472" sldId="2147483863"/>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182043049" sldId="2147483864"/>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164892197" sldId="2147483865"/>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937813934" sldId="2147483866"/>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89354793" sldId="2147483867"/>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577417462" sldId="2147483868"/>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424699764" sldId="2147483869"/>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216791562" sldId="2147483870"/>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2165805898" sldId="2147483871"/>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238368251" sldId="2147483872"/>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52342486" sldId="2147483873"/>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28860309" sldId="2147483874"/>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767502785" sldId="2147483875"/>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41129497" sldId="2147483876"/>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2219806160" sldId="2147483877"/>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420709691" sldId="2147483878"/>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267322971" sldId="2147483879"/>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875501529" sldId="2147483880"/>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4131962390" sldId="2147483881"/>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89469443" sldId="2147483882"/>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522806900" sldId="2147483883"/>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623314709" sldId="2147483884"/>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570204295" sldId="2147483885"/>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2753194820" sldId="2147483886"/>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01240741" sldId="2147483887"/>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4082407920" sldId="2147483888"/>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240601017" sldId="2147483889"/>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950142378" sldId="2147483890"/>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700706603" sldId="2147483891"/>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605793279" sldId="2147483892"/>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774354871" sldId="2147483893"/>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890196244" sldId="2147483894"/>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743994302" sldId="2147483895"/>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336013025" sldId="2147483896"/>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102513693" sldId="2147483897"/>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473046602" sldId="2147483898"/>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617319542" sldId="2147483899"/>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72693199" sldId="2147483900"/>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519883066" sldId="2147483901"/>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700558786" sldId="2147483902"/>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216294657" sldId="2147483903"/>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2659787082" sldId="2147483904"/>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4197329687" sldId="2147483905"/>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494917742" sldId="2147483906"/>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191189654" sldId="2147483907"/>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46523044" sldId="2147483908"/>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325008288" sldId="2147483909"/>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315914633" sldId="2147483910"/>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629543134" sldId="2147483911"/>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2541807456" sldId="2147483912"/>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865122479" sldId="2147483913"/>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1378617746" sldId="2147483914"/>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785287288" sldId="2147483915"/>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79868284" sldId="2147483916"/>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986092227" sldId="2147483917"/>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3550008367" sldId="2147483918"/>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417451427" sldId="2147483919"/>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673340882" sldId="2147483920"/>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253139209" sldId="2147483921"/>
          </pc:sldLayoutMkLst>
        </pc:sldLayoutChg>
        <pc:sldLayoutChg chg="add del">
          <pc:chgData name="Dan Mellinger" userId="910bdb3a-dae7-4119-a6cc-93b95fd95c99" providerId="ADAL" clId="{608520CA-E01F-46C2-B3E8-C4F8715531CF}" dt="2025-09-04T18:18:39.324" v="79" actId="47"/>
          <pc:sldLayoutMkLst>
            <pc:docMk/>
            <pc:sldMasterMk cId="1437881316" sldId="2147483810"/>
            <pc:sldLayoutMk cId="706999638" sldId="214748392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Does your state have an active or pending mercury ban?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0FE-45E8-BC9D-4A4617E7753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0FE-45E8-BC9D-4A4617E7753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Mercury ban active or pending</c:v>
                </c:pt>
                <c:pt idx="1">
                  <c:v>No mercury ban</c:v>
                </c:pt>
              </c:strCache>
            </c:strRef>
          </c:cat>
          <c:val>
            <c:numRef>
              <c:f>Sheet1!$B$2:$B$3</c:f>
              <c:numCache>
                <c:formatCode>General</c:formatCode>
                <c:ptCount val="2"/>
                <c:pt idx="0">
                  <c:v>11</c:v>
                </c:pt>
                <c:pt idx="1">
                  <c:v>3</c:v>
                </c:pt>
              </c:numCache>
            </c:numRef>
          </c:val>
          <c:extLst>
            <c:ext xmlns:c16="http://schemas.microsoft.com/office/drawing/2014/chart" uri="{C3380CC4-5D6E-409C-BE32-E72D297353CC}">
              <c16:uniqueId val="{00000000-FD8C-46B4-B59F-FEB9FF144801}"/>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Which of the following changes have you implemented or are you planning to implement?</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Expanded control offerings</c:v>
                </c:pt>
                <c:pt idx="1">
                  <c:v>Eliminated incentives for lamps</c:v>
                </c:pt>
                <c:pt idx="2">
                  <c:v>Increased incentives for controls</c:v>
                </c:pt>
                <c:pt idx="3">
                  <c:v>Reduced incentives for lamps</c:v>
                </c:pt>
                <c:pt idx="4">
                  <c:v>Reduced incentives for luminaires</c:v>
                </c:pt>
                <c:pt idx="5">
                  <c:v>Eliminated incentives for luminaires</c:v>
                </c:pt>
              </c:strCache>
            </c:strRef>
          </c:cat>
          <c:val>
            <c:numRef>
              <c:f>Sheet1!$B$2:$B$7</c:f>
              <c:numCache>
                <c:formatCode>General</c:formatCode>
                <c:ptCount val="6"/>
                <c:pt idx="0">
                  <c:v>0.7142857142857143</c:v>
                </c:pt>
                <c:pt idx="1">
                  <c:v>0.6428571428571429</c:v>
                </c:pt>
                <c:pt idx="2">
                  <c:v>0.5714285714285714</c:v>
                </c:pt>
                <c:pt idx="3">
                  <c:v>0.5714285714285714</c:v>
                </c:pt>
                <c:pt idx="4">
                  <c:v>0.42857142857142855</c:v>
                </c:pt>
                <c:pt idx="5">
                  <c:v>0.42857142857142855</c:v>
                </c:pt>
              </c:numCache>
            </c:numRef>
          </c:val>
          <c:extLst>
            <c:ext xmlns:c16="http://schemas.microsoft.com/office/drawing/2014/chart" uri="{C3380CC4-5D6E-409C-BE32-E72D297353CC}">
              <c16:uniqueId val="{00000000-02F7-4CAB-B816-8D0D71A38430}"/>
            </c:ext>
          </c:extLst>
        </c:ser>
        <c:dLbls>
          <c:showLegendKey val="0"/>
          <c:showVal val="0"/>
          <c:showCatName val="0"/>
          <c:showSerName val="0"/>
          <c:showPercent val="0"/>
          <c:showBubbleSize val="0"/>
        </c:dLbls>
        <c:gapWidth val="182"/>
        <c:axId val="599660335"/>
        <c:axId val="599660815"/>
      </c:barChart>
      <c:catAx>
        <c:axId val="59966033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99660815"/>
        <c:crosses val="autoZero"/>
        <c:auto val="1"/>
        <c:lblAlgn val="ctr"/>
        <c:lblOffset val="100"/>
        <c:noMultiLvlLbl val="0"/>
      </c:catAx>
      <c:valAx>
        <c:axId val="599660815"/>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9660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Which</a:t>
            </a:r>
            <a:r>
              <a:rPr lang="en-US" baseline="0" dirty="0"/>
              <a:t> of the following regulations are impacting your program?</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Changes implemented</c:v>
                </c:pt>
              </c:strCache>
            </c:strRef>
          </c:tx>
          <c:spPr>
            <a:solidFill>
              <a:schemeClr val="accent1"/>
            </a:solidFill>
            <a:ln>
              <a:noFill/>
            </a:ln>
            <a:effectLst/>
          </c:spPr>
          <c:invertIfNegative val="0"/>
          <c:cat>
            <c:strRef>
              <c:f>Sheet1!$A$2:$A$5</c:f>
              <c:strCache>
                <c:ptCount val="4"/>
                <c:pt idx="0">
                  <c:v>Net-to-gross impacts</c:v>
                </c:pt>
                <c:pt idx="1">
                  <c:v>State/commission rules</c:v>
                </c:pt>
                <c:pt idx="2">
                  <c:v>New code requirements</c:v>
                </c:pt>
                <c:pt idx="3">
                  <c:v>Mercury ban</c:v>
                </c:pt>
              </c:strCache>
            </c:strRef>
          </c:cat>
          <c:val>
            <c:numRef>
              <c:f>Sheet1!$B$2:$B$5</c:f>
              <c:numCache>
                <c:formatCode>General</c:formatCode>
                <c:ptCount val="4"/>
                <c:pt idx="0">
                  <c:v>0</c:v>
                </c:pt>
                <c:pt idx="1">
                  <c:v>2</c:v>
                </c:pt>
                <c:pt idx="2">
                  <c:v>4</c:v>
                </c:pt>
                <c:pt idx="3">
                  <c:v>2</c:v>
                </c:pt>
              </c:numCache>
            </c:numRef>
          </c:val>
          <c:extLst>
            <c:ext xmlns:c16="http://schemas.microsoft.com/office/drawing/2014/chart" uri="{C3380CC4-5D6E-409C-BE32-E72D297353CC}">
              <c16:uniqueId val="{00000000-4390-41CC-890A-D51B6AA70853}"/>
            </c:ext>
          </c:extLst>
        </c:ser>
        <c:ser>
          <c:idx val="1"/>
          <c:order val="1"/>
          <c:tx>
            <c:strRef>
              <c:f>Sheet1!$C$1</c:f>
              <c:strCache>
                <c:ptCount val="1"/>
                <c:pt idx="0">
                  <c:v>Plans in place</c:v>
                </c:pt>
              </c:strCache>
            </c:strRef>
          </c:tx>
          <c:spPr>
            <a:solidFill>
              <a:schemeClr val="accent2"/>
            </a:solidFill>
            <a:ln>
              <a:noFill/>
            </a:ln>
            <a:effectLst/>
          </c:spPr>
          <c:invertIfNegative val="0"/>
          <c:cat>
            <c:strRef>
              <c:f>Sheet1!$A$2:$A$5</c:f>
              <c:strCache>
                <c:ptCount val="4"/>
                <c:pt idx="0">
                  <c:v>Net-to-gross impacts</c:v>
                </c:pt>
                <c:pt idx="1">
                  <c:v>State/commission rules</c:v>
                </c:pt>
                <c:pt idx="2">
                  <c:v>New code requirements</c:v>
                </c:pt>
                <c:pt idx="3">
                  <c:v>Mercury ban</c:v>
                </c:pt>
              </c:strCache>
            </c:strRef>
          </c:cat>
          <c:val>
            <c:numRef>
              <c:f>Sheet1!$C$2:$C$5</c:f>
              <c:numCache>
                <c:formatCode>General</c:formatCode>
                <c:ptCount val="4"/>
                <c:pt idx="0">
                  <c:v>0</c:v>
                </c:pt>
                <c:pt idx="1">
                  <c:v>2</c:v>
                </c:pt>
                <c:pt idx="2">
                  <c:v>0</c:v>
                </c:pt>
                <c:pt idx="3">
                  <c:v>3</c:v>
                </c:pt>
              </c:numCache>
            </c:numRef>
          </c:val>
          <c:extLst>
            <c:ext xmlns:c16="http://schemas.microsoft.com/office/drawing/2014/chart" uri="{C3380CC4-5D6E-409C-BE32-E72D297353CC}">
              <c16:uniqueId val="{00000001-4390-41CC-890A-D51B6AA70853}"/>
            </c:ext>
          </c:extLst>
        </c:ser>
        <c:ser>
          <c:idx val="2"/>
          <c:order val="2"/>
          <c:tx>
            <c:strRef>
              <c:f>Sheet1!$D$1</c:f>
              <c:strCache>
                <c:ptCount val="1"/>
                <c:pt idx="0">
                  <c:v>Looking for ideas</c:v>
                </c:pt>
              </c:strCache>
            </c:strRef>
          </c:tx>
          <c:spPr>
            <a:solidFill>
              <a:schemeClr val="accent3"/>
            </a:solidFill>
            <a:ln>
              <a:noFill/>
            </a:ln>
            <a:effectLst/>
          </c:spPr>
          <c:invertIfNegative val="0"/>
          <c:cat>
            <c:strRef>
              <c:f>Sheet1!$A$2:$A$5</c:f>
              <c:strCache>
                <c:ptCount val="4"/>
                <c:pt idx="0">
                  <c:v>Net-to-gross impacts</c:v>
                </c:pt>
                <c:pt idx="1">
                  <c:v>State/commission rules</c:v>
                </c:pt>
                <c:pt idx="2">
                  <c:v>New code requirements</c:v>
                </c:pt>
                <c:pt idx="3">
                  <c:v>Mercury ban</c:v>
                </c:pt>
              </c:strCache>
            </c:strRef>
          </c:cat>
          <c:val>
            <c:numRef>
              <c:f>Sheet1!$D$2:$D$5</c:f>
              <c:numCache>
                <c:formatCode>General</c:formatCode>
                <c:ptCount val="4"/>
                <c:pt idx="0">
                  <c:v>4</c:v>
                </c:pt>
                <c:pt idx="1">
                  <c:v>5</c:v>
                </c:pt>
                <c:pt idx="2">
                  <c:v>3</c:v>
                </c:pt>
                <c:pt idx="3">
                  <c:v>4</c:v>
                </c:pt>
              </c:numCache>
            </c:numRef>
          </c:val>
          <c:extLst>
            <c:ext xmlns:c16="http://schemas.microsoft.com/office/drawing/2014/chart" uri="{C3380CC4-5D6E-409C-BE32-E72D297353CC}">
              <c16:uniqueId val="{00000002-4390-41CC-890A-D51B6AA70853}"/>
            </c:ext>
          </c:extLst>
        </c:ser>
        <c:ser>
          <c:idx val="3"/>
          <c:order val="3"/>
          <c:tx>
            <c:strRef>
              <c:f>Sheet1!$E$1</c:f>
              <c:strCache>
                <c:ptCount val="1"/>
                <c:pt idx="0">
                  <c:v>Not sure / doesn't apply</c:v>
                </c:pt>
              </c:strCache>
            </c:strRef>
          </c:tx>
          <c:spPr>
            <a:solidFill>
              <a:schemeClr val="tx1">
                <a:lumMod val="20000"/>
                <a:lumOff val="80000"/>
              </a:schemeClr>
            </a:solidFill>
            <a:ln>
              <a:noFill/>
            </a:ln>
            <a:effectLst/>
          </c:spPr>
          <c:invertIfNegative val="0"/>
          <c:cat>
            <c:strRef>
              <c:f>Sheet1!$A$2:$A$5</c:f>
              <c:strCache>
                <c:ptCount val="4"/>
                <c:pt idx="0">
                  <c:v>Net-to-gross impacts</c:v>
                </c:pt>
                <c:pt idx="1">
                  <c:v>State/commission rules</c:v>
                </c:pt>
                <c:pt idx="2">
                  <c:v>New code requirements</c:v>
                </c:pt>
                <c:pt idx="3">
                  <c:v>Mercury ban</c:v>
                </c:pt>
              </c:strCache>
            </c:strRef>
          </c:cat>
          <c:val>
            <c:numRef>
              <c:f>Sheet1!$E$2:$E$5</c:f>
              <c:numCache>
                <c:formatCode>General</c:formatCode>
                <c:ptCount val="4"/>
                <c:pt idx="0">
                  <c:v>10</c:v>
                </c:pt>
                <c:pt idx="1">
                  <c:v>5</c:v>
                </c:pt>
                <c:pt idx="2">
                  <c:v>7</c:v>
                </c:pt>
                <c:pt idx="3">
                  <c:v>5</c:v>
                </c:pt>
              </c:numCache>
            </c:numRef>
          </c:val>
          <c:extLst>
            <c:ext xmlns:c16="http://schemas.microsoft.com/office/drawing/2014/chart" uri="{C3380CC4-5D6E-409C-BE32-E72D297353CC}">
              <c16:uniqueId val="{00000003-4390-41CC-890A-D51B6AA70853}"/>
            </c:ext>
          </c:extLst>
        </c:ser>
        <c:dLbls>
          <c:showLegendKey val="0"/>
          <c:showVal val="0"/>
          <c:showCatName val="0"/>
          <c:showSerName val="0"/>
          <c:showPercent val="0"/>
          <c:showBubbleSize val="0"/>
        </c:dLbls>
        <c:gapWidth val="150"/>
        <c:overlap val="100"/>
        <c:axId val="237821135"/>
        <c:axId val="237821615"/>
      </c:barChart>
      <c:catAx>
        <c:axId val="2378211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7821615"/>
        <c:crosses val="autoZero"/>
        <c:auto val="1"/>
        <c:lblAlgn val="ctr"/>
        <c:lblOffset val="100"/>
        <c:noMultiLvlLbl val="0"/>
      </c:catAx>
      <c:valAx>
        <c:axId val="23782161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78211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4_7496350A.xml><?xml version="1.0" encoding="utf-8"?>
<p188:cmLst xmlns:a="http://schemas.openxmlformats.org/drawingml/2006/main" xmlns:r="http://schemas.openxmlformats.org/officeDocument/2006/relationships" xmlns:p188="http://schemas.microsoft.com/office/powerpoint/2018/8/main">
  <p188:cm id="{EC616616-0F94-46D0-99BA-C12A1BB273AF}" authorId="{609652D7-C244-D138-63E9-DDC7CB335FEC}" status="resolved" created="2025-04-15T03:42:47.025">
    <pc:sldMkLst xmlns:pc="http://schemas.microsoft.com/office/powerpoint/2013/main/command">
      <pc:docMk/>
      <pc:sldMk cId="1956001034" sldId="276"/>
    </pc:sldMkLst>
    <p188:txBody>
      <a:bodyPr/>
      <a:lstStyle/>
      <a:p>
        <a:r>
          <a:rPr lang="en-US"/>
          <a:t>If this table appears in the TR, put table #</a:t>
        </a:r>
      </a:p>
    </p188:txBody>
  </p188:cm>
</p188:cmLst>
</file>

<file path=ppt/comments/modernComment_7FF650A4_3159A79B.xml><?xml version="1.0" encoding="utf-8"?>
<p188:cmLst xmlns:a="http://schemas.openxmlformats.org/drawingml/2006/main" xmlns:r="http://schemas.openxmlformats.org/officeDocument/2006/relationships" xmlns:p188="http://schemas.microsoft.com/office/powerpoint/2018/8/main">
  <p188:cm id="{97D49F2A-37D4-4038-8BE8-A98045BA477A}" authorId="{FC77AC78-89DA-A056-91BB-234620AC7525}" status="resolved" created="2024-09-13T10:58:21.808">
    <pc:sldMkLst xmlns:pc="http://schemas.microsoft.com/office/powerpoint/2013/main/command">
      <pc:docMk/>
      <pc:sldMk cId="1283381080" sldId="3015"/>
    </pc:sldMkLst>
    <p188:txBody>
      <a:bodyPr/>
      <a:lstStyle/>
      <a:p>
        <a:r>
          <a:rPr lang="en-US"/>
          <a:t>Applications/CDO</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CC9FD6-9CAA-4CD8-A4AA-7A26B713617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807CA15-B5F9-4DDC-9709-FAF410243FD3}">
      <dgm:prSet phldr="0" custT="1"/>
      <dgm:spPr>
        <a:ln>
          <a:noFill/>
        </a:ln>
      </dgm:spPr>
      <dgm:t>
        <a:bodyPr/>
        <a:lstStyle/>
        <a:p>
          <a:pPr algn="l" rtl="0">
            <a:lnSpc>
              <a:spcPct val="114999"/>
            </a:lnSpc>
          </a:pPr>
          <a:r>
            <a:rPr lang="it-IT" sz="1600" dirty="0">
              <a:latin typeface="+mn-lt"/>
            </a:rPr>
            <a:t>Welcome</a:t>
          </a:r>
        </a:p>
      </dgm:t>
    </dgm:pt>
    <dgm:pt modelId="{21892B33-7CA0-4C78-B2B1-E905BD56C158}" type="parTrans" cxnId="{FC5B775E-8D1B-4937-BE88-ADA627318F6D}">
      <dgm:prSet/>
      <dgm:spPr/>
      <dgm:t>
        <a:bodyPr/>
        <a:lstStyle/>
        <a:p>
          <a:endParaRPr lang="en-US" sz="1100">
            <a:latin typeface="+mn-lt"/>
          </a:endParaRPr>
        </a:p>
      </dgm:t>
    </dgm:pt>
    <dgm:pt modelId="{A99528F5-5F86-4164-A5F5-51B86F5A0DF0}" type="sibTrans" cxnId="{FC5B775E-8D1B-4937-BE88-ADA627318F6D}">
      <dgm:prSet/>
      <dgm:spPr/>
      <dgm:t>
        <a:bodyPr/>
        <a:lstStyle/>
        <a:p>
          <a:endParaRPr lang="en-US" sz="1100">
            <a:latin typeface="+mn-lt"/>
          </a:endParaRPr>
        </a:p>
      </dgm:t>
    </dgm:pt>
    <dgm:pt modelId="{7C4E5C15-0132-4B33-949A-DBECD71DF4E0}">
      <dgm:prSet phldr="0" custT="1"/>
      <dgm:spPr>
        <a:ln>
          <a:noFill/>
        </a:ln>
      </dgm:spPr>
      <dgm:t>
        <a:bodyPr/>
        <a:lstStyle/>
        <a:p>
          <a:pPr algn="l">
            <a:lnSpc>
              <a:spcPct val="114999"/>
            </a:lnSpc>
          </a:pPr>
          <a:r>
            <a:rPr lang="en-US" sz="1600" dirty="0">
              <a:latin typeface="+mn-lt"/>
            </a:rPr>
            <a:t>Reaching Small Business:</a:t>
          </a:r>
        </a:p>
      </dgm:t>
    </dgm:pt>
    <dgm:pt modelId="{32FF5A52-1792-442B-9A6E-DF20B378D939}" type="parTrans" cxnId="{665C9C73-55E6-420D-BE2C-68DBB6093033}">
      <dgm:prSet/>
      <dgm:spPr/>
      <dgm:t>
        <a:bodyPr/>
        <a:lstStyle/>
        <a:p>
          <a:endParaRPr lang="en-US" sz="1100">
            <a:latin typeface="+mn-lt"/>
          </a:endParaRPr>
        </a:p>
      </dgm:t>
    </dgm:pt>
    <dgm:pt modelId="{8E4A12D7-04CA-4B45-AD86-81175E41C63A}" type="sibTrans" cxnId="{665C9C73-55E6-420D-BE2C-68DBB6093033}">
      <dgm:prSet/>
      <dgm:spPr/>
      <dgm:t>
        <a:bodyPr/>
        <a:lstStyle/>
        <a:p>
          <a:endParaRPr lang="en-US" sz="1100">
            <a:latin typeface="+mn-lt"/>
          </a:endParaRPr>
        </a:p>
      </dgm:t>
    </dgm:pt>
    <dgm:pt modelId="{F30E44B1-0D7D-486B-8347-67F36130A18C}">
      <dgm:prSet phldr="0" custT="1"/>
      <dgm:spPr>
        <a:ln>
          <a:noFill/>
        </a:ln>
      </dgm:spPr>
      <dgm:t>
        <a:bodyPr/>
        <a:lstStyle/>
        <a:p>
          <a:pPr algn="l">
            <a:lnSpc>
              <a:spcPct val="114999"/>
            </a:lnSpc>
          </a:pPr>
          <a:r>
            <a:rPr lang="en-US" sz="1600" dirty="0">
              <a:latin typeface="+mn-lt"/>
            </a:rPr>
            <a:t>DLC Small Business Resources</a:t>
          </a:r>
          <a:endParaRPr lang="it-IT" sz="1600" dirty="0">
            <a:latin typeface="+mn-lt"/>
          </a:endParaRPr>
        </a:p>
      </dgm:t>
    </dgm:pt>
    <dgm:pt modelId="{4169CB91-5B28-4251-B740-C9A940F162DF}" type="parTrans" cxnId="{BC8AB462-3393-4A8C-86E3-9DF15E826190}">
      <dgm:prSet/>
      <dgm:spPr/>
      <dgm:t>
        <a:bodyPr/>
        <a:lstStyle/>
        <a:p>
          <a:endParaRPr lang="en-US" sz="1100">
            <a:latin typeface="+mn-lt"/>
          </a:endParaRPr>
        </a:p>
      </dgm:t>
    </dgm:pt>
    <dgm:pt modelId="{94966ECE-2D8A-481D-B729-8422CDA650CA}" type="sibTrans" cxnId="{BC8AB462-3393-4A8C-86E3-9DF15E826190}">
      <dgm:prSet/>
      <dgm:spPr/>
      <dgm:t>
        <a:bodyPr/>
        <a:lstStyle/>
        <a:p>
          <a:endParaRPr lang="en-US" sz="1100">
            <a:latin typeface="+mn-lt"/>
          </a:endParaRPr>
        </a:p>
      </dgm:t>
    </dgm:pt>
    <dgm:pt modelId="{7F03666C-96BA-4A95-BE75-120DE68AB29D}">
      <dgm:prSet phldr="0" custT="1"/>
      <dgm:spPr>
        <a:ln>
          <a:noFill/>
        </a:ln>
      </dgm:spPr>
      <dgm:t>
        <a:bodyPr/>
        <a:lstStyle/>
        <a:p>
          <a:pPr algn="l">
            <a:lnSpc>
              <a:spcPct val="114999"/>
            </a:lnSpc>
          </a:pPr>
          <a:r>
            <a:rPr lang="en-US" sz="1600" dirty="0">
              <a:latin typeface="+mn-lt"/>
            </a:rPr>
            <a:t>Next Steps</a:t>
          </a:r>
        </a:p>
      </dgm:t>
    </dgm:pt>
    <dgm:pt modelId="{29F5694D-400B-4F3F-91D5-F97365F673BC}" type="parTrans" cxnId="{737187EE-DE56-46E0-ACA2-743891BBFDEB}">
      <dgm:prSet/>
      <dgm:spPr/>
      <dgm:t>
        <a:bodyPr/>
        <a:lstStyle/>
        <a:p>
          <a:endParaRPr lang="en-US" sz="1100">
            <a:latin typeface="+mn-lt"/>
          </a:endParaRPr>
        </a:p>
      </dgm:t>
    </dgm:pt>
    <dgm:pt modelId="{66AEC7B5-7C14-49B8-ACC5-EC1BEF202F92}" type="sibTrans" cxnId="{737187EE-DE56-46E0-ACA2-743891BBFDEB}">
      <dgm:prSet/>
      <dgm:spPr/>
      <dgm:t>
        <a:bodyPr/>
        <a:lstStyle/>
        <a:p>
          <a:endParaRPr lang="en-US" sz="1100">
            <a:latin typeface="+mn-lt"/>
          </a:endParaRPr>
        </a:p>
      </dgm:t>
    </dgm:pt>
    <dgm:pt modelId="{EDCFFE0B-0F88-4E24-97CD-D57C7881F71D}">
      <dgm:prSet phldr="0" custT="1"/>
      <dgm:spPr>
        <a:ln>
          <a:noFill/>
        </a:ln>
      </dgm:spPr>
      <dgm:t>
        <a:bodyPr/>
        <a:lstStyle/>
        <a:p>
          <a:pPr algn="l">
            <a:lnSpc>
              <a:spcPct val="114999"/>
            </a:lnSpc>
          </a:pPr>
          <a:r>
            <a:rPr lang="en-US" sz="1600" dirty="0">
              <a:latin typeface="+mn-lt"/>
            </a:rPr>
            <a:t>Focus on Energy, Business Portfolio Manager – Leah Maggio</a:t>
          </a:r>
        </a:p>
      </dgm:t>
    </dgm:pt>
    <dgm:pt modelId="{B020CFC6-2BB3-4B13-BA85-3C88CF6B8A59}" type="parTrans" cxnId="{B59B83E2-95D8-4C93-9C8E-13737508E8A8}">
      <dgm:prSet/>
      <dgm:spPr/>
      <dgm:t>
        <a:bodyPr/>
        <a:lstStyle/>
        <a:p>
          <a:endParaRPr lang="en-US"/>
        </a:p>
      </dgm:t>
    </dgm:pt>
    <dgm:pt modelId="{5B4DE905-8050-4139-BBF0-4A13F237534B}" type="sibTrans" cxnId="{B59B83E2-95D8-4C93-9C8E-13737508E8A8}">
      <dgm:prSet/>
      <dgm:spPr/>
      <dgm:t>
        <a:bodyPr/>
        <a:lstStyle/>
        <a:p>
          <a:endParaRPr lang="en-US"/>
        </a:p>
      </dgm:t>
    </dgm:pt>
    <dgm:pt modelId="{0AAB7601-E4F9-47DD-904C-BE05B3A73AFA}">
      <dgm:prSet phldr="0" custT="1"/>
      <dgm:spPr>
        <a:ln>
          <a:noFill/>
        </a:ln>
      </dgm:spPr>
      <dgm:t>
        <a:bodyPr/>
        <a:lstStyle/>
        <a:p>
          <a:pPr algn="l">
            <a:lnSpc>
              <a:spcPct val="114999"/>
            </a:lnSpc>
          </a:pPr>
          <a:r>
            <a:rPr lang="en-US" sz="1600" dirty="0">
              <a:latin typeface="+mn-lt"/>
            </a:rPr>
            <a:t>Open Discussion &amp; Identify Best Practices</a:t>
          </a:r>
        </a:p>
      </dgm:t>
    </dgm:pt>
    <dgm:pt modelId="{F31593B1-E672-4589-8211-08FA6DADFECA}" type="parTrans" cxnId="{6AEFC549-962B-4F69-8B72-6039D78CD656}">
      <dgm:prSet/>
      <dgm:spPr/>
      <dgm:t>
        <a:bodyPr/>
        <a:lstStyle/>
        <a:p>
          <a:endParaRPr lang="en-US"/>
        </a:p>
      </dgm:t>
    </dgm:pt>
    <dgm:pt modelId="{C943FAEF-B820-4987-B1D5-AAEEE4789328}" type="sibTrans" cxnId="{6AEFC549-962B-4F69-8B72-6039D78CD656}">
      <dgm:prSet/>
      <dgm:spPr/>
      <dgm:t>
        <a:bodyPr/>
        <a:lstStyle/>
        <a:p>
          <a:endParaRPr lang="en-US"/>
        </a:p>
      </dgm:t>
    </dgm:pt>
    <dgm:pt modelId="{DD5518BA-FBC3-4DEE-8163-CC5621DFD0B8}">
      <dgm:prSet phldr="0" custT="1"/>
      <dgm:spPr>
        <a:ln>
          <a:noFill/>
        </a:ln>
      </dgm:spPr>
      <dgm:t>
        <a:bodyPr/>
        <a:lstStyle/>
        <a:p>
          <a:pPr algn="l">
            <a:lnSpc>
              <a:spcPct val="114999"/>
            </a:lnSpc>
          </a:pPr>
          <a:r>
            <a:rPr lang="en-US" sz="1600" dirty="0">
              <a:latin typeface="+mn-lt"/>
            </a:rPr>
            <a:t>National Grid, Customer Energy Management – Zachary Lippert</a:t>
          </a:r>
        </a:p>
      </dgm:t>
    </dgm:pt>
    <dgm:pt modelId="{0518986F-57BF-4E98-8E11-D7FC39071CC2}" type="parTrans" cxnId="{A5AC1E58-9A01-427C-853D-84DD353A70F4}">
      <dgm:prSet/>
      <dgm:spPr/>
      <dgm:t>
        <a:bodyPr/>
        <a:lstStyle/>
        <a:p>
          <a:endParaRPr lang="en-US"/>
        </a:p>
      </dgm:t>
    </dgm:pt>
    <dgm:pt modelId="{61AAD89B-79D7-4BCA-88F8-D76AF50EEE87}" type="sibTrans" cxnId="{A5AC1E58-9A01-427C-853D-84DD353A70F4}">
      <dgm:prSet/>
      <dgm:spPr/>
      <dgm:t>
        <a:bodyPr/>
        <a:lstStyle/>
        <a:p>
          <a:endParaRPr lang="en-US"/>
        </a:p>
      </dgm:t>
    </dgm:pt>
    <dgm:pt modelId="{A0428DDD-7D14-4455-890D-EDBA00CB16C1}" type="pres">
      <dgm:prSet presAssocID="{48CC9FD6-9CAA-4CD8-A4AA-7A26B713617E}" presName="linear" presStyleCnt="0">
        <dgm:presLayoutVars>
          <dgm:animLvl val="lvl"/>
          <dgm:resizeHandles val="exact"/>
        </dgm:presLayoutVars>
      </dgm:prSet>
      <dgm:spPr/>
    </dgm:pt>
    <dgm:pt modelId="{F6D314F6-7115-4AF4-BCE9-6445921CE9D8}" type="pres">
      <dgm:prSet presAssocID="{7807CA15-B5F9-4DDC-9709-FAF410243FD3}" presName="parentText" presStyleLbl="node1" presStyleIdx="0" presStyleCnt="4" custLinFactNeighborY="11772">
        <dgm:presLayoutVars>
          <dgm:chMax val="0"/>
          <dgm:bulletEnabled val="1"/>
        </dgm:presLayoutVars>
      </dgm:prSet>
      <dgm:spPr/>
    </dgm:pt>
    <dgm:pt modelId="{E1D008B0-5BD5-48E2-964E-49BC27A2FC66}" type="pres">
      <dgm:prSet presAssocID="{A99528F5-5F86-4164-A5F5-51B86F5A0DF0}" presName="spacer" presStyleCnt="0"/>
      <dgm:spPr/>
    </dgm:pt>
    <dgm:pt modelId="{4E3DE73B-C229-4F29-9781-78C532288E45}" type="pres">
      <dgm:prSet presAssocID="{7C4E5C15-0132-4B33-949A-DBECD71DF4E0}" presName="parentText" presStyleLbl="node1" presStyleIdx="1" presStyleCnt="4">
        <dgm:presLayoutVars>
          <dgm:chMax val="0"/>
          <dgm:bulletEnabled val="1"/>
        </dgm:presLayoutVars>
      </dgm:prSet>
      <dgm:spPr/>
    </dgm:pt>
    <dgm:pt modelId="{C8246D1A-F2C5-42D3-93A5-FB618B5C5688}" type="pres">
      <dgm:prSet presAssocID="{7C4E5C15-0132-4B33-949A-DBECD71DF4E0}" presName="childText" presStyleLbl="revTx" presStyleIdx="0" presStyleCnt="1">
        <dgm:presLayoutVars>
          <dgm:bulletEnabled val="1"/>
        </dgm:presLayoutVars>
      </dgm:prSet>
      <dgm:spPr/>
    </dgm:pt>
    <dgm:pt modelId="{93EB934F-54E0-4346-9531-D5A241187796}" type="pres">
      <dgm:prSet presAssocID="{F30E44B1-0D7D-486B-8347-67F36130A18C}" presName="parentText" presStyleLbl="node1" presStyleIdx="2" presStyleCnt="4">
        <dgm:presLayoutVars>
          <dgm:chMax val="0"/>
          <dgm:bulletEnabled val="1"/>
        </dgm:presLayoutVars>
      </dgm:prSet>
      <dgm:spPr/>
    </dgm:pt>
    <dgm:pt modelId="{F6DFD425-1E1C-4A4F-9E24-B2AE595C0F0C}" type="pres">
      <dgm:prSet presAssocID="{94966ECE-2D8A-481D-B729-8422CDA650CA}" presName="spacer" presStyleCnt="0"/>
      <dgm:spPr/>
    </dgm:pt>
    <dgm:pt modelId="{ED0788DD-F39F-4C85-8DF7-AEF2B7BB5A7A}" type="pres">
      <dgm:prSet presAssocID="{7F03666C-96BA-4A95-BE75-120DE68AB29D}" presName="parentText" presStyleLbl="node1" presStyleIdx="3" presStyleCnt="4">
        <dgm:presLayoutVars>
          <dgm:chMax val="0"/>
          <dgm:bulletEnabled val="1"/>
        </dgm:presLayoutVars>
      </dgm:prSet>
      <dgm:spPr/>
    </dgm:pt>
  </dgm:ptLst>
  <dgm:cxnLst>
    <dgm:cxn modelId="{FC5B775E-8D1B-4937-BE88-ADA627318F6D}" srcId="{48CC9FD6-9CAA-4CD8-A4AA-7A26B713617E}" destId="{7807CA15-B5F9-4DDC-9709-FAF410243FD3}" srcOrd="0" destOrd="0" parTransId="{21892B33-7CA0-4C78-B2B1-E905BD56C158}" sibTransId="{A99528F5-5F86-4164-A5F5-51B86F5A0DF0}"/>
    <dgm:cxn modelId="{BC8AB462-3393-4A8C-86E3-9DF15E826190}" srcId="{48CC9FD6-9CAA-4CD8-A4AA-7A26B713617E}" destId="{F30E44B1-0D7D-486B-8347-67F36130A18C}" srcOrd="2" destOrd="0" parTransId="{4169CB91-5B28-4251-B740-C9A940F162DF}" sibTransId="{94966ECE-2D8A-481D-B729-8422CDA650CA}"/>
    <dgm:cxn modelId="{EA758549-0CC5-4B04-92F2-FD5034D03790}" type="presOf" srcId="{48CC9FD6-9CAA-4CD8-A4AA-7A26B713617E}" destId="{A0428DDD-7D14-4455-890D-EDBA00CB16C1}" srcOrd="0" destOrd="0" presId="urn:microsoft.com/office/officeart/2005/8/layout/vList2"/>
    <dgm:cxn modelId="{6AEFC549-962B-4F69-8B72-6039D78CD656}" srcId="{7C4E5C15-0132-4B33-949A-DBECD71DF4E0}" destId="{0AAB7601-E4F9-47DD-904C-BE05B3A73AFA}" srcOrd="2" destOrd="0" parTransId="{F31593B1-E672-4589-8211-08FA6DADFECA}" sibTransId="{C943FAEF-B820-4987-B1D5-AAEEE4789328}"/>
    <dgm:cxn modelId="{E742F54D-CA47-497E-98D0-005F40A7C4FB}" type="presOf" srcId="{DD5518BA-FBC3-4DEE-8163-CC5621DFD0B8}" destId="{C8246D1A-F2C5-42D3-93A5-FB618B5C5688}" srcOrd="0" destOrd="1" presId="urn:microsoft.com/office/officeart/2005/8/layout/vList2"/>
    <dgm:cxn modelId="{665C9C73-55E6-420D-BE2C-68DBB6093033}" srcId="{48CC9FD6-9CAA-4CD8-A4AA-7A26B713617E}" destId="{7C4E5C15-0132-4B33-949A-DBECD71DF4E0}" srcOrd="1" destOrd="0" parTransId="{32FF5A52-1792-442B-9A6E-DF20B378D939}" sibTransId="{8E4A12D7-04CA-4B45-AD86-81175E41C63A}"/>
    <dgm:cxn modelId="{A5AC1E58-9A01-427C-853D-84DD353A70F4}" srcId="{7C4E5C15-0132-4B33-949A-DBECD71DF4E0}" destId="{DD5518BA-FBC3-4DEE-8163-CC5621DFD0B8}" srcOrd="1" destOrd="0" parTransId="{0518986F-57BF-4E98-8E11-D7FC39071CC2}" sibTransId="{61AAD89B-79D7-4BCA-88F8-D76AF50EEE87}"/>
    <dgm:cxn modelId="{9DC24F8C-6BDC-4D24-BCB4-FE6E4F8519DB}" type="presOf" srcId="{F30E44B1-0D7D-486B-8347-67F36130A18C}" destId="{93EB934F-54E0-4346-9531-D5A241187796}" srcOrd="0" destOrd="0" presId="urn:microsoft.com/office/officeart/2005/8/layout/vList2"/>
    <dgm:cxn modelId="{AC58EEAC-03A1-4EEF-A9EF-A55A288DE436}" type="presOf" srcId="{7C4E5C15-0132-4B33-949A-DBECD71DF4E0}" destId="{4E3DE73B-C229-4F29-9781-78C532288E45}" srcOrd="0" destOrd="0" presId="urn:microsoft.com/office/officeart/2005/8/layout/vList2"/>
    <dgm:cxn modelId="{E0476AB4-C4F6-4783-97FD-708FF5BD551C}" type="presOf" srcId="{EDCFFE0B-0F88-4E24-97CD-D57C7881F71D}" destId="{C8246D1A-F2C5-42D3-93A5-FB618B5C5688}" srcOrd="0" destOrd="0" presId="urn:microsoft.com/office/officeart/2005/8/layout/vList2"/>
    <dgm:cxn modelId="{6FC512C1-AFC2-4A42-AE20-7E6D0BDE8686}" type="presOf" srcId="{0AAB7601-E4F9-47DD-904C-BE05B3A73AFA}" destId="{C8246D1A-F2C5-42D3-93A5-FB618B5C5688}" srcOrd="0" destOrd="2" presId="urn:microsoft.com/office/officeart/2005/8/layout/vList2"/>
    <dgm:cxn modelId="{9FF343C5-BE45-4620-978E-EB09D1D523A1}" type="presOf" srcId="{7F03666C-96BA-4A95-BE75-120DE68AB29D}" destId="{ED0788DD-F39F-4C85-8DF7-AEF2B7BB5A7A}" srcOrd="0" destOrd="0" presId="urn:microsoft.com/office/officeart/2005/8/layout/vList2"/>
    <dgm:cxn modelId="{1F4724C7-2B66-4B63-83C0-E6AA580D1722}" type="presOf" srcId="{7807CA15-B5F9-4DDC-9709-FAF410243FD3}" destId="{F6D314F6-7115-4AF4-BCE9-6445921CE9D8}" srcOrd="0" destOrd="0" presId="urn:microsoft.com/office/officeart/2005/8/layout/vList2"/>
    <dgm:cxn modelId="{B59B83E2-95D8-4C93-9C8E-13737508E8A8}" srcId="{7C4E5C15-0132-4B33-949A-DBECD71DF4E0}" destId="{EDCFFE0B-0F88-4E24-97CD-D57C7881F71D}" srcOrd="0" destOrd="0" parTransId="{B020CFC6-2BB3-4B13-BA85-3C88CF6B8A59}" sibTransId="{5B4DE905-8050-4139-BBF0-4A13F237534B}"/>
    <dgm:cxn modelId="{737187EE-DE56-46E0-ACA2-743891BBFDEB}" srcId="{48CC9FD6-9CAA-4CD8-A4AA-7A26B713617E}" destId="{7F03666C-96BA-4A95-BE75-120DE68AB29D}" srcOrd="3" destOrd="0" parTransId="{29F5694D-400B-4F3F-91D5-F97365F673BC}" sibTransId="{66AEC7B5-7C14-49B8-ACC5-EC1BEF202F92}"/>
    <dgm:cxn modelId="{CA20D534-7AC2-4148-BF68-6FAC056E0D2E}" type="presParOf" srcId="{A0428DDD-7D14-4455-890D-EDBA00CB16C1}" destId="{F6D314F6-7115-4AF4-BCE9-6445921CE9D8}" srcOrd="0" destOrd="0" presId="urn:microsoft.com/office/officeart/2005/8/layout/vList2"/>
    <dgm:cxn modelId="{0ED20182-3C3F-4E49-A91A-53549793AAC8}" type="presParOf" srcId="{A0428DDD-7D14-4455-890D-EDBA00CB16C1}" destId="{E1D008B0-5BD5-48E2-964E-49BC27A2FC66}" srcOrd="1" destOrd="0" presId="urn:microsoft.com/office/officeart/2005/8/layout/vList2"/>
    <dgm:cxn modelId="{F0423366-AC1C-47CC-821B-F4ECD5854508}" type="presParOf" srcId="{A0428DDD-7D14-4455-890D-EDBA00CB16C1}" destId="{4E3DE73B-C229-4F29-9781-78C532288E45}" srcOrd="2" destOrd="0" presId="urn:microsoft.com/office/officeart/2005/8/layout/vList2"/>
    <dgm:cxn modelId="{A2AB2066-B7C6-49BE-BBDD-AE8E693BF193}" type="presParOf" srcId="{A0428DDD-7D14-4455-890D-EDBA00CB16C1}" destId="{C8246D1A-F2C5-42D3-93A5-FB618B5C5688}" srcOrd="3" destOrd="0" presId="urn:microsoft.com/office/officeart/2005/8/layout/vList2"/>
    <dgm:cxn modelId="{448C8BF0-D46D-4FBD-AAF6-4069D863D455}" type="presParOf" srcId="{A0428DDD-7D14-4455-890D-EDBA00CB16C1}" destId="{93EB934F-54E0-4346-9531-D5A241187796}" srcOrd="4" destOrd="0" presId="urn:microsoft.com/office/officeart/2005/8/layout/vList2"/>
    <dgm:cxn modelId="{5B4A85D4-5116-4E93-9FDE-917675045FAC}" type="presParOf" srcId="{A0428DDD-7D14-4455-890D-EDBA00CB16C1}" destId="{F6DFD425-1E1C-4A4F-9E24-B2AE595C0F0C}" srcOrd="5" destOrd="0" presId="urn:microsoft.com/office/officeart/2005/8/layout/vList2"/>
    <dgm:cxn modelId="{83ABCF37-A6E6-4D4B-A8CC-838AA39E2565}" type="presParOf" srcId="{A0428DDD-7D14-4455-890D-EDBA00CB16C1}" destId="{ED0788DD-F39F-4C85-8DF7-AEF2B7BB5A7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314F6-7115-4AF4-BCE9-6445921CE9D8}">
      <dsp:nvSpPr>
        <dsp:cNvPr id="0" name=""/>
        <dsp:cNvSpPr/>
      </dsp:nvSpPr>
      <dsp:spPr>
        <a:xfrm>
          <a:off x="0" y="21064"/>
          <a:ext cx="7559802" cy="898560"/>
        </a:xfrm>
        <a:prstGeom prst="round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114999"/>
            </a:lnSpc>
            <a:spcBef>
              <a:spcPct val="0"/>
            </a:spcBef>
            <a:spcAft>
              <a:spcPct val="35000"/>
            </a:spcAft>
            <a:buNone/>
          </a:pPr>
          <a:r>
            <a:rPr lang="it-IT" sz="1600" kern="1200" dirty="0">
              <a:latin typeface="+mn-lt"/>
            </a:rPr>
            <a:t>Welcome</a:t>
          </a:r>
        </a:p>
      </dsp:txBody>
      <dsp:txXfrm>
        <a:off x="43864" y="64928"/>
        <a:ext cx="7472074" cy="810832"/>
      </dsp:txXfrm>
    </dsp:sp>
    <dsp:sp modelId="{4E3DE73B-C229-4F29-9781-78C532288E45}">
      <dsp:nvSpPr>
        <dsp:cNvPr id="0" name=""/>
        <dsp:cNvSpPr/>
      </dsp:nvSpPr>
      <dsp:spPr>
        <a:xfrm>
          <a:off x="0" y="1041590"/>
          <a:ext cx="7559802" cy="898560"/>
        </a:xfrm>
        <a:prstGeom prst="roundRect">
          <a:avLst/>
        </a:prstGeom>
        <a:solidFill>
          <a:schemeClr val="accent2">
            <a:hueOff val="1148536"/>
            <a:satOff val="4431"/>
            <a:lumOff val="5294"/>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14999"/>
            </a:lnSpc>
            <a:spcBef>
              <a:spcPct val="0"/>
            </a:spcBef>
            <a:spcAft>
              <a:spcPct val="35000"/>
            </a:spcAft>
            <a:buNone/>
          </a:pPr>
          <a:r>
            <a:rPr lang="en-US" sz="1600" kern="1200" dirty="0">
              <a:latin typeface="+mn-lt"/>
            </a:rPr>
            <a:t>Reaching Small Business:</a:t>
          </a:r>
        </a:p>
      </dsp:txBody>
      <dsp:txXfrm>
        <a:off x="43864" y="1085454"/>
        <a:ext cx="7472074" cy="810832"/>
      </dsp:txXfrm>
    </dsp:sp>
    <dsp:sp modelId="{C8246D1A-F2C5-42D3-93A5-FB618B5C5688}">
      <dsp:nvSpPr>
        <dsp:cNvPr id="0" name=""/>
        <dsp:cNvSpPr/>
      </dsp:nvSpPr>
      <dsp:spPr>
        <a:xfrm>
          <a:off x="0" y="1940150"/>
          <a:ext cx="7559802" cy="10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24" tIns="20320" rIns="113792" bIns="20320" numCol="1" spcCol="1270" anchor="t" anchorCtr="0">
          <a:noAutofit/>
        </a:bodyPr>
        <a:lstStyle/>
        <a:p>
          <a:pPr marL="171450" lvl="1" indent="-171450" algn="l" defTabSz="711200">
            <a:lnSpc>
              <a:spcPct val="114999"/>
            </a:lnSpc>
            <a:spcBef>
              <a:spcPct val="0"/>
            </a:spcBef>
            <a:spcAft>
              <a:spcPct val="20000"/>
            </a:spcAft>
            <a:buChar char="•"/>
          </a:pPr>
          <a:r>
            <a:rPr lang="en-US" sz="1600" kern="1200" dirty="0">
              <a:latin typeface="+mn-lt"/>
            </a:rPr>
            <a:t>Focus on Energy, Business Portfolio Manager – Leah Maggio</a:t>
          </a:r>
        </a:p>
        <a:p>
          <a:pPr marL="171450" lvl="1" indent="-171450" algn="l" defTabSz="711200">
            <a:lnSpc>
              <a:spcPct val="114999"/>
            </a:lnSpc>
            <a:spcBef>
              <a:spcPct val="0"/>
            </a:spcBef>
            <a:spcAft>
              <a:spcPct val="20000"/>
            </a:spcAft>
            <a:buChar char="•"/>
          </a:pPr>
          <a:r>
            <a:rPr lang="en-US" sz="1600" kern="1200" dirty="0">
              <a:latin typeface="+mn-lt"/>
            </a:rPr>
            <a:t>National Grid, Customer Energy Management – Zachary Lippert</a:t>
          </a:r>
        </a:p>
        <a:p>
          <a:pPr marL="171450" lvl="1" indent="-171450" algn="l" defTabSz="711200">
            <a:lnSpc>
              <a:spcPct val="114999"/>
            </a:lnSpc>
            <a:spcBef>
              <a:spcPct val="0"/>
            </a:spcBef>
            <a:spcAft>
              <a:spcPct val="20000"/>
            </a:spcAft>
            <a:buChar char="•"/>
          </a:pPr>
          <a:r>
            <a:rPr lang="en-US" sz="1600" kern="1200" dirty="0">
              <a:latin typeface="+mn-lt"/>
            </a:rPr>
            <a:t>Open Discussion &amp; Identify Best Practices</a:t>
          </a:r>
        </a:p>
      </dsp:txBody>
      <dsp:txXfrm>
        <a:off x="0" y="1940150"/>
        <a:ext cx="7559802" cy="1092960"/>
      </dsp:txXfrm>
    </dsp:sp>
    <dsp:sp modelId="{93EB934F-54E0-4346-9531-D5A241187796}">
      <dsp:nvSpPr>
        <dsp:cNvPr id="0" name=""/>
        <dsp:cNvSpPr/>
      </dsp:nvSpPr>
      <dsp:spPr>
        <a:xfrm>
          <a:off x="0" y="3033110"/>
          <a:ext cx="7559802" cy="898560"/>
        </a:xfrm>
        <a:prstGeom prst="roundRect">
          <a:avLst/>
        </a:prstGeom>
        <a:solidFill>
          <a:schemeClr val="accent2">
            <a:hueOff val="2297073"/>
            <a:satOff val="8862"/>
            <a:lumOff val="10588"/>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14999"/>
            </a:lnSpc>
            <a:spcBef>
              <a:spcPct val="0"/>
            </a:spcBef>
            <a:spcAft>
              <a:spcPct val="35000"/>
            </a:spcAft>
            <a:buNone/>
          </a:pPr>
          <a:r>
            <a:rPr lang="en-US" sz="1600" kern="1200" dirty="0">
              <a:latin typeface="+mn-lt"/>
            </a:rPr>
            <a:t>DLC Small Business Resources</a:t>
          </a:r>
          <a:endParaRPr lang="it-IT" sz="1600" kern="1200" dirty="0">
            <a:latin typeface="+mn-lt"/>
          </a:endParaRPr>
        </a:p>
      </dsp:txBody>
      <dsp:txXfrm>
        <a:off x="43864" y="3076974"/>
        <a:ext cx="7472074" cy="810832"/>
      </dsp:txXfrm>
    </dsp:sp>
    <dsp:sp modelId="{ED0788DD-F39F-4C85-8DF7-AEF2B7BB5A7A}">
      <dsp:nvSpPr>
        <dsp:cNvPr id="0" name=""/>
        <dsp:cNvSpPr/>
      </dsp:nvSpPr>
      <dsp:spPr>
        <a:xfrm>
          <a:off x="0" y="4069911"/>
          <a:ext cx="7559802" cy="898560"/>
        </a:xfrm>
        <a:prstGeom prst="roundRect">
          <a:avLst/>
        </a:prstGeom>
        <a:solidFill>
          <a:schemeClr val="accent2">
            <a:hueOff val="3445609"/>
            <a:satOff val="13293"/>
            <a:lumOff val="15882"/>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14999"/>
            </a:lnSpc>
            <a:spcBef>
              <a:spcPct val="0"/>
            </a:spcBef>
            <a:spcAft>
              <a:spcPct val="35000"/>
            </a:spcAft>
            <a:buNone/>
          </a:pPr>
          <a:r>
            <a:rPr lang="en-US" sz="1600" kern="1200" dirty="0">
              <a:latin typeface="+mn-lt"/>
            </a:rPr>
            <a:t>Next Steps</a:t>
          </a:r>
        </a:p>
      </dsp:txBody>
      <dsp:txXfrm>
        <a:off x="43864" y="4113775"/>
        <a:ext cx="7472074" cy="8108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996F18-9CBF-4EC7-9FFA-52E5B228BF86}" type="datetimeFigureOut">
              <a:rPr lang="en-US" smtClean="0"/>
              <a:t>9/4/2025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00E4BC-F856-4382-820B-EB0FFF688830}" type="slidenum">
              <a:rPr lang="en-US" smtClean="0"/>
              <a:t>‹#›</a:t>
            </a:fld>
            <a:endParaRPr lang="en-US"/>
          </a:p>
        </p:txBody>
      </p:sp>
    </p:spTree>
    <p:extLst>
      <p:ext uri="{BB962C8B-B14F-4D97-AF65-F5344CB8AC3E}">
        <p14:creationId xmlns:p14="http://schemas.microsoft.com/office/powerpoint/2010/main" val="1837679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24B7A-F007-4F10-A51A-6A8E27D75B4C}"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9C5AD-0354-460F-A130-316A172680D8}" type="slidenum">
              <a:rPr lang="en-US" smtClean="0"/>
              <a:t>‹#›</a:t>
            </a:fld>
            <a:endParaRPr lang="en-US"/>
          </a:p>
        </p:txBody>
      </p:sp>
    </p:spTree>
    <p:extLst>
      <p:ext uri="{BB962C8B-B14F-4D97-AF65-F5344CB8AC3E}">
        <p14:creationId xmlns:p14="http://schemas.microsoft.com/office/powerpoint/2010/main" val="1856421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Calibri"/>
                <a:cs typeface="Calibri"/>
              </a:rPr>
              <a:t>Good afternoon Everyone:</a:t>
            </a:r>
          </a:p>
          <a:p>
            <a:pPr marL="171450" indent="-171450">
              <a:buFont typeface="Arial" panose="020B0604020202020204" pitchFamily="34" charset="0"/>
              <a:buChar char="•"/>
            </a:pPr>
            <a:r>
              <a:rPr lang="en-US" dirty="0">
                <a:ea typeface="Calibri"/>
                <a:cs typeface="Calibri"/>
              </a:rPr>
              <a:t>Welcome to the Session #5 of the Program Planning working group</a:t>
            </a:r>
          </a:p>
          <a:p>
            <a:pPr marL="171450" indent="-171450">
              <a:buFont typeface="Arial" panose="020B0604020202020204" pitchFamily="34" charset="0"/>
              <a:buChar char="•"/>
            </a:pPr>
            <a:r>
              <a:rPr lang="en-US" dirty="0">
                <a:ea typeface="Calibri"/>
                <a:cs typeface="Calibri"/>
              </a:rPr>
              <a:t>Today we will be discussing “Reaching Small Business” topic</a:t>
            </a:r>
          </a:p>
          <a:p>
            <a:pPr marL="171450" indent="-171450">
              <a:buFont typeface="Arial" panose="020B0604020202020204" pitchFamily="34" charset="0"/>
              <a:buChar char="•"/>
            </a:pPr>
            <a:r>
              <a:rPr lang="en-US" dirty="0">
                <a:ea typeface="Calibri"/>
                <a:cs typeface="Calibri"/>
              </a:rPr>
              <a:t>We will record the meeting just for note taking purposes, it will not be posted online. </a:t>
            </a:r>
          </a:p>
          <a:p>
            <a:pPr marL="171450" indent="-171450">
              <a:buFont typeface="Arial" panose="020B0604020202020204" pitchFamily="34" charset="0"/>
              <a:buChar char="•"/>
            </a:pPr>
            <a:r>
              <a:rPr lang="en-US" dirty="0">
                <a:ea typeface="Calibri"/>
                <a:cs typeface="Calibri"/>
              </a:rPr>
              <a:t>And special request, Please if you are able, turn on your camera or at least during the discussion we would love to see you. </a:t>
            </a:r>
          </a:p>
          <a:p>
            <a:pPr marL="171450" indent="-171450">
              <a:buFont typeface="Arial" panose="020B0604020202020204" pitchFamily="34" charset="0"/>
              <a:buChar char="•"/>
            </a:pPr>
            <a:r>
              <a:rPr lang="en-US" b="1" dirty="0">
                <a:ea typeface="Calibri"/>
                <a:cs typeface="Calibri"/>
              </a:rPr>
              <a:t>NEXT </a:t>
            </a:r>
          </a:p>
          <a:p>
            <a:endParaRPr lang="en-US" dirty="0"/>
          </a:p>
        </p:txBody>
      </p:sp>
      <p:sp>
        <p:nvSpPr>
          <p:cNvPr id="4" name="Slide Number Placeholder 3"/>
          <p:cNvSpPr>
            <a:spLocks noGrp="1"/>
          </p:cNvSpPr>
          <p:nvPr>
            <p:ph type="sldNum" sz="quarter" idx="10"/>
          </p:nvPr>
        </p:nvSpPr>
        <p:spPr/>
        <p:txBody>
          <a:bodyPr/>
          <a:lstStyle/>
          <a:p>
            <a:fld id="{FFA9C5AD-0354-460F-A130-316A172680D8}" type="slidenum">
              <a:rPr lang="en-US" smtClean="0"/>
              <a:t>1</a:t>
            </a:fld>
            <a:endParaRPr lang="en-US"/>
          </a:p>
        </p:txBody>
      </p:sp>
    </p:spTree>
    <p:extLst>
      <p:ext uri="{BB962C8B-B14F-4D97-AF65-F5344CB8AC3E}">
        <p14:creationId xmlns:p14="http://schemas.microsoft.com/office/powerpoint/2010/main" val="53952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2E704-825E-ADB3-246E-B9A489F9E0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93A3C-21A3-94D7-ED13-4F60DAEA2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DBBDA7-9389-BED2-E97C-FC932C8548F1}"/>
              </a:ext>
            </a:extLst>
          </p:cNvPr>
          <p:cNvSpPr>
            <a:spLocks noGrp="1"/>
          </p:cNvSpPr>
          <p:nvPr>
            <p:ph type="body" idx="1"/>
          </p:nvPr>
        </p:nvSpPr>
        <p:spPr/>
        <p:txBody>
          <a:bodyPr/>
          <a:lstStyle/>
          <a:p>
            <a:pPr>
              <a:spcBef>
                <a:spcPts val="1000"/>
              </a:spcBef>
              <a:spcAft>
                <a:spcPts val="600"/>
              </a:spcAft>
            </a:pPr>
            <a:r>
              <a:rPr lang="en-US">
                <a:solidFill>
                  <a:srgbClr val="3F3F3F"/>
                </a:solidFill>
              </a:rPr>
              <a:t>Controls categories enable larger energy savings by helping you align your incentive structure systematically with controls options. A luminaire without integral controls saves no additional energy beyond its designed efficacy. A controls ready luminaire may save more energy if additional sensors are installed at a later date. A two function </a:t>
            </a:r>
            <a:r>
              <a:rPr lang="en-US" err="1">
                <a:solidFill>
                  <a:srgbClr val="3F3F3F"/>
                </a:solidFill>
              </a:rPr>
              <a:t>sensro</a:t>
            </a:r>
            <a:r>
              <a:rPr lang="en-US">
                <a:solidFill>
                  <a:srgbClr val="3F3F3F"/>
                </a:solidFill>
              </a:rPr>
              <a:t> will save more energy on average than a one function sensor. A luminaire with an NL will save more energy on average than a luminaire that only has sensors. And a luminaire with an LLLC and NLC will save the most energy on average. </a:t>
            </a:r>
            <a:endParaRPr lang="en-US"/>
          </a:p>
        </p:txBody>
      </p:sp>
      <p:sp>
        <p:nvSpPr>
          <p:cNvPr id="4" name="Slide Number Placeholder 3">
            <a:extLst>
              <a:ext uri="{FF2B5EF4-FFF2-40B4-BE49-F238E27FC236}">
                <a16:creationId xmlns:a16="http://schemas.microsoft.com/office/drawing/2014/main" id="{75A34090-3B50-9AF5-68BE-43D27B47AD45}"/>
              </a:ext>
            </a:extLst>
          </p:cNvPr>
          <p:cNvSpPr>
            <a:spLocks noGrp="1"/>
          </p:cNvSpPr>
          <p:nvPr>
            <p:ph type="sldNum" sz="quarter" idx="5"/>
          </p:nvPr>
        </p:nvSpPr>
        <p:spPr/>
        <p:txBody>
          <a:bodyPr/>
          <a:lstStyle/>
          <a:p>
            <a:fld id="{7ED0F841-78CE-4BAF-8CF8-5C015027E450}" type="slidenum">
              <a:rPr lang="en-US" smtClean="0"/>
              <a:t>19</a:t>
            </a:fld>
            <a:endParaRPr lang="en-US"/>
          </a:p>
        </p:txBody>
      </p:sp>
    </p:spTree>
    <p:extLst>
      <p:ext uri="{BB962C8B-B14F-4D97-AF65-F5344CB8AC3E}">
        <p14:creationId xmlns:p14="http://schemas.microsoft.com/office/powerpoint/2010/main" val="3471021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BBAAC-737F-3866-5D2A-7E15C19D0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F8096-6ACE-6FA3-674E-4F5109CDB9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885C00-8490-96B3-BB33-4DCA23B3AC22}"/>
              </a:ext>
            </a:extLst>
          </p:cNvPr>
          <p:cNvSpPr>
            <a:spLocks noGrp="1"/>
          </p:cNvSpPr>
          <p:nvPr>
            <p:ph type="body" idx="1"/>
          </p:nvPr>
        </p:nvSpPr>
        <p:spPr/>
        <p:txBody>
          <a:bodyPr/>
          <a:lstStyle/>
          <a:p>
            <a:pPr marL="171450" indent="-171450">
              <a:buFont typeface="Arial"/>
              <a:buChar char="•"/>
            </a:pPr>
            <a:r>
              <a:rPr lang="en-US"/>
              <a:t>For any control measure, one of the most important assumptions is control savings factor.</a:t>
            </a:r>
          </a:p>
          <a:p>
            <a:pPr marL="171450" indent="-171450">
              <a:buFont typeface="Arial"/>
              <a:buChar char="•"/>
            </a:pPr>
            <a:r>
              <a:rPr lang="en-US"/>
              <a:t>This value defines the % savings resulting from the use of controls</a:t>
            </a:r>
          </a:p>
          <a:p>
            <a:pPr marL="628650" lvl="1" indent="-171450">
              <a:buFont typeface="Arial"/>
              <a:buChar char="•"/>
            </a:pPr>
            <a:r>
              <a:rPr lang="en-US"/>
              <a:t>For example, an occupancy sensor may be assigned 25% savings off the baseline controlled load</a:t>
            </a:r>
            <a:endParaRPr lang="en-US">
              <a:cs typeface="Calibri" panose="020F0502020204030204"/>
            </a:endParaRPr>
          </a:p>
          <a:p>
            <a:pPr marL="171450" indent="-171450">
              <a:buFont typeface="Arial"/>
              <a:buChar char="•"/>
            </a:pPr>
            <a:r>
              <a:rPr lang="en-US"/>
              <a:t>The average CSF increases across the control types shown here, including occupancy sensors, daylight sensors, dual occupancy/daylight sensors, room-based controls, NLC and LLLC.</a:t>
            </a:r>
            <a:endParaRPr lang="en-US">
              <a:cs typeface="Calibri" panose="020F0502020204030204"/>
            </a:endParaRPr>
          </a:p>
          <a:p>
            <a:pPr marL="171450" indent="-171450">
              <a:buFont typeface="Arial"/>
              <a:buChar char="•"/>
            </a:pPr>
            <a:r>
              <a:rPr lang="en-US"/>
              <a:t>Almost all TRMs have an OS measure, and large number also have daylight sensors.</a:t>
            </a:r>
            <a:endParaRPr lang="en-US">
              <a:cs typeface="Calibri" panose="020F0502020204030204"/>
            </a:endParaRPr>
          </a:p>
          <a:p>
            <a:pPr marL="171450" indent="-171450">
              <a:buFont typeface="Arial"/>
              <a:buChar char="•"/>
            </a:pPr>
            <a:r>
              <a:rPr lang="en-US"/>
              <a:t>There is not much variation across TRMs for OS And DL. Most TRMs reference the 2012 LBNL metadata study on lighting control (24% OS, 28% DL).</a:t>
            </a:r>
            <a:endParaRPr lang="en-US">
              <a:cs typeface="Calibri" panose="020F0502020204030204"/>
            </a:endParaRPr>
          </a:p>
          <a:p>
            <a:pPr marL="171450" indent="-171450">
              <a:buFont typeface="Arial"/>
              <a:buChar char="•"/>
            </a:pPr>
            <a:r>
              <a:rPr lang="en-US"/>
              <a:t>A growing number of TRMs now include dual sensors (19), which are also often based on the LBNL study for “multiple types” of 38%</a:t>
            </a:r>
            <a:endParaRPr lang="en-US">
              <a:cs typeface="Calibri" panose="020F0502020204030204"/>
            </a:endParaRPr>
          </a:p>
          <a:p>
            <a:pPr marL="171450" indent="-171450">
              <a:buFont typeface="Arial"/>
              <a:buChar char="•"/>
            </a:pPr>
            <a:r>
              <a:rPr lang="en-US"/>
              <a:t>While there are a small number of dual sensor measures (6), there’s a notable increase in savings over stand-alone sensors</a:t>
            </a:r>
            <a:endParaRPr lang="en-US">
              <a:cs typeface="Calibri" panose="020F0502020204030204"/>
            </a:endParaRPr>
          </a:p>
          <a:p>
            <a:pPr marL="628650" lvl="1" indent="-171450">
              <a:buFont typeface="Arial"/>
              <a:buChar char="•"/>
            </a:pPr>
            <a:r>
              <a:rPr lang="en-US"/>
              <a:t>Some measures are dual + trim, without a networking requirement.</a:t>
            </a:r>
            <a:endParaRPr lang="en-US">
              <a:cs typeface="Calibri" panose="020F0502020204030204"/>
            </a:endParaRPr>
          </a:p>
          <a:p>
            <a:pPr marL="628650" lvl="1" indent="-171450">
              <a:buFont typeface="Arial"/>
              <a:buChar char="•"/>
            </a:pPr>
            <a:r>
              <a:rPr lang="en-US"/>
              <a:t>Some TRMs simply use 38% based on LBNL</a:t>
            </a:r>
            <a:endParaRPr lang="en-US">
              <a:cs typeface="Calibri" panose="020F0502020204030204"/>
            </a:endParaRPr>
          </a:p>
          <a:p>
            <a:pPr marL="171450" indent="-171450">
              <a:buFont typeface="Arial"/>
              <a:buChar char="•"/>
            </a:pPr>
            <a:r>
              <a:rPr lang="en-US"/>
              <a:t>Most TRMs assume 49% savings for NLC, based on the DLC/NEEA study. As you can see from the range, some TRMs assume very low CSF.</a:t>
            </a:r>
            <a:endParaRPr lang="en-US">
              <a:cs typeface="Calibri" panose="020F0502020204030204"/>
            </a:endParaRPr>
          </a:p>
          <a:p>
            <a:pPr marL="800100" lvl="1" indent="-171450">
              <a:buFont typeface="Arial"/>
              <a:buChar char="•"/>
            </a:pPr>
            <a:r>
              <a:rPr lang="en-US"/>
              <a:t>The low end of NLC (35%) is from the Northwest, which defines NLC separately from LLLC.</a:t>
            </a:r>
            <a:endParaRPr lang="en-US">
              <a:cs typeface="Calibri" panose="020F0502020204030204"/>
            </a:endParaRPr>
          </a:p>
          <a:p>
            <a:pPr marL="171450" indent="-171450">
              <a:buFont typeface="Arial"/>
              <a:buChar char="•"/>
            </a:pPr>
            <a:r>
              <a:rPr lang="en-US"/>
              <a:t>For LLLC, you can see that most TRMs assign a higher CSF, 58% on average and as high as 77% (Minnesota)</a:t>
            </a:r>
            <a:endParaRPr lang="en-US">
              <a:cs typeface="Calibri" panose="020F0502020204030204"/>
            </a:endParaRPr>
          </a:p>
          <a:p>
            <a:pPr marL="171450" indent="-171450">
              <a:buFont typeface="Arial"/>
              <a:buChar char="•"/>
            </a:pPr>
            <a:r>
              <a:rPr lang="en-US"/>
              <a:t>Only 11 TRMs have an explicit LLLC measure; opportunity for more TRMs to differentiate higher savings with LLLC</a:t>
            </a:r>
          </a:p>
          <a:p>
            <a:pPr marL="171450" indent="-171450">
              <a:buFont typeface="Arial"/>
              <a:buChar char="•"/>
            </a:pPr>
            <a:endParaRPr lang="en-US">
              <a:ea typeface="Calibri" panose="020F0502020204030204"/>
              <a:cs typeface="Calibri" panose="020F0502020204030204"/>
            </a:endParaRPr>
          </a:p>
          <a:p>
            <a:pPr marL="171450" indent="-171450">
              <a:buFont typeface="Arial"/>
              <a:buChar char="•"/>
            </a:pPr>
            <a:r>
              <a:rPr lang="en-US">
                <a:ea typeface="Calibri" panose="020F0502020204030204"/>
                <a:cs typeface="Calibri" panose="020F0502020204030204"/>
              </a:rPr>
              <a:t>Room based = </a:t>
            </a:r>
            <a:r>
              <a:rPr lang="en-US"/>
              <a:t>multiple control strategies but networking may be non-existent or limited to a single room. </a:t>
            </a:r>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3485E7AE-8FF1-86F6-A20A-39F254130A43}"/>
              </a:ext>
            </a:extLst>
          </p:cNvPr>
          <p:cNvSpPr>
            <a:spLocks noGrp="1"/>
          </p:cNvSpPr>
          <p:nvPr>
            <p:ph type="sldNum" sz="quarter" idx="5"/>
          </p:nvPr>
        </p:nvSpPr>
        <p:spPr/>
        <p:txBody>
          <a:bodyPr/>
          <a:lstStyle/>
          <a:p>
            <a:fld id="{FFA9C5AD-0354-460F-A130-316A172680D8}" type="slidenum">
              <a:rPr lang="en-US" smtClean="0"/>
              <a:t>20</a:t>
            </a:fld>
            <a:endParaRPr lang="en-US"/>
          </a:p>
        </p:txBody>
      </p:sp>
    </p:spTree>
    <p:extLst>
      <p:ext uri="{BB962C8B-B14F-4D97-AF65-F5344CB8AC3E}">
        <p14:creationId xmlns:p14="http://schemas.microsoft.com/office/powerpoint/2010/main" val="3140119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227256-45A3-41A3-906F-ACEEEB6E6396}" type="slidenum">
              <a:rPr lang="en-US" smtClean="0"/>
              <a:t>23</a:t>
            </a:fld>
            <a:endParaRPr lang="en-US"/>
          </a:p>
        </p:txBody>
      </p:sp>
    </p:spTree>
    <p:extLst>
      <p:ext uri="{BB962C8B-B14F-4D97-AF65-F5344CB8AC3E}">
        <p14:creationId xmlns:p14="http://schemas.microsoft.com/office/powerpoint/2010/main" val="3778475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dirty="0"/>
              <a:t>We have a great agenda lined up for today.</a:t>
            </a:r>
          </a:p>
          <a:p>
            <a:pPr>
              <a:buFont typeface="Arial"/>
              <a:buChar char="•"/>
            </a:pPr>
            <a:r>
              <a:rPr lang="en-US" dirty="0"/>
              <a:t>To start, Dan will provide an update of the resource that compiles program strategies to address regulations such as mercury bans, </a:t>
            </a:r>
          </a:p>
          <a:p>
            <a:pPr>
              <a:buFont typeface="Arial"/>
              <a:buChar char="•"/>
            </a:pPr>
            <a:r>
              <a:rPr lang="en-US" dirty="0"/>
              <a:t>You may remember the survey you participated in — that input was key in building the resource that will be available to all of you.</a:t>
            </a:r>
          </a:p>
          <a:p>
            <a:pPr>
              <a:buFont typeface="Arial"/>
              <a:buChar char="•"/>
            </a:pPr>
            <a:r>
              <a:rPr lang="en-US" dirty="0"/>
              <a:t>After that, we’ll move into a discussion focused on small business programs.</a:t>
            </a:r>
          </a:p>
          <a:p>
            <a:pPr>
              <a:buFont typeface="Arial"/>
              <a:buChar char="•"/>
            </a:pPr>
            <a:r>
              <a:rPr lang="en-US" dirty="0"/>
              <a:t>We are excited to welcome </a:t>
            </a:r>
            <a:r>
              <a:rPr lang="en-US" b="1" dirty="0"/>
              <a:t>Leah Maggio</a:t>
            </a:r>
            <a:r>
              <a:rPr lang="en-US" dirty="0"/>
              <a:t> from </a:t>
            </a:r>
            <a:r>
              <a:rPr lang="en-US" b="1" dirty="0"/>
              <a:t>Focus on Energy </a:t>
            </a:r>
            <a:r>
              <a:rPr lang="en-US" dirty="0"/>
              <a:t>and </a:t>
            </a:r>
            <a:r>
              <a:rPr lang="en-US" b="1" dirty="0"/>
              <a:t>Zachary Lippert </a:t>
            </a:r>
            <a:r>
              <a:rPr lang="en-US" dirty="0"/>
              <a:t>of </a:t>
            </a:r>
            <a:r>
              <a:rPr lang="en-US" b="1" dirty="0"/>
              <a:t>National Grid</a:t>
            </a:r>
          </a:p>
          <a:p>
            <a:pPr>
              <a:buFont typeface="Arial"/>
              <a:buChar char="•"/>
            </a:pPr>
            <a:r>
              <a:rPr lang="en-US" dirty="0"/>
              <a:t>They’ll be sharing strategies and insights on how their programs are supporting small businesses.</a:t>
            </a:r>
          </a:p>
          <a:p>
            <a:pPr>
              <a:buFont typeface="Arial"/>
              <a:buChar char="•"/>
            </a:pPr>
            <a:r>
              <a:rPr lang="en-US" dirty="0"/>
              <a:t>Next, Jason will walk us through DLC resources that can help support business programs</a:t>
            </a:r>
          </a:p>
          <a:p>
            <a:pPr>
              <a:buFont typeface="Arial"/>
              <a:buChar char="•"/>
            </a:pPr>
            <a:r>
              <a:rPr lang="en-US" dirty="0"/>
              <a:t>And finally, we’ll close with our next steps and what to expect in upcoming sessions.</a:t>
            </a:r>
          </a:p>
          <a:p>
            <a:pPr>
              <a:buFont typeface="Arial"/>
              <a:buChar char="•"/>
            </a:pPr>
            <a:r>
              <a:rPr lang="en-US" b="1" dirty="0">
                <a:ea typeface="Calibri" panose="020F0502020204030204"/>
                <a:cs typeface="Calibri" panose="020F0502020204030204"/>
              </a:rPr>
              <a:t>NEXT</a:t>
            </a:r>
          </a:p>
          <a:p>
            <a:endParaRPr lang="en-US" dirty="0"/>
          </a:p>
        </p:txBody>
      </p:sp>
      <p:sp>
        <p:nvSpPr>
          <p:cNvPr id="4" name="Slide Number Placeholder 3"/>
          <p:cNvSpPr>
            <a:spLocks noGrp="1"/>
          </p:cNvSpPr>
          <p:nvPr>
            <p:ph type="sldNum" sz="quarter" idx="10"/>
          </p:nvPr>
        </p:nvSpPr>
        <p:spPr/>
        <p:txBody>
          <a:bodyPr/>
          <a:lstStyle/>
          <a:p>
            <a:fld id="{FFA9C5AD-0354-460F-A130-316A172680D8}" type="slidenum">
              <a:rPr lang="en-US" smtClean="0"/>
              <a:t>2</a:t>
            </a:fld>
            <a:endParaRPr lang="en-US"/>
          </a:p>
        </p:txBody>
      </p:sp>
    </p:spTree>
    <p:extLst>
      <p:ext uri="{BB962C8B-B14F-4D97-AF65-F5344CB8AC3E}">
        <p14:creationId xmlns:p14="http://schemas.microsoft.com/office/powerpoint/2010/main" val="4040882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 we dive into today’s topic, I wanted to give a quick update on the mercury ban / regulations survey</a:t>
            </a:r>
          </a:p>
          <a:p>
            <a:pPr marL="171450" indent="-171450">
              <a:buFont typeface="Arial" panose="020B0604020202020204" pitchFamily="34" charset="0"/>
              <a:buChar char="•"/>
            </a:pPr>
            <a:r>
              <a:rPr lang="en-US" dirty="0"/>
              <a:t>The survey is completed with 14 detailed responses from programs</a:t>
            </a:r>
          </a:p>
          <a:p>
            <a:pPr marL="171450" indent="-171450">
              <a:buFont typeface="Arial" panose="020B0604020202020204" pitchFamily="34" charset="0"/>
              <a:buChar char="•"/>
            </a:pPr>
            <a:r>
              <a:rPr lang="en-US" dirty="0"/>
              <a:t>79% of respondents live in a state that has an active or pending mercury ban.</a:t>
            </a:r>
          </a:p>
          <a:p>
            <a:pPr marL="171450" indent="-171450">
              <a:buFont typeface="Arial" panose="020B0604020202020204" pitchFamily="34" charset="0"/>
              <a:buChar char="•"/>
            </a:pPr>
            <a:r>
              <a:rPr lang="en-US" dirty="0"/>
              <a:t>Nearly 40% of respondents have implemented or have plans to implement changes in response to a mercury ban; 20 more are looking for ideas</a:t>
            </a:r>
          </a:p>
          <a:p>
            <a:pPr marL="171450" indent="-171450">
              <a:buFont typeface="Arial" panose="020B0604020202020204" pitchFamily="34" charset="0"/>
              <a:buChar char="•"/>
            </a:pPr>
            <a:r>
              <a:rPr lang="en-US" dirty="0"/>
              <a:t>Similar number of programs are adapting to state or commission rules.</a:t>
            </a:r>
          </a:p>
          <a:p>
            <a:pPr marL="171450" indent="-171450">
              <a:buFont typeface="Arial" panose="020B0604020202020204" pitchFamily="34" charset="0"/>
              <a:buChar char="•"/>
            </a:pPr>
            <a:r>
              <a:rPr lang="en-US" dirty="0"/>
              <a:t>The top strategies that have been implemented include expanding control offerings, eliminating lamp incentives, and increasing incentives for controls</a:t>
            </a:r>
          </a:p>
          <a:p>
            <a:pPr marL="171450" indent="-171450">
              <a:buFont typeface="Arial" panose="020B0604020202020204" pitchFamily="34" charset="0"/>
              <a:buChar char="•"/>
            </a:pPr>
            <a:r>
              <a:rPr lang="en-US" dirty="0"/>
              <a:t>There will be more to come, including qualitative findings!</a:t>
            </a:r>
          </a:p>
        </p:txBody>
      </p:sp>
      <p:sp>
        <p:nvSpPr>
          <p:cNvPr id="4" name="Slide Number Placeholder 3"/>
          <p:cNvSpPr>
            <a:spLocks noGrp="1"/>
          </p:cNvSpPr>
          <p:nvPr>
            <p:ph type="sldNum" sz="quarter" idx="5"/>
          </p:nvPr>
        </p:nvSpPr>
        <p:spPr/>
        <p:txBody>
          <a:bodyPr/>
          <a:lstStyle/>
          <a:p>
            <a:fld id="{FFA9C5AD-0354-460F-A130-316A172680D8}" type="slidenum">
              <a:rPr lang="en-US" smtClean="0"/>
              <a:t>3</a:t>
            </a:fld>
            <a:endParaRPr lang="en-US"/>
          </a:p>
        </p:txBody>
      </p:sp>
    </p:spTree>
    <p:extLst>
      <p:ext uri="{BB962C8B-B14F-4D97-AF65-F5344CB8AC3E}">
        <p14:creationId xmlns:p14="http://schemas.microsoft.com/office/powerpoint/2010/main" val="1161050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onto our topic today: Reaching Small Businesses</a:t>
            </a:r>
          </a:p>
          <a:p>
            <a:r>
              <a:rPr lang="en-US" dirty="0"/>
              <a:t>We’re covering this topic since it was highly ranked by you all earlier this year. The statistics shown here support the ranking and emphasis.</a:t>
            </a:r>
          </a:p>
          <a:p>
            <a:r>
              <a:rPr lang="en-US" dirty="0"/>
              <a:t>Small businesses are everywhere; they consumer a lot of energy, but they are underinvested in by EE programs. According to EnergySaving, small business attract only 4% of utility EE spending!</a:t>
            </a:r>
          </a:p>
          <a:p>
            <a:r>
              <a:rPr lang="en-US" dirty="0"/>
              <a:t>In terms of lighting, much of the remaining lighting opportunity exists within small businesses. DNV’s </a:t>
            </a:r>
            <a:r>
              <a:rPr lang="en-US" dirty="0" err="1"/>
              <a:t>LightingPLUS</a:t>
            </a:r>
            <a:r>
              <a:rPr lang="en-US" dirty="0"/>
              <a:t> report indicated that 90% of contractors believe most of the remaining opportunity is with small businesses.</a:t>
            </a:r>
          </a:p>
          <a:p>
            <a:r>
              <a:rPr lang="en-US" dirty="0"/>
              <a:t>And we know that small businesses are hard to reach, but it’s not impossible. Today we’ll hear from two programs on how they approach these customers.</a:t>
            </a:r>
          </a:p>
          <a:p>
            <a:r>
              <a:rPr lang="en-US" dirty="0"/>
              <a:t>With that, I’m going to turn the </a:t>
            </a:r>
          </a:p>
        </p:txBody>
      </p:sp>
      <p:sp>
        <p:nvSpPr>
          <p:cNvPr id="4" name="Slide Number Placeholder 3"/>
          <p:cNvSpPr>
            <a:spLocks noGrp="1"/>
          </p:cNvSpPr>
          <p:nvPr>
            <p:ph type="sldNum" sz="quarter" idx="5"/>
          </p:nvPr>
        </p:nvSpPr>
        <p:spPr/>
        <p:txBody>
          <a:bodyPr/>
          <a:lstStyle/>
          <a:p>
            <a:fld id="{FFA9C5AD-0354-460F-A130-316A172680D8}" type="slidenum">
              <a:rPr lang="en-US" smtClean="0"/>
              <a:t>4</a:t>
            </a:fld>
            <a:endParaRPr lang="en-US"/>
          </a:p>
        </p:txBody>
      </p:sp>
    </p:spTree>
    <p:extLst>
      <p:ext uri="{BB962C8B-B14F-4D97-AF65-F5344CB8AC3E}">
        <p14:creationId xmlns:p14="http://schemas.microsoft.com/office/powerpoint/2010/main" val="2897529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029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solidFill>
                  <a:schemeClr val="tx1">
                    <a:lumMod val="85000"/>
                    <a:lumOff val="15000"/>
                  </a:schemeClr>
                </a:solidFill>
                <a:latin typeface="Arial"/>
                <a:cs typeface="Arial"/>
              </a:rPr>
              <a:t>The Sponsors of Mass Save offer incentives for commercially metered facilities to install energy efficiency and electrification equipment. In the spirit of building electrification, various levels of generous rebates are available for different heat pumps, As shown on this slide.</a:t>
            </a:r>
            <a:endParaRPr lang="en-US" sz="1200" b="0" kern="1200">
              <a:solidFill>
                <a:schemeClr val="tx1">
                  <a:lumMod val="85000"/>
                  <a:lumOff val="15000"/>
                </a:schemeClr>
              </a:solidFill>
              <a:effectLst/>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7661EE-3954-624D-8A9F-56C2D9002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815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9C5AD-0354-460F-A130-316A172680D8}" type="slidenum">
              <a:rPr lang="en-US" smtClean="0"/>
              <a:t>15</a:t>
            </a:fld>
            <a:endParaRPr lang="en-US"/>
          </a:p>
        </p:txBody>
      </p:sp>
    </p:spTree>
    <p:extLst>
      <p:ext uri="{BB962C8B-B14F-4D97-AF65-F5344CB8AC3E}">
        <p14:creationId xmlns:p14="http://schemas.microsoft.com/office/powerpoint/2010/main" val="30300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draft 1, we had separate controls categories for indoor and outdoor products. For draft 2, we combined the controls categories into one list for all products.</a:t>
            </a:r>
          </a:p>
        </p:txBody>
      </p:sp>
      <p:sp>
        <p:nvSpPr>
          <p:cNvPr id="4" name="Slide Number Placeholder 3"/>
          <p:cNvSpPr>
            <a:spLocks noGrp="1"/>
          </p:cNvSpPr>
          <p:nvPr>
            <p:ph type="sldNum" sz="quarter" idx="5"/>
          </p:nvPr>
        </p:nvSpPr>
        <p:spPr/>
        <p:txBody>
          <a:bodyPr/>
          <a:lstStyle/>
          <a:p>
            <a:fld id="{73974D6B-F306-4F41-8CDD-3BAE45A2AD1E}" type="slidenum">
              <a:t>17</a:t>
            </a:fld>
            <a:endParaRPr lang="en-US"/>
          </a:p>
        </p:txBody>
      </p:sp>
    </p:spTree>
    <p:extLst>
      <p:ext uri="{BB962C8B-B14F-4D97-AF65-F5344CB8AC3E}">
        <p14:creationId xmlns:p14="http://schemas.microsoft.com/office/powerpoint/2010/main" val="161213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E2EB9-47DC-F461-7767-9C57E63D3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D53996-9B23-CAA9-F734-E47FD77352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85B726-D0BA-85F2-CB12-F1CE6136ACD1}"/>
              </a:ext>
            </a:extLst>
          </p:cNvPr>
          <p:cNvSpPr>
            <a:spLocks noGrp="1"/>
          </p:cNvSpPr>
          <p:nvPr>
            <p:ph type="body" idx="1"/>
          </p:nvPr>
        </p:nvSpPr>
        <p:spPr/>
        <p:txBody>
          <a:bodyPr/>
          <a:lstStyle/>
          <a:p>
            <a:r>
              <a:rPr lang="en-US" dirty="0">
                <a:ea typeface="Calibri"/>
                <a:cs typeface="Calibri"/>
              </a:rPr>
              <a:t>We have also introduced some graphics to help stakeholders better understand the controls categories. Category 1.....</a:t>
            </a:r>
          </a:p>
        </p:txBody>
      </p:sp>
      <p:sp>
        <p:nvSpPr>
          <p:cNvPr id="4" name="Slide Number Placeholder 3">
            <a:extLst>
              <a:ext uri="{FF2B5EF4-FFF2-40B4-BE49-F238E27FC236}">
                <a16:creationId xmlns:a16="http://schemas.microsoft.com/office/drawing/2014/main" id="{3F606E3E-4AB9-DC3A-981F-C1BF4B3DF85B}"/>
              </a:ext>
            </a:extLst>
          </p:cNvPr>
          <p:cNvSpPr>
            <a:spLocks noGrp="1"/>
          </p:cNvSpPr>
          <p:nvPr>
            <p:ph type="sldNum" sz="quarter" idx="5"/>
          </p:nvPr>
        </p:nvSpPr>
        <p:spPr/>
        <p:txBody>
          <a:bodyPr/>
          <a:lstStyle/>
          <a:p>
            <a:fld id="{73974D6B-F306-4F41-8CDD-3BAE45A2AD1E}" type="slidenum">
              <a:t>18</a:t>
            </a:fld>
            <a:endParaRPr lang="en-US"/>
          </a:p>
        </p:txBody>
      </p:sp>
    </p:spTree>
    <p:extLst>
      <p:ext uri="{BB962C8B-B14F-4D97-AF65-F5344CB8AC3E}">
        <p14:creationId xmlns:p14="http://schemas.microsoft.com/office/powerpoint/2010/main" val="616570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1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2.png"/></Relationships>
</file>

<file path=ppt/slideLayouts/_rels/slideLayout1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2.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8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Master" Target="../slideMasters/slideMaster2.xml"/><Relationship Id="rId5" Type="http://schemas.openxmlformats.org/officeDocument/2006/relationships/image" Target="../media/image43.png"/><Relationship Id="rId4" Type="http://schemas.openxmlformats.org/officeDocument/2006/relationships/image" Target="../media/image22.png"/></Relationships>
</file>

<file path=ppt/slideLayouts/_rels/slideLayout8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Master" Target="../slideMasters/slideMaster2.xml"/><Relationship Id="rId5" Type="http://schemas.openxmlformats.org/officeDocument/2006/relationships/image" Target="../media/image43.png"/><Relationship Id="rId4" Type="http://schemas.openxmlformats.org/officeDocument/2006/relationships/image" Target="../media/image2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graphics, drawing, room&#10;&#10;Description automatically generated">
            <a:extLst>
              <a:ext uri="{FF2B5EF4-FFF2-40B4-BE49-F238E27FC236}">
                <a16:creationId xmlns:a16="http://schemas.microsoft.com/office/drawing/2014/main" id="{46C27581-8245-43BA-9A44-16354E0087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864705"/>
            <a:ext cx="3804705" cy="1881215"/>
          </a:xfrm>
          <a:prstGeom prst="rect">
            <a:avLst/>
          </a:prstGeom>
        </p:spPr>
      </p:pic>
      <p:sp>
        <p:nvSpPr>
          <p:cNvPr id="2" name="Title Placeholder 1">
            <a:extLst>
              <a:ext uri="{FF2B5EF4-FFF2-40B4-BE49-F238E27FC236}">
                <a16:creationId xmlns:a16="http://schemas.microsoft.com/office/drawing/2014/main" id="{8BFC5234-A94E-F2E7-867E-75619101C511}"/>
              </a:ext>
            </a:extLst>
          </p:cNvPr>
          <p:cNvSpPr>
            <a:spLocks noGrp="1"/>
          </p:cNvSpPr>
          <p:nvPr>
            <p:ph type="title"/>
          </p:nvPr>
        </p:nvSpPr>
        <p:spPr>
          <a:xfrm>
            <a:off x="4331368" y="2944738"/>
            <a:ext cx="7445944" cy="1126666"/>
          </a:xfrm>
          <a:prstGeom prst="rect">
            <a:avLst/>
          </a:prstGeom>
        </p:spPr>
        <p:txBody>
          <a:bodyPr vert="horz" lIns="91440" tIns="45720" rIns="91440" bIns="45720" rtlCol="0" anchor="b" anchorCtr="0">
            <a:normAutofit/>
          </a:bodyPr>
          <a:lstStyle>
            <a:lvl1pPr algn="ctr">
              <a:defRPr sz="3600">
                <a:solidFill>
                  <a:schemeClr val="accent3"/>
                </a:solidFill>
                <a:latin typeface="+mj-lt"/>
              </a:defRPr>
            </a:lvl1pPr>
          </a:lstStyle>
          <a:p>
            <a:r>
              <a:rPr lang="en-US"/>
              <a:t>Click to edit Master title style</a:t>
            </a:r>
            <a:endParaRPr lang="en-US" dirty="0"/>
          </a:p>
        </p:txBody>
      </p:sp>
      <p:sp>
        <p:nvSpPr>
          <p:cNvPr id="5" name="TextBox 4">
            <a:extLst>
              <a:ext uri="{FF2B5EF4-FFF2-40B4-BE49-F238E27FC236}">
                <a16:creationId xmlns:a16="http://schemas.microsoft.com/office/drawing/2014/main" id="{A5F5CD50-E3E8-7CEE-FCB5-1431EA62183A}"/>
              </a:ext>
            </a:extLst>
          </p:cNvPr>
          <p:cNvSpPr txBox="1"/>
          <p:nvPr userDrawn="1"/>
        </p:nvSpPr>
        <p:spPr>
          <a:xfrm>
            <a:off x="7300031" y="6321228"/>
            <a:ext cx="1508618" cy="307777"/>
          </a:xfrm>
          <a:prstGeom prst="rect">
            <a:avLst/>
          </a:prstGeom>
          <a:noFill/>
        </p:spPr>
        <p:txBody>
          <a:bodyPr wrap="none" rtlCol="0">
            <a:spAutoFit/>
          </a:bodyPr>
          <a:lstStyle/>
          <a:p>
            <a:pPr algn="ctr"/>
            <a:r>
              <a:rPr lang="en-US" sz="1400" dirty="0" err="1">
                <a:solidFill>
                  <a:schemeClr val="tx2">
                    <a:lumMod val="60000"/>
                    <a:lumOff val="40000"/>
                  </a:schemeClr>
                </a:solidFill>
              </a:rPr>
              <a:t>designlights.org</a:t>
            </a:r>
            <a:endParaRPr lang="en-US" sz="1400" dirty="0">
              <a:solidFill>
                <a:schemeClr val="tx2">
                  <a:lumMod val="60000"/>
                  <a:lumOff val="40000"/>
                </a:schemeClr>
              </a:solidFill>
            </a:endParaRPr>
          </a:p>
        </p:txBody>
      </p:sp>
    </p:spTree>
    <p:extLst>
      <p:ext uri="{BB962C8B-B14F-4D97-AF65-F5344CB8AC3E}">
        <p14:creationId xmlns:p14="http://schemas.microsoft.com/office/powerpoint/2010/main" val="1641064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SL 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AC99D12D-F6AC-1A46-0F48-E3643CB32930}"/>
              </a:ext>
            </a:extLst>
          </p:cNvPr>
          <p:cNvSpPr>
            <a:spLocks noGrp="1"/>
          </p:cNvSpPr>
          <p:nvPr>
            <p:ph type="body" sz="quarter" idx="13" hasCustomPrompt="1"/>
          </p:nvPr>
        </p:nvSpPr>
        <p:spPr>
          <a:xfrm>
            <a:off x="304800" y="2543503"/>
            <a:ext cx="6316718" cy="1818290"/>
          </a:xfrm>
        </p:spPr>
        <p:txBody>
          <a:bodyPr anchor="ctr" anchorCtr="0">
            <a:noAutofit/>
          </a:bodyPr>
          <a:lstStyle>
            <a:lvl1pPr marL="0" indent="0" algn="ctr">
              <a:buNone/>
              <a:defRPr sz="2800" b="1" i="0">
                <a:solidFill>
                  <a:schemeClr val="tx1"/>
                </a:solidFill>
                <a:latin typeface="+mj-lt"/>
              </a:defRPr>
            </a:lvl1pPr>
          </a:lstStyle>
          <a:p>
            <a:pPr lvl="0"/>
            <a:r>
              <a:rPr lang="en-US" dirty="0"/>
              <a:t>Major Section Heading</a:t>
            </a:r>
          </a:p>
        </p:txBody>
      </p:sp>
    </p:spTree>
    <p:extLst>
      <p:ext uri="{BB962C8B-B14F-4D97-AF65-F5344CB8AC3E}">
        <p14:creationId xmlns:p14="http://schemas.microsoft.com/office/powerpoint/2010/main" val="8833995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515"/>
            <a:ext cx="12192000" cy="5887204"/>
          </a:xfrm>
          <a:prstGeom prst="rect">
            <a:avLst/>
          </a:prstGeom>
        </p:spPr>
      </p:pic>
      <p:sp>
        <p:nvSpPr>
          <p:cNvPr id="20" name="Rectangle 19">
            <a:extLst>
              <a:ext uri="{FF2B5EF4-FFF2-40B4-BE49-F238E27FC236}">
                <a16:creationId xmlns:a16="http://schemas.microsoft.com/office/drawing/2014/main" id="{CEEDA23C-854D-48AE-980C-438BF0E638CC}"/>
              </a:ext>
            </a:extLst>
          </p:cNvPr>
          <p:cNvSpPr/>
          <p:nvPr userDrawn="1"/>
        </p:nvSpPr>
        <p:spPr>
          <a:xfrm>
            <a:off x="-1074"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615E0C-E52B-4248-B123-C50339696CAE}"/>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D8133EA-B0B7-47C4-1351-2C5591C525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0350" y="5770356"/>
            <a:ext cx="9770226" cy="1170626"/>
          </a:xfrm>
          <a:prstGeom prst="rect">
            <a:avLst/>
          </a:prstGeom>
        </p:spPr>
      </p:pic>
      <p:sp>
        <p:nvSpPr>
          <p:cNvPr id="3" name="TextBox 2">
            <a:extLst>
              <a:ext uri="{FF2B5EF4-FFF2-40B4-BE49-F238E27FC236}">
                <a16:creationId xmlns:a16="http://schemas.microsoft.com/office/drawing/2014/main" id="{D75C5F1E-4BC1-F9D6-68A8-16911908B164}"/>
              </a:ext>
            </a:extLst>
          </p:cNvPr>
          <p:cNvSpPr txBox="1"/>
          <p:nvPr userDrawn="1"/>
        </p:nvSpPr>
        <p:spPr>
          <a:xfrm>
            <a:off x="2541687" y="2221842"/>
            <a:ext cx="7106478" cy="1446550"/>
          </a:xfrm>
          <a:prstGeom prst="rect">
            <a:avLst/>
          </a:prstGeom>
          <a:noFill/>
        </p:spPr>
        <p:txBody>
          <a:bodyPr wrap="square" rtlCol="0">
            <a:spAutoFit/>
          </a:bodyPr>
          <a:lstStyle/>
          <a:p>
            <a:pPr algn="ctr"/>
            <a:r>
              <a:rPr lang="en-US" sz="8800" b="1">
                <a:solidFill>
                  <a:schemeClr val="bg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2673229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Questi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515"/>
            <a:ext cx="12192000" cy="5887204"/>
          </a:xfrm>
          <a:prstGeom prst="rect">
            <a:avLst/>
          </a:prstGeom>
        </p:spPr>
      </p:pic>
      <p:sp>
        <p:nvSpPr>
          <p:cNvPr id="13" name="Rectangle 12">
            <a:extLst>
              <a:ext uri="{FF2B5EF4-FFF2-40B4-BE49-F238E27FC236}">
                <a16:creationId xmlns:a16="http://schemas.microsoft.com/office/drawing/2014/main" id="{14CB19C0-5FE9-464F-9606-975B6397A83F}"/>
              </a:ext>
            </a:extLst>
          </p:cNvPr>
          <p:cNvSpPr/>
          <p:nvPr userDrawn="1"/>
        </p:nvSpPr>
        <p:spPr>
          <a:xfrm>
            <a:off x="0" y="0"/>
            <a:ext cx="12192000" cy="5851824"/>
          </a:xfrm>
          <a:prstGeom prst="rect">
            <a:avLst/>
          </a:prstGeom>
          <a:gradFill>
            <a:gsLst>
              <a:gs pos="0">
                <a:srgbClr val="C0E559">
                  <a:alpha val="80000"/>
                </a:srgbClr>
              </a:gs>
              <a:gs pos="100000">
                <a:srgbClr val="64B006">
                  <a:alpha val="7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615E0C-E52B-4248-B123-C50339696CAE}"/>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25BC751-B23C-389C-3801-FDDFB73527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0350" y="5770356"/>
            <a:ext cx="9770226" cy="1170626"/>
          </a:xfrm>
          <a:prstGeom prst="rect">
            <a:avLst/>
          </a:prstGeom>
        </p:spPr>
      </p:pic>
      <p:sp>
        <p:nvSpPr>
          <p:cNvPr id="3" name="TextBox 2">
            <a:extLst>
              <a:ext uri="{FF2B5EF4-FFF2-40B4-BE49-F238E27FC236}">
                <a16:creationId xmlns:a16="http://schemas.microsoft.com/office/drawing/2014/main" id="{C2825DD2-12B3-DA8C-472A-C2E2A9BA3E48}"/>
              </a:ext>
            </a:extLst>
          </p:cNvPr>
          <p:cNvSpPr txBox="1"/>
          <p:nvPr userDrawn="1"/>
        </p:nvSpPr>
        <p:spPr>
          <a:xfrm>
            <a:off x="2541687" y="2221842"/>
            <a:ext cx="7106478" cy="1446550"/>
          </a:xfrm>
          <a:prstGeom prst="rect">
            <a:avLst/>
          </a:prstGeom>
          <a:noFill/>
        </p:spPr>
        <p:txBody>
          <a:bodyPr wrap="square" rtlCol="0">
            <a:spAutoFit/>
          </a:bodyPr>
          <a:lstStyle/>
          <a:p>
            <a:pPr algn="ctr"/>
            <a:r>
              <a:rPr lang="en-US" sz="8800" b="1">
                <a:solidFill>
                  <a:schemeClr val="bg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38755015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C7DD5C4-C398-485B-BBAD-2D5E5EEDF72F}"/>
              </a:ext>
            </a:extLst>
          </p:cNvPr>
          <p:cNvSpPr/>
          <p:nvPr userDrawn="1"/>
        </p:nvSpPr>
        <p:spPr>
          <a:xfrm>
            <a:off x="0" y="0"/>
            <a:ext cx="12192000" cy="5887204"/>
          </a:xfrm>
          <a:prstGeom prst="rect">
            <a:avLst/>
          </a:prstGeom>
          <a:gradFill>
            <a:gsLst>
              <a:gs pos="0">
                <a:srgbClr val="64B006">
                  <a:alpha val="60000"/>
                </a:srgbClr>
              </a:gs>
              <a:gs pos="100000">
                <a:srgbClr val="64B006">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4168597" y="3500457"/>
            <a:ext cx="3468915" cy="827881"/>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94C1A96F-1CC1-C641-97C1-155FACE36C4C}"/>
              </a:ext>
            </a:extLst>
          </p:cNvPr>
          <p:cNvSpPr txBox="1">
            <a:spLocks/>
          </p:cNvSpPr>
          <p:nvPr userDrawn="1"/>
        </p:nvSpPr>
        <p:spPr>
          <a:xfrm>
            <a:off x="4168597" y="1862910"/>
            <a:ext cx="5143953" cy="15660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sz="6600">
                <a:solidFill>
                  <a:schemeClr val="bg1"/>
                </a:solidFill>
                <a:latin typeface="Arial" panose="020B0604020202020204" pitchFamily="34" charset="0"/>
                <a:cs typeface="Arial" panose="020B0604020202020204" pitchFamily="34" charset="0"/>
              </a:rPr>
              <a:t>Thank you.</a:t>
            </a:r>
          </a:p>
        </p:txBody>
      </p:sp>
      <p:pic>
        <p:nvPicPr>
          <p:cNvPr id="31" name="Picture 30" descr="MassSave_2015Color_Logo.png">
            <a:extLst>
              <a:ext uri="{FF2B5EF4-FFF2-40B4-BE49-F238E27FC236}">
                <a16:creationId xmlns:a16="http://schemas.microsoft.com/office/drawing/2014/main" id="{65EA69CF-4188-496F-A252-61CF827B02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8593" y="2399837"/>
            <a:ext cx="1841563" cy="916472"/>
          </a:xfrm>
          <a:prstGeom prst="rect">
            <a:avLst/>
          </a:prstGeom>
        </p:spPr>
      </p:pic>
      <p:sp>
        <p:nvSpPr>
          <p:cNvPr id="32" name="Rectangle 31">
            <a:extLst>
              <a:ext uri="{FF2B5EF4-FFF2-40B4-BE49-F238E27FC236}">
                <a16:creationId xmlns:a16="http://schemas.microsoft.com/office/drawing/2014/main" id="{1B5CF533-FC1B-429E-A70A-0A69E5660A70}"/>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759DC77-54A1-958A-C7CF-B92CC67275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0350" y="5770356"/>
            <a:ext cx="9770226" cy="1170626"/>
          </a:xfrm>
          <a:prstGeom prst="rect">
            <a:avLst/>
          </a:prstGeom>
        </p:spPr>
      </p:pic>
    </p:spTree>
    <p:extLst>
      <p:ext uri="{BB962C8B-B14F-4D97-AF65-F5344CB8AC3E}">
        <p14:creationId xmlns:p14="http://schemas.microsoft.com/office/powerpoint/2010/main" val="41319623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Guidelin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4A2214-86E1-2A5C-699C-A1CDCB406E92}"/>
              </a:ext>
            </a:extLst>
          </p:cNvPr>
          <p:cNvSpPr txBox="1">
            <a:spLocks/>
          </p:cNvSpPr>
          <p:nvPr userDrawn="1"/>
        </p:nvSpPr>
        <p:spPr>
          <a:xfrm>
            <a:off x="1275217" y="0"/>
            <a:ext cx="10804865" cy="854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spc="600">
                <a:solidFill>
                  <a:schemeClr val="bg1">
                    <a:lumMod val="65000"/>
                  </a:schemeClr>
                </a:solidFill>
                <a:latin typeface="Arial Black" panose="020B0A04020102020204" pitchFamily="34" charset="0"/>
              </a:rPr>
              <a:t>DELETE </a:t>
            </a:r>
            <a:r>
              <a:rPr lang="en-US" b="0" spc="600">
                <a:solidFill>
                  <a:schemeClr val="bg1">
                    <a:lumMod val="65000"/>
                  </a:schemeClr>
                </a:solidFill>
                <a:latin typeface="Arial Black" panose="020B0A04020102020204" pitchFamily="34" charset="0"/>
              </a:rPr>
              <a:t>THIS</a:t>
            </a:r>
            <a:r>
              <a:rPr lang="en-US" spc="600">
                <a:solidFill>
                  <a:schemeClr val="bg1">
                    <a:lumMod val="65000"/>
                  </a:schemeClr>
                </a:solidFill>
                <a:latin typeface="Arial Black" panose="020B0A04020102020204" pitchFamily="34" charset="0"/>
              </a:rPr>
              <a:t> SLIDE BEFORE USING</a:t>
            </a:r>
          </a:p>
        </p:txBody>
      </p:sp>
      <p:sp>
        <p:nvSpPr>
          <p:cNvPr id="5" name="TextBox 4">
            <a:extLst>
              <a:ext uri="{FF2B5EF4-FFF2-40B4-BE49-F238E27FC236}">
                <a16:creationId xmlns:a16="http://schemas.microsoft.com/office/drawing/2014/main" id="{24B1B80A-2C52-EDB7-0579-3E45F70DD3A1}"/>
              </a:ext>
            </a:extLst>
          </p:cNvPr>
          <p:cNvSpPr txBox="1"/>
          <p:nvPr userDrawn="1"/>
        </p:nvSpPr>
        <p:spPr>
          <a:xfrm>
            <a:off x="693568" y="1638564"/>
            <a:ext cx="11225838" cy="1815882"/>
          </a:xfrm>
          <a:prstGeom prst="rect">
            <a:avLst/>
          </a:prstGeom>
          <a:noFill/>
        </p:spPr>
        <p:txBody>
          <a:bodyPr wrap="square" rtlCol="0">
            <a:spAutoFit/>
          </a:bodyPr>
          <a:lstStyle/>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Plan your structure. </a:t>
            </a:r>
            <a:r>
              <a:rPr lang="en-US" sz="1600">
                <a:latin typeface="Arial" panose="020B0604020202020204" pitchFamily="34" charset="0"/>
                <a:cs typeface="Arial" panose="020B0604020202020204" pitchFamily="34" charset="0"/>
              </a:rPr>
              <a:t>A good presentation flows like a good story. </a:t>
            </a: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Use Keywords</a:t>
            </a:r>
            <a:r>
              <a:rPr lang="en-US" sz="1600">
                <a:latin typeface="Arial" panose="020B0604020202020204" pitchFamily="34" charset="0"/>
                <a:cs typeface="Arial" panose="020B0604020202020204" pitchFamily="34" charset="0"/>
              </a:rPr>
              <a:t>. Look for ways to drill your message in one or two words. (i.e., Implementation, Assessment)</a:t>
            </a: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Keep it conversational. </a:t>
            </a:r>
            <a:r>
              <a:rPr lang="en-US" sz="1600">
                <a:latin typeface="Arial" panose="020B0604020202020204" pitchFamily="34" charset="0"/>
                <a:cs typeface="Arial" panose="020B0604020202020204" pitchFamily="34" charset="0"/>
              </a:rPr>
              <a:t>No matter how knowledgeable the audience, keep it light, non-technical, and positive.</a:t>
            </a: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Focus on the takeaway</a:t>
            </a:r>
            <a:r>
              <a:rPr lang="en-US" sz="1600">
                <a:latin typeface="Arial" panose="020B0604020202020204" pitchFamily="34" charset="0"/>
                <a:cs typeface="Arial" panose="020B0604020202020204" pitchFamily="34" charset="0"/>
              </a:rPr>
              <a:t>. What is the one thing you want your audience to act on or remember?</a:t>
            </a: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Slides are a guide. </a:t>
            </a:r>
            <a:r>
              <a:rPr lang="en-US" sz="1600">
                <a:latin typeface="Arial" panose="020B0604020202020204" pitchFamily="34" charset="0"/>
                <a:cs typeface="Arial" panose="020B0604020202020204" pitchFamily="34" charset="0"/>
              </a:rPr>
              <a:t>They are purely visual, not a script. Think of slides like graphics on the evening news.</a:t>
            </a: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Presentations are not leave-behinds. </a:t>
            </a:r>
            <a:r>
              <a:rPr lang="en-US" sz="1600">
                <a:latin typeface="Arial" panose="020B0604020202020204" pitchFamily="34" charset="0"/>
                <a:cs typeface="Arial" panose="020B0604020202020204" pitchFamily="34" charset="0"/>
              </a:rPr>
              <a:t>No one should be able to give the presentation without additional background knowledge or the subject matter expert (</a:t>
            </a:r>
            <a:r>
              <a:rPr lang="en-US" sz="1600" b="1" i="1">
                <a:latin typeface="Arial" panose="020B0604020202020204" pitchFamily="34" charset="0"/>
                <a:cs typeface="Arial" panose="020B0604020202020204" pitchFamily="34" charset="0"/>
              </a:rPr>
              <a:t>you</a:t>
            </a:r>
            <a:r>
              <a:rPr lang="en-US" sz="1600">
                <a:latin typeface="Arial" panose="020B0604020202020204" pitchFamily="34" charset="0"/>
                <a:cs typeface="Arial" panose="020B0604020202020204" pitchFamily="34" charset="0"/>
              </a:rPr>
              <a:t>). Consider emailing hand-outs after the presentation instead.</a:t>
            </a:r>
          </a:p>
        </p:txBody>
      </p:sp>
      <p:sp>
        <p:nvSpPr>
          <p:cNvPr id="6" name="Title 1">
            <a:extLst>
              <a:ext uri="{FF2B5EF4-FFF2-40B4-BE49-F238E27FC236}">
                <a16:creationId xmlns:a16="http://schemas.microsoft.com/office/drawing/2014/main" id="{63164FBD-A47A-6F9F-F700-8481F6BE24A1}"/>
              </a:ext>
            </a:extLst>
          </p:cNvPr>
          <p:cNvSpPr txBox="1">
            <a:spLocks/>
          </p:cNvSpPr>
          <p:nvPr userDrawn="1"/>
        </p:nvSpPr>
        <p:spPr>
          <a:xfrm>
            <a:off x="693567" y="3921824"/>
            <a:ext cx="6064421" cy="7029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a:solidFill>
                  <a:schemeClr val="accent3"/>
                </a:solidFill>
                <a:latin typeface="Arial" panose="020B0604020202020204" pitchFamily="34" charset="0"/>
                <a:cs typeface="Arial" panose="020B0604020202020204" pitchFamily="34" charset="0"/>
              </a:rPr>
              <a:t>How to Use this template</a:t>
            </a:r>
          </a:p>
        </p:txBody>
      </p:sp>
      <p:sp>
        <p:nvSpPr>
          <p:cNvPr id="7" name="TextBox 6">
            <a:extLst>
              <a:ext uri="{FF2B5EF4-FFF2-40B4-BE49-F238E27FC236}">
                <a16:creationId xmlns:a16="http://schemas.microsoft.com/office/drawing/2014/main" id="{5B8DC157-1A89-4D70-EA5A-E5248341B596}"/>
              </a:ext>
            </a:extLst>
          </p:cNvPr>
          <p:cNvSpPr txBox="1"/>
          <p:nvPr userDrawn="1"/>
        </p:nvSpPr>
        <p:spPr>
          <a:xfrm>
            <a:off x="693567" y="4534045"/>
            <a:ext cx="10696676"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Make smart use of each layout. </a:t>
            </a:r>
            <a:r>
              <a:rPr lang="en-US" sz="1600">
                <a:latin typeface="Arial" panose="020B0604020202020204" pitchFamily="34" charset="0"/>
                <a:cs typeface="Arial" panose="020B0604020202020204" pitchFamily="34" charset="0"/>
              </a:rPr>
              <a:t>Text boxes are small for a reason. If your text doesn’t fit, look for ways to cut.</a:t>
            </a: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Font</a:t>
            </a:r>
            <a:r>
              <a:rPr lang="en-US" sz="1600">
                <a:latin typeface="Arial" panose="020B0604020202020204" pitchFamily="34" charset="0"/>
                <a:cs typeface="Arial" panose="020B0604020202020204" pitchFamily="34" charset="0"/>
              </a:rPr>
              <a:t>. Font should be no smaller than 18pt.</a:t>
            </a: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Graphics</a:t>
            </a:r>
            <a:r>
              <a:rPr lang="en-US" sz="1600">
                <a:latin typeface="Arial" panose="020B0604020202020204" pitchFamily="34" charset="0"/>
                <a:cs typeface="Arial" panose="020B0604020202020204" pitchFamily="34" charset="0"/>
              </a:rPr>
              <a:t>. All images must be </a:t>
            </a:r>
            <a:r>
              <a:rPr lang="en-US" sz="1600" b="1">
                <a:latin typeface="Arial" panose="020B0604020202020204" pitchFamily="34" charset="0"/>
                <a:cs typeface="Arial" panose="020B0604020202020204" pitchFamily="34" charset="0"/>
              </a:rPr>
              <a:t>copyright free or properly purchased</a:t>
            </a:r>
            <a:r>
              <a:rPr lang="en-US" sz="1600">
                <a:latin typeface="Arial" panose="020B0604020202020204" pitchFamily="34" charset="0"/>
                <a:cs typeface="Arial" panose="020B0604020202020204" pitchFamily="34" charset="0"/>
              </a:rPr>
              <a:t>. You are may add photos and icons, but </a:t>
            </a:r>
            <a:r>
              <a:rPr lang="en-US" sz="1600" b="0">
                <a:latin typeface="Arial" panose="020B0604020202020204" pitchFamily="34" charset="0"/>
                <a:cs typeface="Arial" panose="020B0604020202020204" pitchFamily="34" charset="0"/>
              </a:rPr>
              <a:t>no screenshots or clipart. </a:t>
            </a: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Charts and graphs. </a:t>
            </a:r>
            <a:r>
              <a:rPr lang="en-US" sz="1600">
                <a:latin typeface="Arial" panose="020B0604020202020204" pitchFamily="34" charset="0"/>
                <a:cs typeface="Arial" panose="020B0604020202020204" pitchFamily="34" charset="0"/>
              </a:rPr>
              <a:t>Charts should be as simple as the text. Drill your data down to the </a:t>
            </a:r>
            <a:r>
              <a:rPr lang="en-US" sz="1600" b="1">
                <a:latin typeface="Arial" panose="020B0604020202020204" pitchFamily="34" charset="0"/>
                <a:cs typeface="Arial" panose="020B0604020202020204" pitchFamily="34" charset="0"/>
              </a:rPr>
              <a:t>top five categories max</a:t>
            </a:r>
            <a:r>
              <a:rPr lang="en-US" sz="1600">
                <a:latin typeface="Arial" panose="020B0604020202020204" pitchFamily="34" charset="0"/>
                <a:cs typeface="Arial" panose="020B0604020202020204" pitchFamily="34" charset="0"/>
              </a:rPr>
              <a:t>.</a:t>
            </a:r>
            <a:endParaRPr lang="en-US" sz="1600" b="1">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40C3EF4-4893-71E0-070B-B9F78CF883FA}"/>
              </a:ext>
            </a:extLst>
          </p:cNvPr>
          <p:cNvSpPr txBox="1">
            <a:spLocks/>
          </p:cNvSpPr>
          <p:nvPr userDrawn="1"/>
        </p:nvSpPr>
        <p:spPr>
          <a:xfrm>
            <a:off x="693567" y="935603"/>
            <a:ext cx="6064421" cy="7029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a:solidFill>
                  <a:schemeClr val="accent2"/>
                </a:solidFill>
                <a:latin typeface="Arial" panose="020B0604020202020204" pitchFamily="34" charset="0"/>
                <a:cs typeface="Arial" panose="020B0604020202020204" pitchFamily="34" charset="0"/>
              </a:rPr>
              <a:t>Presentation Guidelines</a:t>
            </a:r>
          </a:p>
        </p:txBody>
      </p:sp>
    </p:spTree>
    <p:extLst>
      <p:ext uri="{BB962C8B-B14F-4D97-AF65-F5344CB8AC3E}">
        <p14:creationId xmlns:p14="http://schemas.microsoft.com/office/powerpoint/2010/main" val="894694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89B4AFB-FFF5-4F37-8FAD-D0458CCEAF6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14"/>
            <a:ext cx="12192002" cy="6856485"/>
          </a:xfrm>
          <a:prstGeom prst="rect">
            <a:avLst/>
          </a:prstGeom>
        </p:spPr>
      </p:pic>
      <p:sp>
        <p:nvSpPr>
          <p:cNvPr id="15" name="Rectangle 14">
            <a:extLst>
              <a:ext uri="{FF2B5EF4-FFF2-40B4-BE49-F238E27FC236}">
                <a16:creationId xmlns:a16="http://schemas.microsoft.com/office/drawing/2014/main" id="{CF86D1F4-A1C9-41B2-A369-6E1922745FFC}"/>
              </a:ext>
            </a:extLst>
          </p:cNvPr>
          <p:cNvSpPr/>
          <p:nvPr userDrawn="1"/>
        </p:nvSpPr>
        <p:spPr>
          <a:xfrm>
            <a:off x="0" y="0"/>
            <a:ext cx="12192000" cy="6858000"/>
          </a:xfrm>
          <a:prstGeom prst="rect">
            <a:avLst/>
          </a:prstGeom>
          <a:gradFill>
            <a:gsLst>
              <a:gs pos="0">
                <a:srgbClr val="C0E559">
                  <a:alpha val="80000"/>
                </a:srgbClr>
              </a:gs>
              <a:gs pos="100000">
                <a:srgbClr val="64B006">
                  <a:alpha val="7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30E6C62-F0D4-430D-A85A-3C387B759062}"/>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CCAD6D-EDE3-4CCA-AF54-7067F3ED667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pic>
        <p:nvPicPr>
          <p:cNvPr id="11" name="Picture 10" descr="MassSave_2015Color_Logo.png">
            <a:extLst>
              <a:ext uri="{FF2B5EF4-FFF2-40B4-BE49-F238E27FC236}">
                <a16:creationId xmlns:a16="http://schemas.microsoft.com/office/drawing/2014/main" id="{A5C1E529-AAC3-4EED-B8FE-4CD9BB2305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14172" y="2375135"/>
            <a:ext cx="2007457" cy="999031"/>
          </a:xfrm>
          <a:prstGeom prst="rect">
            <a:avLst/>
          </a:prstGeom>
        </p:spPr>
      </p:pic>
      <p:sp>
        <p:nvSpPr>
          <p:cNvPr id="2" name="Title 1">
            <a:extLst>
              <a:ext uri="{FF2B5EF4-FFF2-40B4-BE49-F238E27FC236}">
                <a16:creationId xmlns:a16="http://schemas.microsoft.com/office/drawing/2014/main" id="{61D3C9BB-ACD4-48EA-AF83-B18624FA71D3}"/>
              </a:ext>
            </a:extLst>
          </p:cNvPr>
          <p:cNvSpPr>
            <a:spLocks noGrp="1"/>
          </p:cNvSpPr>
          <p:nvPr>
            <p:ph type="ctrTitle"/>
          </p:nvPr>
        </p:nvSpPr>
        <p:spPr>
          <a:xfrm>
            <a:off x="2714172" y="3042211"/>
            <a:ext cx="7126514" cy="2387600"/>
          </a:xfrm>
        </p:spPr>
        <p:txBody>
          <a:bodyPr anchor="b"/>
          <a:lstStyle>
            <a:lvl1pPr algn="l">
              <a:defRPr sz="6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985733" y="1122362"/>
            <a:ext cx="3468915" cy="82788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1A27AC42-123D-42B2-8405-C292B80C75E6}"/>
              </a:ext>
            </a:extLst>
          </p:cNvPr>
          <p:cNvSpPr>
            <a:spLocks noGrp="1"/>
          </p:cNvSpPr>
          <p:nvPr>
            <p:ph type="dt" sz="half" idx="10"/>
          </p:nvPr>
        </p:nvSpPr>
        <p:spPr>
          <a:xfrm rot="16200000">
            <a:off x="-568429" y="3875649"/>
            <a:ext cx="2743200" cy="365125"/>
          </a:xfrm>
          <a:prstGeom prst="rect">
            <a:avLst/>
          </a:prstGeom>
        </p:spPr>
        <p:txBody>
          <a:bodyPr/>
          <a:lstStyle>
            <a:lvl1pPr>
              <a:defRPr>
                <a:solidFill>
                  <a:schemeClr val="bg1"/>
                </a:solidFill>
              </a:defRPr>
            </a:lvl1pPr>
          </a:lstStyle>
          <a:p>
            <a:fld id="{32FEB8CD-9EF4-4530-94A5-01EACBCB0F9E}" type="datetimeFigureOut">
              <a:rPr lang="en-US" smtClean="0"/>
              <a:pPr/>
              <a:t>9/4/2025</a:t>
            </a:fld>
            <a:endParaRPr lang="en-US"/>
          </a:p>
        </p:txBody>
      </p:sp>
    </p:spTree>
    <p:extLst>
      <p:ext uri="{BB962C8B-B14F-4D97-AF65-F5344CB8AC3E}">
        <p14:creationId xmlns:p14="http://schemas.microsoft.com/office/powerpoint/2010/main" val="5228069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9C78BD-7F80-415F-9579-746F62CE0C6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2" name="Rectangle 11">
            <a:extLst>
              <a:ext uri="{FF2B5EF4-FFF2-40B4-BE49-F238E27FC236}">
                <a16:creationId xmlns:a16="http://schemas.microsoft.com/office/drawing/2014/main" id="{6B89B6B2-9194-4509-B3A0-05B7AAB5A4A8}"/>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30E6C62-F0D4-430D-A85A-3C387B759062}"/>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CCAD6D-EDE3-4CCA-AF54-7067F3ED667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pic>
        <p:nvPicPr>
          <p:cNvPr id="11" name="Picture 10" descr="MassSave_2015Color_Logo.png">
            <a:extLst>
              <a:ext uri="{FF2B5EF4-FFF2-40B4-BE49-F238E27FC236}">
                <a16:creationId xmlns:a16="http://schemas.microsoft.com/office/drawing/2014/main" id="{A5C1E529-AAC3-4EED-B8FE-4CD9BB2305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14172" y="2375135"/>
            <a:ext cx="2007457" cy="999031"/>
          </a:xfrm>
          <a:prstGeom prst="rect">
            <a:avLst/>
          </a:prstGeom>
        </p:spPr>
      </p:pic>
      <p:sp>
        <p:nvSpPr>
          <p:cNvPr id="2" name="Title 1">
            <a:extLst>
              <a:ext uri="{FF2B5EF4-FFF2-40B4-BE49-F238E27FC236}">
                <a16:creationId xmlns:a16="http://schemas.microsoft.com/office/drawing/2014/main" id="{61D3C9BB-ACD4-48EA-AF83-B18624FA71D3}"/>
              </a:ext>
            </a:extLst>
          </p:cNvPr>
          <p:cNvSpPr>
            <a:spLocks noGrp="1"/>
          </p:cNvSpPr>
          <p:nvPr>
            <p:ph type="ctrTitle"/>
          </p:nvPr>
        </p:nvSpPr>
        <p:spPr>
          <a:xfrm>
            <a:off x="2714172" y="3042211"/>
            <a:ext cx="7126514" cy="2387600"/>
          </a:xfrm>
        </p:spPr>
        <p:txBody>
          <a:bodyPr anchor="b"/>
          <a:lstStyle>
            <a:lvl1pPr algn="l">
              <a:defRPr sz="6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985733" y="1122362"/>
            <a:ext cx="3468915" cy="82788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1A27AC42-123D-42B2-8405-C292B80C75E6}"/>
              </a:ext>
            </a:extLst>
          </p:cNvPr>
          <p:cNvSpPr>
            <a:spLocks noGrp="1"/>
          </p:cNvSpPr>
          <p:nvPr>
            <p:ph type="dt" sz="half" idx="10"/>
          </p:nvPr>
        </p:nvSpPr>
        <p:spPr>
          <a:xfrm rot="16200000">
            <a:off x="-568429" y="3875649"/>
            <a:ext cx="2743200" cy="365125"/>
          </a:xfrm>
          <a:prstGeom prst="rect">
            <a:avLst/>
          </a:prstGeom>
        </p:spPr>
        <p:txBody>
          <a:bodyPr/>
          <a:lstStyle>
            <a:lvl1pPr>
              <a:defRPr>
                <a:solidFill>
                  <a:schemeClr val="bg1"/>
                </a:solidFill>
              </a:defRPr>
            </a:lvl1pPr>
          </a:lstStyle>
          <a:p>
            <a:fld id="{32FEB8CD-9EF4-4530-94A5-01EACBCB0F9E}" type="datetimeFigureOut">
              <a:rPr lang="en-US" smtClean="0"/>
              <a:pPr/>
              <a:t>9/4/2025</a:t>
            </a:fld>
            <a:endParaRPr lang="en-US"/>
          </a:p>
        </p:txBody>
      </p:sp>
    </p:spTree>
    <p:extLst>
      <p:ext uri="{BB962C8B-B14F-4D97-AF65-F5344CB8AC3E}">
        <p14:creationId xmlns:p14="http://schemas.microsoft.com/office/powerpoint/2010/main" val="6233147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Agenda - 3 items">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4842607" y="2944471"/>
            <a:ext cx="6458404" cy="352561"/>
          </a:xfrm>
        </p:spPr>
        <p:txBody>
          <a:bodyPr>
            <a:normAutofit/>
          </a:bodyPr>
          <a:lstStyle>
            <a:lvl1pPr algn="l">
              <a:defRPr sz="2000" b="1" spc="300">
                <a:solidFill>
                  <a:srgbClr val="64B006"/>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4842607" y="3306021"/>
            <a:ext cx="5964689" cy="352561"/>
          </a:xfrm>
        </p:spPr>
        <p:txBody>
          <a:bodyPr/>
          <a:lstStyle>
            <a:lvl1pPr algn="l">
              <a:defRPr/>
            </a:lvl1pPr>
          </a:lstStyle>
          <a:p>
            <a:pPr lvl="0"/>
            <a:r>
              <a:rPr lang="en-US"/>
              <a:t>Click to edit Master text styles</a:t>
            </a:r>
          </a:p>
        </p:txBody>
      </p:sp>
      <p:sp>
        <p:nvSpPr>
          <p:cNvPr id="23" name="Text Placeholder 12">
            <a:extLst>
              <a:ext uri="{FF2B5EF4-FFF2-40B4-BE49-F238E27FC236}">
                <a16:creationId xmlns:a16="http://schemas.microsoft.com/office/drawing/2014/main" id="{427B0152-9A1E-445F-B173-D98C9AAE67B1}"/>
              </a:ext>
            </a:extLst>
          </p:cNvPr>
          <p:cNvSpPr>
            <a:spLocks noGrp="1"/>
          </p:cNvSpPr>
          <p:nvPr>
            <p:ph type="body" sz="quarter" idx="12" hasCustomPrompt="1"/>
          </p:nvPr>
        </p:nvSpPr>
        <p:spPr>
          <a:xfrm>
            <a:off x="4842607" y="4024108"/>
            <a:ext cx="6458404" cy="352561"/>
          </a:xfrm>
        </p:spPr>
        <p:txBody>
          <a:bodyPr>
            <a:normAutofit/>
          </a:bodyPr>
          <a:lstStyle>
            <a:lvl1pPr algn="l">
              <a:defRPr sz="2000" b="1" spc="300">
                <a:solidFill>
                  <a:srgbClr val="64B006"/>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E43D63A8-743F-4891-8223-2E8E76542A9E}"/>
              </a:ext>
            </a:extLst>
          </p:cNvPr>
          <p:cNvSpPr>
            <a:spLocks noGrp="1"/>
          </p:cNvSpPr>
          <p:nvPr>
            <p:ph type="body" sz="quarter" idx="13"/>
          </p:nvPr>
        </p:nvSpPr>
        <p:spPr>
          <a:xfrm>
            <a:off x="4842607" y="4385658"/>
            <a:ext cx="5964689" cy="352561"/>
          </a:xfrm>
        </p:spPr>
        <p:txBody>
          <a:bodyPr/>
          <a:lstStyle>
            <a:lvl1pPr algn="l">
              <a:defRPr/>
            </a:lvl1pPr>
          </a:lstStyle>
          <a:p>
            <a:pPr lvl="0"/>
            <a:r>
              <a:rPr lang="en-US"/>
              <a:t>Click to edit Master text styles</a:t>
            </a:r>
          </a:p>
        </p:txBody>
      </p:sp>
      <p:sp>
        <p:nvSpPr>
          <p:cNvPr id="25" name="Text Placeholder 12">
            <a:extLst>
              <a:ext uri="{FF2B5EF4-FFF2-40B4-BE49-F238E27FC236}">
                <a16:creationId xmlns:a16="http://schemas.microsoft.com/office/drawing/2014/main" id="{999BBE78-2730-439E-B479-9B1A4E4C7F8C}"/>
              </a:ext>
            </a:extLst>
          </p:cNvPr>
          <p:cNvSpPr>
            <a:spLocks noGrp="1"/>
          </p:cNvSpPr>
          <p:nvPr>
            <p:ph type="body" sz="quarter" idx="14" hasCustomPrompt="1"/>
          </p:nvPr>
        </p:nvSpPr>
        <p:spPr>
          <a:xfrm>
            <a:off x="4842607" y="5166215"/>
            <a:ext cx="6458404" cy="352561"/>
          </a:xfrm>
        </p:spPr>
        <p:txBody>
          <a:bodyPr>
            <a:normAutofit/>
          </a:bodyPr>
          <a:lstStyle>
            <a:lvl1pPr algn="l">
              <a:defRPr sz="2000" b="1" spc="300">
                <a:solidFill>
                  <a:srgbClr val="64B006"/>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24354BD2-EA6B-4B3B-BB27-371F5D298565}"/>
              </a:ext>
            </a:extLst>
          </p:cNvPr>
          <p:cNvSpPr>
            <a:spLocks noGrp="1"/>
          </p:cNvSpPr>
          <p:nvPr>
            <p:ph type="body" sz="quarter" idx="15"/>
          </p:nvPr>
        </p:nvSpPr>
        <p:spPr>
          <a:xfrm>
            <a:off x="4842607" y="5527765"/>
            <a:ext cx="5964689" cy="352561"/>
          </a:xfrm>
        </p:spPr>
        <p:txBody>
          <a:bodyPr/>
          <a:lstStyle>
            <a:lvl1pPr algn="l">
              <a:defRPr/>
            </a:lvl1pPr>
          </a:lstStyle>
          <a:p>
            <a:pPr lvl="0"/>
            <a:r>
              <a:rPr lang="en-US"/>
              <a:t>Click to edit Master text styles</a:t>
            </a:r>
          </a:p>
        </p:txBody>
      </p:sp>
      <p:pic>
        <p:nvPicPr>
          <p:cNvPr id="35" name="Picture 34" descr="Shape&#10;&#10;Description automatically generated with medium confidence">
            <a:extLst>
              <a:ext uri="{FF2B5EF4-FFF2-40B4-BE49-F238E27FC236}">
                <a16:creationId xmlns:a16="http://schemas.microsoft.com/office/drawing/2014/main" id="{19E78DB8-C7DD-48EE-8372-368484BDB0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1497" y="305778"/>
            <a:ext cx="1122856" cy="564636"/>
          </a:xfrm>
          <a:prstGeom prst="rect">
            <a:avLst/>
          </a:prstGeom>
        </p:spPr>
      </p:pic>
      <p:sp>
        <p:nvSpPr>
          <p:cNvPr id="36" name="Flowchart: Card 35">
            <a:extLst>
              <a:ext uri="{FF2B5EF4-FFF2-40B4-BE49-F238E27FC236}">
                <a16:creationId xmlns:a16="http://schemas.microsoft.com/office/drawing/2014/main" id="{96265AA7-3C2B-4B64-802A-0CDE6744B6DF}"/>
              </a:ext>
            </a:extLst>
          </p:cNvPr>
          <p:cNvSpPr/>
          <p:nvPr userDrawn="1"/>
        </p:nvSpPr>
        <p:spPr>
          <a:xfrm flipH="1">
            <a:off x="295418" y="1104314"/>
            <a:ext cx="4276580" cy="5753687"/>
          </a:xfrm>
          <a:prstGeom prst="flowChartPunchedCard">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ard 36">
            <a:extLst>
              <a:ext uri="{FF2B5EF4-FFF2-40B4-BE49-F238E27FC236}">
                <a16:creationId xmlns:a16="http://schemas.microsoft.com/office/drawing/2014/main" id="{4E906B30-50D4-4F98-A412-75E05AA14B7F}"/>
              </a:ext>
            </a:extLst>
          </p:cNvPr>
          <p:cNvSpPr/>
          <p:nvPr userDrawn="1"/>
        </p:nvSpPr>
        <p:spPr>
          <a:xfrm flipH="1">
            <a:off x="295418" y="1101602"/>
            <a:ext cx="4276580" cy="5753687"/>
          </a:xfrm>
          <a:prstGeom prst="flowChartPunchedCard">
            <a:avLst/>
          </a:prstGeom>
          <a:gradFill>
            <a:gsLst>
              <a:gs pos="0">
                <a:srgbClr val="64B006">
                  <a:alpha val="60000"/>
                </a:srgbClr>
              </a:gs>
              <a:gs pos="100000">
                <a:srgbClr val="64B006">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4582748" y="3722876"/>
            <a:ext cx="8195274" cy="1325563"/>
          </a:xfrm>
        </p:spPr>
        <p:txBody>
          <a:bodyPr>
            <a:normAutofit/>
          </a:bodyPr>
          <a:lstStyle>
            <a:lvl1pPr algn="r">
              <a:defRPr sz="5400">
                <a:solidFill>
                  <a:schemeClr val="bg1"/>
                </a:solidFill>
              </a:defRPr>
            </a:lvl1pPr>
          </a:lstStyle>
          <a:p>
            <a:r>
              <a:rPr lang="en-US"/>
              <a:t>Agenda</a:t>
            </a:r>
          </a:p>
        </p:txBody>
      </p:sp>
    </p:spTree>
    <p:extLst>
      <p:ext uri="{BB962C8B-B14F-4D97-AF65-F5344CB8AC3E}">
        <p14:creationId xmlns:p14="http://schemas.microsoft.com/office/powerpoint/2010/main" val="5702042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Agenda - 5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1846188" y="105508"/>
            <a:ext cx="8195274" cy="1325563"/>
          </a:xfrm>
        </p:spPr>
        <p:txBody>
          <a:bodyPr/>
          <a:lstStyle>
            <a:lvl1pPr algn="r">
              <a:defRPr>
                <a:solidFill>
                  <a:srgbClr val="64B006"/>
                </a:solidFill>
              </a:defRPr>
            </a:lvl1pPr>
          </a:lstStyle>
          <a:p>
            <a:r>
              <a:rPr lang="en-US"/>
              <a:t>Agenda</a:t>
            </a:r>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3583060" y="1605359"/>
            <a:ext cx="6458404" cy="352561"/>
          </a:xfrm>
        </p:spPr>
        <p:txBody>
          <a:bodyPr>
            <a:normAutofit/>
          </a:bodyPr>
          <a:lstStyle>
            <a:lvl1pPr algn="r">
              <a:defRPr sz="2000" b="1" spc="300">
                <a:solidFill>
                  <a:schemeClr val="tx1"/>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4076773" y="1976870"/>
            <a:ext cx="5964689" cy="352561"/>
          </a:xfrm>
        </p:spPr>
        <p:txBody>
          <a:bodyPr/>
          <a:lstStyle>
            <a:lvl1pPr algn="r">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3645932" y="2595452"/>
            <a:ext cx="6458404" cy="352561"/>
          </a:xfrm>
        </p:spPr>
        <p:txBody>
          <a:bodyPr>
            <a:normAutofit/>
          </a:bodyPr>
          <a:lstStyle>
            <a:lvl1pPr algn="r">
              <a:defRPr sz="2000" b="1" spc="300">
                <a:solidFill>
                  <a:schemeClr val="tx1"/>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4139646" y="2987907"/>
            <a:ext cx="5964689" cy="352561"/>
          </a:xfrm>
        </p:spPr>
        <p:txBody>
          <a:bodyPr/>
          <a:lstStyle>
            <a:lvl1pPr algn="r">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3645931" y="3616450"/>
            <a:ext cx="6458404" cy="352561"/>
          </a:xfrm>
        </p:spPr>
        <p:txBody>
          <a:bodyPr>
            <a:normAutofit/>
          </a:bodyPr>
          <a:lstStyle>
            <a:lvl1pPr algn="r">
              <a:defRPr sz="2000" b="1" spc="300">
                <a:solidFill>
                  <a:schemeClr val="tx1"/>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4139645" y="3965026"/>
            <a:ext cx="5964689" cy="352561"/>
          </a:xfrm>
        </p:spPr>
        <p:txBody>
          <a:bodyPr/>
          <a:lstStyle>
            <a:lvl1pPr algn="r">
              <a:defRPr/>
            </a:lvl1pPr>
          </a:lstStyle>
          <a:p>
            <a:pPr lvl="0"/>
            <a:r>
              <a:rPr lang="en-US"/>
              <a:t>Click to edit Master text styles</a:t>
            </a:r>
          </a:p>
        </p:txBody>
      </p:sp>
      <p:sp>
        <p:nvSpPr>
          <p:cNvPr id="23" name="Text Placeholder 12">
            <a:extLst>
              <a:ext uri="{FF2B5EF4-FFF2-40B4-BE49-F238E27FC236}">
                <a16:creationId xmlns:a16="http://schemas.microsoft.com/office/drawing/2014/main" id="{3A858A4A-1FE2-4A93-8AC5-82FC34A93F47}"/>
              </a:ext>
            </a:extLst>
          </p:cNvPr>
          <p:cNvSpPr>
            <a:spLocks noGrp="1"/>
          </p:cNvSpPr>
          <p:nvPr>
            <p:ph type="body" sz="quarter" idx="16" hasCustomPrompt="1"/>
          </p:nvPr>
        </p:nvSpPr>
        <p:spPr>
          <a:xfrm>
            <a:off x="3645931" y="4618315"/>
            <a:ext cx="6458404" cy="352561"/>
          </a:xfrm>
        </p:spPr>
        <p:txBody>
          <a:bodyPr>
            <a:normAutofit/>
          </a:bodyPr>
          <a:lstStyle>
            <a:lvl1pPr algn="r">
              <a:defRPr sz="2000" b="1" spc="300">
                <a:solidFill>
                  <a:schemeClr val="tx1"/>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DEE5B449-A71F-47BF-A411-05A2EE2C864B}"/>
              </a:ext>
            </a:extLst>
          </p:cNvPr>
          <p:cNvSpPr>
            <a:spLocks noGrp="1"/>
          </p:cNvSpPr>
          <p:nvPr>
            <p:ph type="body" sz="quarter" idx="17"/>
          </p:nvPr>
        </p:nvSpPr>
        <p:spPr>
          <a:xfrm>
            <a:off x="4139645" y="4966891"/>
            <a:ext cx="5964689" cy="352561"/>
          </a:xfrm>
        </p:spPr>
        <p:txBody>
          <a:bodyPr/>
          <a:lstStyle>
            <a:lvl1pPr algn="r">
              <a:defRPr/>
            </a:lvl1pPr>
          </a:lstStyle>
          <a:p>
            <a:pPr lvl="0"/>
            <a:r>
              <a:rPr lang="en-US"/>
              <a:t>Click to edit Master text styles</a:t>
            </a:r>
          </a:p>
        </p:txBody>
      </p:sp>
      <p:sp>
        <p:nvSpPr>
          <p:cNvPr id="25" name="Text Placeholder 12">
            <a:extLst>
              <a:ext uri="{FF2B5EF4-FFF2-40B4-BE49-F238E27FC236}">
                <a16:creationId xmlns:a16="http://schemas.microsoft.com/office/drawing/2014/main" id="{FDBEA1E5-C959-4E4D-9856-AE6709CD20AE}"/>
              </a:ext>
            </a:extLst>
          </p:cNvPr>
          <p:cNvSpPr>
            <a:spLocks noGrp="1"/>
          </p:cNvSpPr>
          <p:nvPr>
            <p:ph type="body" sz="quarter" idx="18" hasCustomPrompt="1"/>
          </p:nvPr>
        </p:nvSpPr>
        <p:spPr>
          <a:xfrm>
            <a:off x="3645931" y="5610888"/>
            <a:ext cx="6458404" cy="352561"/>
          </a:xfrm>
        </p:spPr>
        <p:txBody>
          <a:bodyPr>
            <a:normAutofit/>
          </a:bodyPr>
          <a:lstStyle>
            <a:lvl1pPr algn="r">
              <a:defRPr sz="2000" b="1" spc="300">
                <a:solidFill>
                  <a:schemeClr val="tx1"/>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C473126E-7EEC-40A9-B344-1451893F71AC}"/>
              </a:ext>
            </a:extLst>
          </p:cNvPr>
          <p:cNvSpPr>
            <a:spLocks noGrp="1"/>
          </p:cNvSpPr>
          <p:nvPr>
            <p:ph type="body" sz="quarter" idx="19"/>
          </p:nvPr>
        </p:nvSpPr>
        <p:spPr>
          <a:xfrm>
            <a:off x="4139645" y="5959464"/>
            <a:ext cx="5964689" cy="352561"/>
          </a:xfrm>
        </p:spPr>
        <p:txBody>
          <a:bodyPr/>
          <a:lstStyle>
            <a:lvl1pPr algn="r">
              <a:defRPr/>
            </a:lvl1pPr>
          </a:lstStyle>
          <a:p>
            <a:pPr lvl="0"/>
            <a:r>
              <a:rPr lang="en-US"/>
              <a:t>Click to edit Master text styles</a:t>
            </a:r>
          </a:p>
        </p:txBody>
      </p:sp>
      <p:grpSp>
        <p:nvGrpSpPr>
          <p:cNvPr id="5" name="Group 4">
            <a:extLst>
              <a:ext uri="{FF2B5EF4-FFF2-40B4-BE49-F238E27FC236}">
                <a16:creationId xmlns:a16="http://schemas.microsoft.com/office/drawing/2014/main" id="{9150DC6E-A00E-4796-951E-7E24F2F38A80}"/>
              </a:ext>
            </a:extLst>
          </p:cNvPr>
          <p:cNvGrpSpPr/>
          <p:nvPr userDrawn="1"/>
        </p:nvGrpSpPr>
        <p:grpSpPr>
          <a:xfrm>
            <a:off x="10306049" y="1602173"/>
            <a:ext cx="1885951" cy="4670238"/>
            <a:chOff x="10306049" y="1602173"/>
            <a:chExt cx="1885951" cy="4670238"/>
          </a:xfrm>
          <a:gradFill>
            <a:gsLst>
              <a:gs pos="0">
                <a:srgbClr val="C0E559">
                  <a:alpha val="69804"/>
                </a:srgbClr>
              </a:gs>
              <a:gs pos="100000">
                <a:srgbClr val="64B006">
                  <a:alpha val="69804"/>
                </a:srgbClr>
              </a:gs>
            </a:gsLst>
            <a:lin ang="5400000" scaled="1"/>
          </a:gradFill>
        </p:grpSpPr>
        <p:sp>
          <p:nvSpPr>
            <p:cNvPr id="40" name="Rectangle 39">
              <a:extLst>
                <a:ext uri="{FF2B5EF4-FFF2-40B4-BE49-F238E27FC236}">
                  <a16:creationId xmlns:a16="http://schemas.microsoft.com/office/drawing/2014/main" id="{C632CD10-B2A8-4182-BB2D-701EC15AB9EF}"/>
                </a:ext>
              </a:extLst>
            </p:cNvPr>
            <p:cNvSpPr/>
            <p:nvPr userDrawn="1"/>
          </p:nvSpPr>
          <p:spPr>
            <a:xfrm>
              <a:off x="10306049" y="160217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6094937-C802-4893-A2F4-8EE8BE5E1658}"/>
                </a:ext>
              </a:extLst>
            </p:cNvPr>
            <p:cNvSpPr/>
            <p:nvPr userDrawn="1"/>
          </p:nvSpPr>
          <p:spPr>
            <a:xfrm>
              <a:off x="10306049" y="2572412"/>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D6D1C68-14A7-42BA-81FF-8EBA7E4908F9}"/>
                </a:ext>
              </a:extLst>
            </p:cNvPr>
            <p:cNvSpPr/>
            <p:nvPr userDrawn="1"/>
          </p:nvSpPr>
          <p:spPr>
            <a:xfrm>
              <a:off x="10306049" y="3614240"/>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89AC318-8EE7-4EB9-8E20-1AD6B1AC8571}"/>
                </a:ext>
              </a:extLst>
            </p:cNvPr>
            <p:cNvSpPr/>
            <p:nvPr userDrawn="1"/>
          </p:nvSpPr>
          <p:spPr>
            <a:xfrm>
              <a:off x="10306049" y="459944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B74864A-F8EC-40C4-89AA-351FE0EDF952}"/>
                </a:ext>
              </a:extLst>
            </p:cNvPr>
            <p:cNvSpPr/>
            <p:nvPr userDrawn="1"/>
          </p:nvSpPr>
          <p:spPr>
            <a:xfrm>
              <a:off x="10306049" y="559751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31948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_1 Point - Resi">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solidFill>
                  <a:srgbClr val="287FF2"/>
                </a:solidFill>
              </a:defRPr>
            </a:lvl1pPr>
          </a:lstStyle>
          <a:p>
            <a:r>
              <a:rPr lang="en-US"/>
              <a:t>Click to edit Master title style</a:t>
            </a:r>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lowchart: Card 15">
            <a:extLst>
              <a:ext uri="{FF2B5EF4-FFF2-40B4-BE49-F238E27FC236}">
                <a16:creationId xmlns:a16="http://schemas.microsoft.com/office/drawing/2014/main" id="{603640FE-AEB9-4D7C-BCED-BAEB12B77136}"/>
              </a:ext>
            </a:extLst>
          </p:cNvPr>
          <p:cNvSpPr/>
          <p:nvPr userDrawn="1"/>
        </p:nvSpPr>
        <p:spPr>
          <a:xfrm>
            <a:off x="5479358" y="801857"/>
            <a:ext cx="6424247" cy="6056143"/>
          </a:xfrm>
          <a:prstGeom prst="flowChartPunchedCard">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ard 4">
            <a:extLst>
              <a:ext uri="{FF2B5EF4-FFF2-40B4-BE49-F238E27FC236}">
                <a16:creationId xmlns:a16="http://schemas.microsoft.com/office/drawing/2014/main" id="{76095E23-2AD9-46C4-800F-5FAEB4EF294A}"/>
              </a:ext>
            </a:extLst>
          </p:cNvPr>
          <p:cNvSpPr/>
          <p:nvPr userDrawn="1"/>
        </p:nvSpPr>
        <p:spPr>
          <a:xfrm>
            <a:off x="5479359" y="801858"/>
            <a:ext cx="6424247" cy="6056143"/>
          </a:xfrm>
          <a:prstGeom prst="flowChartPunchedCard">
            <a:avLst/>
          </a:prstGeom>
          <a:gradFill>
            <a:gsLst>
              <a:gs pos="0">
                <a:srgbClr val="287FF2">
                  <a:alpha val="41000"/>
                </a:srgbClr>
              </a:gs>
              <a:gs pos="100000">
                <a:srgbClr val="287FF2">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407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1 Point - Resi">
    <p:spTree>
      <p:nvGrpSpPr>
        <p:cNvPr id="1" name=""/>
        <p:cNvGrpSpPr/>
        <p:nvPr/>
      </p:nvGrpSpPr>
      <p:grpSpPr>
        <a:xfrm>
          <a:off x="0" y="0"/>
          <a:ext cx="0" cy="0"/>
          <a:chOff x="0" y="0"/>
          <a:chExt cx="0" cy="0"/>
        </a:xfrm>
      </p:grpSpPr>
      <p:sp>
        <p:nvSpPr>
          <p:cNvPr id="16" name="Flowchart: Card 15">
            <a:extLst>
              <a:ext uri="{FF2B5EF4-FFF2-40B4-BE49-F238E27FC236}">
                <a16:creationId xmlns:a16="http://schemas.microsoft.com/office/drawing/2014/main" id="{603640FE-AEB9-4D7C-BCED-BAEB12B77136}"/>
              </a:ext>
            </a:extLst>
          </p:cNvPr>
          <p:cNvSpPr/>
          <p:nvPr userDrawn="1"/>
        </p:nvSpPr>
        <p:spPr>
          <a:xfrm>
            <a:off x="5479358" y="801857"/>
            <a:ext cx="6424247" cy="6056143"/>
          </a:xfrm>
          <a:prstGeom prst="flowChartPunchedCard">
            <a:avLst/>
          </a:prstGeom>
          <a: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ard 4">
            <a:extLst>
              <a:ext uri="{FF2B5EF4-FFF2-40B4-BE49-F238E27FC236}">
                <a16:creationId xmlns:a16="http://schemas.microsoft.com/office/drawing/2014/main" id="{76095E23-2AD9-46C4-800F-5FAEB4EF294A}"/>
              </a:ext>
            </a:extLst>
          </p:cNvPr>
          <p:cNvSpPr/>
          <p:nvPr userDrawn="1"/>
        </p:nvSpPr>
        <p:spPr>
          <a:xfrm>
            <a:off x="5479357" y="801857"/>
            <a:ext cx="6424247" cy="6056143"/>
          </a:xfrm>
          <a:prstGeom prst="flowChartPunchedCard">
            <a:avLst/>
          </a:prstGeom>
          <a:gradFill>
            <a:gsLst>
              <a:gs pos="0">
                <a:srgbClr val="287FF2">
                  <a:alpha val="41000"/>
                </a:srgbClr>
              </a:gs>
              <a:gs pos="100000">
                <a:srgbClr val="287FF2">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solidFill>
                  <a:srgbClr val="287FF2"/>
                </a:solidFill>
              </a:defRPr>
            </a:lvl1pPr>
          </a:lstStyle>
          <a:p>
            <a:r>
              <a:rPr lang="en-US"/>
              <a:t>Click to edit Master title style</a:t>
            </a:r>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82407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Yellow Backgroun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188F93-1836-F790-4054-E956B72AAC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6223160"/>
            <a:ext cx="12188928" cy="634840"/>
          </a:xfrm>
          <a:prstGeom prst="rect">
            <a:avLst/>
          </a:prstGeom>
        </p:spPr>
      </p:pic>
      <p:pic>
        <p:nvPicPr>
          <p:cNvPr id="5" name="Picture 4" descr="A white diamond with colorful letters&#10;&#10;AI-generated content may be incorrect.">
            <a:extLst>
              <a:ext uri="{FF2B5EF4-FFF2-40B4-BE49-F238E27FC236}">
                <a16:creationId xmlns:a16="http://schemas.microsoft.com/office/drawing/2014/main" id="{81D08132-12E8-1B33-E68B-B77A47D042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9" name="Slide Number Placeholder 5">
            <a:extLst>
              <a:ext uri="{FF2B5EF4-FFF2-40B4-BE49-F238E27FC236}">
                <a16:creationId xmlns:a16="http://schemas.microsoft.com/office/drawing/2014/main" id="{0C0F6FDA-80E5-FF1F-65BD-16AE01657D77}"/>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
        <p:nvSpPr>
          <p:cNvPr id="2" name="Title 1"/>
          <p:cNvSpPr>
            <a:spLocks noGrp="1"/>
          </p:cNvSpPr>
          <p:nvPr>
            <p:ph type="title"/>
          </p:nvPr>
        </p:nvSpPr>
        <p:spPr/>
        <p:txBody>
          <a:bodyPr>
            <a:normAutofit/>
          </a:bodyPr>
          <a:lstStyle>
            <a:lvl1pPr>
              <a:defRPr sz="2800" b="1">
                <a:solidFill>
                  <a:schemeClr val="bg1"/>
                </a:solidFill>
                <a:latin typeface="+mj-lt"/>
              </a:defRPr>
            </a:lvl1p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spcAft>
                <a:spcPts val="600"/>
              </a:spcAft>
              <a:defRPr sz="2400">
                <a:solidFill>
                  <a:schemeClr val="bg1"/>
                </a:solidFill>
              </a:defRPr>
            </a:lvl1pPr>
            <a:lvl2pPr>
              <a:spcAft>
                <a:spcPts val="600"/>
              </a:spcAft>
              <a:defRPr sz="2000">
                <a:solidFill>
                  <a:schemeClr val="bg1"/>
                </a:solidFill>
              </a:defRPr>
            </a:lvl2pPr>
            <a:lvl3pPr>
              <a:spcAft>
                <a:spcPts val="600"/>
              </a:spcAft>
              <a:defRPr sz="18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212391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1 Point - Resi">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9641566" cy="1600200"/>
          </a:xfrm>
        </p:spPr>
        <p:txBody>
          <a:bodyPr anchor="b"/>
          <a:lstStyle>
            <a:lvl1pPr algn="l">
              <a:defRPr sz="3200">
                <a:solidFill>
                  <a:srgbClr val="287FF2"/>
                </a:solidFill>
              </a:defRPr>
            </a:lvl1pPr>
          </a:lstStyle>
          <a:p>
            <a:r>
              <a:rPr lang="en-US"/>
              <a:t>Click to edit Master title style</a:t>
            </a:r>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8" y="2006826"/>
            <a:ext cx="9641566"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406010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8_1 Point - Resi">
    <p:spTree>
      <p:nvGrpSpPr>
        <p:cNvPr id="1" name=""/>
        <p:cNvGrpSpPr/>
        <p:nvPr/>
      </p:nvGrpSpPr>
      <p:grpSpPr>
        <a:xfrm>
          <a:off x="0" y="0"/>
          <a:ext cx="0" cy="0"/>
          <a:chOff x="0" y="0"/>
          <a:chExt cx="0" cy="0"/>
        </a:xfrm>
      </p:grpSpPr>
      <p:sp>
        <p:nvSpPr>
          <p:cNvPr id="16" name="Flowchart: Card 15" descr="Person in forklift">
            <a:extLst>
              <a:ext uri="{FF2B5EF4-FFF2-40B4-BE49-F238E27FC236}">
                <a16:creationId xmlns:a16="http://schemas.microsoft.com/office/drawing/2014/main" id="{603640FE-AEB9-4D7C-BCED-BAEB12B77136}"/>
              </a:ext>
            </a:extLst>
          </p:cNvPr>
          <p:cNvSpPr/>
          <p:nvPr userDrawn="1"/>
        </p:nvSpPr>
        <p:spPr>
          <a:xfrm>
            <a:off x="5479358" y="801857"/>
            <a:ext cx="6424247" cy="6056143"/>
          </a:xfrm>
          <a:prstGeom prst="flowChartPunchedCard">
            <a:avLst/>
          </a:prstGeom>
          <a: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lowchart: Card 6">
            <a:extLst>
              <a:ext uri="{FF2B5EF4-FFF2-40B4-BE49-F238E27FC236}">
                <a16:creationId xmlns:a16="http://schemas.microsoft.com/office/drawing/2014/main" id="{8846ED6C-DC93-3047-9576-B741F12450EC}"/>
              </a:ext>
            </a:extLst>
          </p:cNvPr>
          <p:cNvSpPr/>
          <p:nvPr userDrawn="1"/>
        </p:nvSpPr>
        <p:spPr>
          <a:xfrm>
            <a:off x="5479368" y="801857"/>
            <a:ext cx="6424247" cy="6056144"/>
          </a:xfrm>
          <a:prstGeom prst="flowChartPunchedCard">
            <a:avLst/>
          </a:prstGeom>
          <a:gradFill>
            <a:gsLst>
              <a:gs pos="0">
                <a:srgbClr val="81C723">
                  <a:alpha val="60000"/>
                </a:srgbClr>
              </a:gs>
              <a:gs pos="100000">
                <a:srgbClr val="81C723">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5EC8A86-7780-A540-A027-E1C6DBFA3A04}"/>
              </a:ext>
            </a:extLst>
          </p:cNvPr>
          <p:cNvSpPr>
            <a:spLocks noGrp="1"/>
          </p:cNvSpPr>
          <p:nvPr>
            <p:ph type="title"/>
          </p:nvPr>
        </p:nvSpPr>
        <p:spPr>
          <a:xfrm>
            <a:off x="1275217" y="406626"/>
            <a:ext cx="3932237" cy="1600200"/>
          </a:xfrm>
        </p:spPr>
        <p:txBody>
          <a:bodyPr anchor="b"/>
          <a:lstStyle>
            <a:lvl1pPr algn="l">
              <a:defRPr sz="3200" b="1">
                <a:solidFill>
                  <a:srgbClr val="81C723"/>
                </a:solidFill>
              </a:defRPr>
            </a:lvl1pPr>
          </a:lstStyle>
          <a:p>
            <a:r>
              <a:rPr lang="en-US"/>
              <a:t>Click to edit Master title style</a:t>
            </a:r>
          </a:p>
        </p:txBody>
      </p:sp>
    </p:spTree>
    <p:extLst>
      <p:ext uri="{BB962C8B-B14F-4D97-AF65-F5344CB8AC3E}">
        <p14:creationId xmlns:p14="http://schemas.microsoft.com/office/powerpoint/2010/main" val="9501423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9_1 Point - Resi">
    <p:spTree>
      <p:nvGrpSpPr>
        <p:cNvPr id="1" name=""/>
        <p:cNvGrpSpPr/>
        <p:nvPr/>
      </p:nvGrpSpPr>
      <p:grpSpPr>
        <a:xfrm>
          <a:off x="0" y="0"/>
          <a:ext cx="0" cy="0"/>
          <a:chOff x="0" y="0"/>
          <a:chExt cx="0" cy="0"/>
        </a:xfrm>
      </p:grpSpPr>
      <p:sp>
        <p:nvSpPr>
          <p:cNvPr id="16" name="Flowchart: Card 15">
            <a:extLst>
              <a:ext uri="{FF2B5EF4-FFF2-40B4-BE49-F238E27FC236}">
                <a16:creationId xmlns:a16="http://schemas.microsoft.com/office/drawing/2014/main" id="{603640FE-AEB9-4D7C-BCED-BAEB12B77136}"/>
              </a:ext>
            </a:extLst>
          </p:cNvPr>
          <p:cNvSpPr/>
          <p:nvPr userDrawn="1"/>
        </p:nvSpPr>
        <p:spPr>
          <a:xfrm>
            <a:off x="5479358" y="801857"/>
            <a:ext cx="6424247" cy="6056143"/>
          </a:xfrm>
          <a:prstGeom prst="flowChartPunchedCard">
            <a:avLst/>
          </a:prstGeom>
          <a: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ard 6">
            <a:extLst>
              <a:ext uri="{FF2B5EF4-FFF2-40B4-BE49-F238E27FC236}">
                <a16:creationId xmlns:a16="http://schemas.microsoft.com/office/drawing/2014/main" id="{8846ED6C-DC93-3047-9576-B741F12450EC}"/>
              </a:ext>
            </a:extLst>
          </p:cNvPr>
          <p:cNvSpPr/>
          <p:nvPr userDrawn="1"/>
        </p:nvSpPr>
        <p:spPr>
          <a:xfrm>
            <a:off x="5479357" y="801856"/>
            <a:ext cx="6424247" cy="6056144"/>
          </a:xfrm>
          <a:prstGeom prst="flowChartPunchedCard">
            <a:avLst/>
          </a:prstGeom>
          <a:gradFill>
            <a:gsLst>
              <a:gs pos="0">
                <a:srgbClr val="81C723">
                  <a:alpha val="60000"/>
                </a:srgbClr>
              </a:gs>
              <a:gs pos="100000">
                <a:srgbClr val="81C723">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a:extLst>
              <a:ext uri="{FF2B5EF4-FFF2-40B4-BE49-F238E27FC236}">
                <a16:creationId xmlns:a16="http://schemas.microsoft.com/office/drawing/2014/main" id="{45EC8A86-7780-A540-A027-E1C6DBFA3A04}"/>
              </a:ext>
            </a:extLst>
          </p:cNvPr>
          <p:cNvSpPr>
            <a:spLocks noGrp="1"/>
          </p:cNvSpPr>
          <p:nvPr>
            <p:ph type="title"/>
          </p:nvPr>
        </p:nvSpPr>
        <p:spPr>
          <a:xfrm>
            <a:off x="1275217" y="406626"/>
            <a:ext cx="3932237" cy="1600200"/>
          </a:xfrm>
        </p:spPr>
        <p:txBody>
          <a:bodyPr anchor="b"/>
          <a:lstStyle>
            <a:lvl1pPr algn="l">
              <a:defRPr sz="3200" b="1">
                <a:solidFill>
                  <a:srgbClr val="81C723"/>
                </a:solidFill>
              </a:defRPr>
            </a:lvl1pPr>
          </a:lstStyle>
          <a:p>
            <a:r>
              <a:rPr lang="en-US"/>
              <a:t>Click to edit Master title style</a:t>
            </a:r>
          </a:p>
        </p:txBody>
      </p:sp>
    </p:spTree>
    <p:extLst>
      <p:ext uri="{BB962C8B-B14F-4D97-AF65-F5344CB8AC3E}">
        <p14:creationId xmlns:p14="http://schemas.microsoft.com/office/powerpoint/2010/main" val="17007066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_1 Point - Resi">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b="1">
                <a:solidFill>
                  <a:srgbClr val="81C723"/>
                </a:solidFill>
              </a:defRPr>
            </a:lvl1pPr>
          </a:lstStyle>
          <a:p>
            <a:r>
              <a:rPr lang="en-US"/>
              <a:t>Click to edit Master title style</a:t>
            </a:r>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lowchart: Card 5">
            <a:extLst>
              <a:ext uri="{FF2B5EF4-FFF2-40B4-BE49-F238E27FC236}">
                <a16:creationId xmlns:a16="http://schemas.microsoft.com/office/drawing/2014/main" id="{91D33954-294A-4224-9019-95B3FF2ABADC}"/>
              </a:ext>
            </a:extLst>
          </p:cNvPr>
          <p:cNvSpPr/>
          <p:nvPr userDrawn="1"/>
        </p:nvSpPr>
        <p:spPr>
          <a:xfrm>
            <a:off x="5479367" y="801857"/>
            <a:ext cx="6424247" cy="6056143"/>
          </a:xfrm>
          <a:prstGeom prst="flowChartPunchedCard">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ard 6">
            <a:extLst>
              <a:ext uri="{FF2B5EF4-FFF2-40B4-BE49-F238E27FC236}">
                <a16:creationId xmlns:a16="http://schemas.microsoft.com/office/drawing/2014/main" id="{F9EC1012-DB0D-4C85-888C-D0C4E836C2A3}"/>
              </a:ext>
            </a:extLst>
          </p:cNvPr>
          <p:cNvSpPr/>
          <p:nvPr userDrawn="1"/>
        </p:nvSpPr>
        <p:spPr>
          <a:xfrm>
            <a:off x="5479368" y="801857"/>
            <a:ext cx="6424247" cy="6056144"/>
          </a:xfrm>
          <a:prstGeom prst="flowChartPunchedCard">
            <a:avLst/>
          </a:prstGeom>
          <a:gradFill>
            <a:gsLst>
              <a:gs pos="0">
                <a:srgbClr val="81C723">
                  <a:alpha val="60000"/>
                </a:srgbClr>
              </a:gs>
              <a:gs pos="100000">
                <a:srgbClr val="81C723">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7932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1 Point - Resi">
    <p:spTree>
      <p:nvGrpSpPr>
        <p:cNvPr id="1" name=""/>
        <p:cNvGrpSpPr/>
        <p:nvPr/>
      </p:nvGrpSpPr>
      <p:grpSpPr>
        <a:xfrm>
          <a:off x="0" y="0"/>
          <a:ext cx="0" cy="0"/>
          <a:chOff x="0" y="0"/>
          <a:chExt cx="0" cy="0"/>
        </a:xfrm>
      </p:grpSpPr>
      <p:sp>
        <p:nvSpPr>
          <p:cNvPr id="6" name="Flowchart: Card 5" descr="Father and children having breakfast in kitchen">
            <a:extLst>
              <a:ext uri="{FF2B5EF4-FFF2-40B4-BE49-F238E27FC236}">
                <a16:creationId xmlns:a16="http://schemas.microsoft.com/office/drawing/2014/main" id="{91D33954-294A-4224-9019-95B3FF2ABADC}"/>
              </a:ext>
            </a:extLst>
          </p:cNvPr>
          <p:cNvSpPr/>
          <p:nvPr userDrawn="1"/>
        </p:nvSpPr>
        <p:spPr>
          <a:xfrm>
            <a:off x="5479367" y="801857"/>
            <a:ext cx="6424247" cy="6056143"/>
          </a:xfrm>
          <a:prstGeom prst="flowChartPunchedCard">
            <a:avLst/>
          </a:prstGeom>
          <a: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ard 4">
            <a:extLst>
              <a:ext uri="{FF2B5EF4-FFF2-40B4-BE49-F238E27FC236}">
                <a16:creationId xmlns:a16="http://schemas.microsoft.com/office/drawing/2014/main" id="{741ADDDF-9B6E-744F-9F0E-EA0CDD4721C6}"/>
              </a:ext>
            </a:extLst>
          </p:cNvPr>
          <p:cNvSpPr/>
          <p:nvPr userDrawn="1"/>
        </p:nvSpPr>
        <p:spPr>
          <a:xfrm>
            <a:off x="5479359" y="801858"/>
            <a:ext cx="6424247" cy="6056143"/>
          </a:xfrm>
          <a:prstGeom prst="flowChartPunchedCard">
            <a:avLst/>
          </a:prstGeom>
          <a:gradFill>
            <a:gsLst>
              <a:gs pos="0">
                <a:srgbClr val="287FF2">
                  <a:alpha val="41000"/>
                </a:srgbClr>
              </a:gs>
              <a:gs pos="100000">
                <a:srgbClr val="287FF2">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a:extLst>
              <a:ext uri="{FF2B5EF4-FFF2-40B4-BE49-F238E27FC236}">
                <a16:creationId xmlns:a16="http://schemas.microsoft.com/office/drawing/2014/main" id="{11511224-0A91-E945-80DB-D8131E7592E9}"/>
              </a:ext>
            </a:extLst>
          </p:cNvPr>
          <p:cNvSpPr>
            <a:spLocks noGrp="1"/>
          </p:cNvSpPr>
          <p:nvPr>
            <p:ph type="title"/>
          </p:nvPr>
        </p:nvSpPr>
        <p:spPr>
          <a:xfrm>
            <a:off x="1275217" y="406626"/>
            <a:ext cx="3932237" cy="1600200"/>
          </a:xfrm>
        </p:spPr>
        <p:txBody>
          <a:bodyPr anchor="b"/>
          <a:lstStyle>
            <a:lvl1pPr algn="l">
              <a:defRPr sz="3200">
                <a:solidFill>
                  <a:srgbClr val="287FF2"/>
                </a:solidFill>
              </a:defRPr>
            </a:lvl1pPr>
          </a:lstStyle>
          <a:p>
            <a:r>
              <a:rPr lang="en-US"/>
              <a:t>Click to edit Master title style</a:t>
            </a:r>
          </a:p>
        </p:txBody>
      </p:sp>
    </p:spTree>
    <p:extLst>
      <p:ext uri="{BB962C8B-B14F-4D97-AF65-F5344CB8AC3E}">
        <p14:creationId xmlns:p14="http://schemas.microsoft.com/office/powerpoint/2010/main" val="37743548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Agenda - 3 items">
    <p:spTree>
      <p:nvGrpSpPr>
        <p:cNvPr id="1" name=""/>
        <p:cNvGrpSpPr/>
        <p:nvPr/>
      </p:nvGrpSpPr>
      <p:grpSpPr>
        <a:xfrm>
          <a:off x="0" y="0"/>
          <a:ext cx="0" cy="0"/>
          <a:chOff x="0" y="0"/>
          <a:chExt cx="0" cy="0"/>
        </a:xfrm>
      </p:grpSpPr>
      <p:sp>
        <p:nvSpPr>
          <p:cNvPr id="12" name="Flowchart: Card 11">
            <a:extLst>
              <a:ext uri="{FF2B5EF4-FFF2-40B4-BE49-F238E27FC236}">
                <a16:creationId xmlns:a16="http://schemas.microsoft.com/office/drawing/2014/main" id="{14861DE0-2606-400A-B42D-CF2E2D1E78F0}"/>
              </a:ext>
            </a:extLst>
          </p:cNvPr>
          <p:cNvSpPr/>
          <p:nvPr userDrawn="1"/>
        </p:nvSpPr>
        <p:spPr>
          <a:xfrm>
            <a:off x="6587286" y="335070"/>
            <a:ext cx="5309295" cy="6056143"/>
          </a:xfrm>
          <a:prstGeom prst="flowChartPunchedCard">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ard 13">
            <a:extLst>
              <a:ext uri="{FF2B5EF4-FFF2-40B4-BE49-F238E27FC236}">
                <a16:creationId xmlns:a16="http://schemas.microsoft.com/office/drawing/2014/main" id="{2015B76A-6DB4-42EF-905A-6BA167E8E8CC}"/>
              </a:ext>
            </a:extLst>
          </p:cNvPr>
          <p:cNvSpPr/>
          <p:nvPr userDrawn="1"/>
        </p:nvSpPr>
        <p:spPr>
          <a:xfrm>
            <a:off x="6587287" y="335070"/>
            <a:ext cx="5309295" cy="6056144"/>
          </a:xfrm>
          <a:prstGeom prst="flowChartPunchedCard">
            <a:avLst/>
          </a:prstGeom>
          <a:gradFill>
            <a:gsLst>
              <a:gs pos="0">
                <a:srgbClr val="81C723">
                  <a:alpha val="60000"/>
                </a:srgbClr>
              </a:gs>
              <a:gs pos="100000">
                <a:srgbClr val="81C723">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clipart&#10;&#10;Description automatically generated">
            <a:extLst>
              <a:ext uri="{FF2B5EF4-FFF2-40B4-BE49-F238E27FC236}">
                <a16:creationId xmlns:a16="http://schemas.microsoft.com/office/drawing/2014/main" id="{AF16D9E9-7E13-450E-BB76-2EB46057BC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452" y="1861434"/>
            <a:ext cx="1617039" cy="816544"/>
          </a:xfrm>
          <a:prstGeom prst="rect">
            <a:avLst/>
          </a:prstGeom>
        </p:spPr>
      </p:pic>
      <p:sp>
        <p:nvSpPr>
          <p:cNvPr id="22" name="TextBox 21">
            <a:extLst>
              <a:ext uri="{FF2B5EF4-FFF2-40B4-BE49-F238E27FC236}">
                <a16:creationId xmlns:a16="http://schemas.microsoft.com/office/drawing/2014/main" id="{36C2719B-6F5A-433B-997C-68793EBDFBDA}"/>
              </a:ext>
            </a:extLst>
          </p:cNvPr>
          <p:cNvSpPr txBox="1"/>
          <p:nvPr userDrawn="1"/>
        </p:nvSpPr>
        <p:spPr>
          <a:xfrm>
            <a:off x="631355" y="3010341"/>
            <a:ext cx="5100185" cy="3032112"/>
          </a:xfrm>
          <a:prstGeom prst="rect">
            <a:avLst/>
          </a:prstGeom>
          <a:noFill/>
        </p:spPr>
        <p:txBody>
          <a:bodyPr wrap="square">
            <a:spAutoFit/>
          </a:bodyPr>
          <a:lstStyle/>
          <a:p>
            <a:pPr lvl="0">
              <a:lnSpc>
                <a:spcPct val="120000"/>
              </a:lnSpc>
              <a:spcAft>
                <a:spcPts val="1200"/>
              </a:spcAft>
            </a:pPr>
            <a:r>
              <a:rPr lang="en-US" sz="1600">
                <a:solidFill>
                  <a:schemeClr val="bg2">
                    <a:lumMod val="50000"/>
                  </a:schemeClr>
                </a:solidFill>
                <a:latin typeface="Arial" panose="020B0604020202020204" pitchFamily="34" charset="0"/>
                <a:cs typeface="Arial" panose="020B0604020202020204" pitchFamily="34" charset="0"/>
              </a:rPr>
              <a:t>Your local electric and natural gas utilities and energy efficiency service provider are taking strides in energy efficiency: Berkshire Gas, Cape Light Compact, Eversource, Liberty Utilities, National Grid and </a:t>
            </a:r>
            <a:r>
              <a:rPr lang="en-US" sz="1600" err="1">
                <a:solidFill>
                  <a:schemeClr val="bg2">
                    <a:lumMod val="50000"/>
                  </a:schemeClr>
                </a:solidFill>
                <a:latin typeface="Arial" panose="020B0604020202020204" pitchFamily="34" charset="0"/>
                <a:cs typeface="Arial" panose="020B0604020202020204" pitchFamily="34" charset="0"/>
              </a:rPr>
              <a:t>Unitil</a:t>
            </a:r>
            <a:r>
              <a:rPr lang="en-US" sz="1600">
                <a:solidFill>
                  <a:schemeClr val="bg2">
                    <a:lumMod val="50000"/>
                  </a:schemeClr>
                </a:solidFill>
                <a:latin typeface="Arial" panose="020B0604020202020204" pitchFamily="34" charset="0"/>
                <a:cs typeface="Arial" panose="020B0604020202020204" pitchFamily="34" charset="0"/>
              </a:rPr>
              <a:t>.</a:t>
            </a:r>
          </a:p>
          <a:p>
            <a:pPr lvl="0">
              <a:lnSpc>
                <a:spcPct val="120000"/>
              </a:lnSpc>
              <a:spcAft>
                <a:spcPts val="1200"/>
              </a:spcAft>
            </a:pPr>
            <a:r>
              <a:rPr lang="en-US" sz="1600">
                <a:solidFill>
                  <a:schemeClr val="bg2">
                    <a:lumMod val="50000"/>
                  </a:schemeClr>
                </a:solidFill>
                <a:latin typeface="Arial" panose="020B0604020202020204" pitchFamily="34" charset="0"/>
                <a:cs typeface="Arial" panose="020B0604020202020204" pitchFamily="34" charset="0"/>
              </a:rPr>
              <a:t>As one, we form Mass Save</a:t>
            </a:r>
            <a:r>
              <a:rPr lang="en-US" sz="1600" baseline="30000">
                <a:solidFill>
                  <a:schemeClr val="bg2">
                    <a:lumMod val="50000"/>
                  </a:schemeClr>
                </a:solidFill>
                <a:latin typeface="Arial" panose="020B0604020202020204" pitchFamily="34" charset="0"/>
                <a:cs typeface="Arial" panose="020B0604020202020204" pitchFamily="34" charset="0"/>
              </a:rPr>
              <a:t>®</a:t>
            </a:r>
            <a:r>
              <a:rPr lang="en-US" sz="1600">
                <a:solidFill>
                  <a:schemeClr val="bg2">
                    <a:lumMod val="50000"/>
                  </a:schemeClr>
                </a:solidFill>
                <a:latin typeface="Arial" panose="020B0604020202020204" pitchFamily="34" charset="0"/>
                <a:cs typeface="Arial" panose="020B0604020202020204" pitchFamily="34" charset="0"/>
              </a:rPr>
              <a:t>, with the common goal of helping residents and businesses across Massachusetts save money and energy, leading our state to a clean and energy efficient future.</a:t>
            </a:r>
          </a:p>
          <a:p>
            <a:pPr lvl="0">
              <a:lnSpc>
                <a:spcPct val="120000"/>
              </a:lnSpc>
              <a:spcAft>
                <a:spcPts val="1200"/>
              </a:spcAft>
            </a:pPr>
            <a:endParaRPr lang="en-US" sz="1600">
              <a:solidFill>
                <a:schemeClr val="bg2">
                  <a:lumMod val="50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32DA0F2-554D-479F-AAA2-587FFA251EA0}"/>
              </a:ext>
            </a:extLst>
          </p:cNvPr>
          <p:cNvSpPr txBox="1"/>
          <p:nvPr userDrawn="1"/>
        </p:nvSpPr>
        <p:spPr>
          <a:xfrm>
            <a:off x="2517024" y="2072169"/>
            <a:ext cx="3250612" cy="646331"/>
          </a:xfrm>
          <a:prstGeom prst="rect">
            <a:avLst/>
          </a:prstGeom>
          <a:noFill/>
        </p:spPr>
        <p:txBody>
          <a:bodyPr wrap="square">
            <a:spAutoFit/>
          </a:bodyPr>
          <a:lstStyle/>
          <a:p>
            <a:pPr lvl="0"/>
            <a:r>
              <a:rPr lang="en-US" b="1">
                <a:solidFill>
                  <a:srgbClr val="64B006"/>
                </a:solidFill>
                <a:latin typeface="Arial" panose="020B0604020202020204" pitchFamily="34" charset="0"/>
                <a:cs typeface="Arial" panose="020B0604020202020204" pitchFamily="34" charset="0"/>
              </a:rPr>
              <a:t>Together, we make good </a:t>
            </a:r>
            <a:br>
              <a:rPr lang="en-US" b="1">
                <a:solidFill>
                  <a:srgbClr val="64B006"/>
                </a:solidFill>
                <a:latin typeface="Arial" panose="020B0604020202020204" pitchFamily="34" charset="0"/>
                <a:cs typeface="Arial" panose="020B0604020202020204" pitchFamily="34" charset="0"/>
              </a:rPr>
            </a:br>
            <a:r>
              <a:rPr lang="en-US" b="1">
                <a:solidFill>
                  <a:srgbClr val="64B006"/>
                </a:solidFill>
                <a:latin typeface="Arial" panose="020B0604020202020204" pitchFamily="34" charset="0"/>
                <a:cs typeface="Arial" panose="020B0604020202020204" pitchFamily="34" charset="0"/>
              </a:rPr>
              <a:t>happen for Massachusetts.</a:t>
            </a:r>
          </a:p>
        </p:txBody>
      </p:sp>
      <p:sp>
        <p:nvSpPr>
          <p:cNvPr id="30" name="TextBox 29">
            <a:extLst>
              <a:ext uri="{FF2B5EF4-FFF2-40B4-BE49-F238E27FC236}">
                <a16:creationId xmlns:a16="http://schemas.microsoft.com/office/drawing/2014/main" id="{8C6AEB4A-43E1-4A10-8159-CA38F200B3AA}"/>
              </a:ext>
            </a:extLst>
          </p:cNvPr>
          <p:cNvSpPr txBox="1"/>
          <p:nvPr userDrawn="1"/>
        </p:nvSpPr>
        <p:spPr>
          <a:xfrm>
            <a:off x="6957789" y="5094800"/>
            <a:ext cx="4657803" cy="535531"/>
          </a:xfrm>
          <a:prstGeom prst="rect">
            <a:avLst/>
          </a:prstGeom>
          <a:noFill/>
        </p:spPr>
        <p:txBody>
          <a:bodyPr wrap="square">
            <a:spAutoFit/>
          </a:bodyPr>
          <a:lstStyle/>
          <a:p>
            <a:pPr algn="r">
              <a:lnSpc>
                <a:spcPct val="80000"/>
              </a:lnSpc>
            </a:pPr>
            <a:r>
              <a:rPr lang="en-US" sz="3600" b="1">
                <a:solidFill>
                  <a:schemeClr val="bg1"/>
                </a:solidFill>
                <a:latin typeface="Arial" panose="020B0604020202020204" pitchFamily="34" charset="0"/>
                <a:cs typeface="Arial" panose="020B0604020202020204" pitchFamily="34" charset="0"/>
              </a:rPr>
              <a:t>We Are Mass Save</a:t>
            </a:r>
            <a:r>
              <a:rPr lang="en-US" sz="3600" b="1" baseline="30000">
                <a:solidFill>
                  <a:schemeClr val="bg1"/>
                </a:solidFill>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11A5BBFC-43B6-47CE-888C-841F1FA78DBA}"/>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183EF34-4CCD-4057-928D-4F236F62C44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18901962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2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2258852" y="4305714"/>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2462563" y="2083440"/>
            <a:ext cx="2003993" cy="2003993"/>
          </a:xfrm>
          <a:prstGeom prst="ellipse">
            <a:avLst/>
          </a:prstGeom>
          <a:solidFill>
            <a:srgbClr val="287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2EBA29CD-7A0C-4984-9512-A9F92E9992D7}"/>
              </a:ext>
            </a:extLst>
          </p:cNvPr>
          <p:cNvSpPr>
            <a:spLocks noGrp="1"/>
          </p:cNvSpPr>
          <p:nvPr>
            <p:ph type="pic" sz="quarter" idx="10"/>
          </p:nvPr>
        </p:nvSpPr>
        <p:spPr>
          <a:xfrm>
            <a:off x="2768440" y="2359948"/>
            <a:ext cx="1392238" cy="1450975"/>
          </a:xfrm>
        </p:spPr>
        <p:txBody>
          <a:bodyPr/>
          <a:lstStyle/>
          <a:p>
            <a:endParaRPr lang="en-US"/>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7296445" y="4305714"/>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Oval 13">
            <a:extLst>
              <a:ext uri="{FF2B5EF4-FFF2-40B4-BE49-F238E27FC236}">
                <a16:creationId xmlns:a16="http://schemas.microsoft.com/office/drawing/2014/main" id="{A6AA52A5-051F-411F-80D7-BD7A4664A730}"/>
              </a:ext>
            </a:extLst>
          </p:cNvPr>
          <p:cNvSpPr/>
          <p:nvPr userDrawn="1"/>
        </p:nvSpPr>
        <p:spPr>
          <a:xfrm>
            <a:off x="7500156" y="2083440"/>
            <a:ext cx="2003993" cy="2003993"/>
          </a:xfrm>
          <a:prstGeom prst="ellipse">
            <a:avLst/>
          </a:prstGeom>
          <a:solidFill>
            <a:srgbClr val="64B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2CFBA897-9C09-4E1B-B394-9589B8681713}"/>
              </a:ext>
            </a:extLst>
          </p:cNvPr>
          <p:cNvSpPr>
            <a:spLocks noGrp="1"/>
          </p:cNvSpPr>
          <p:nvPr>
            <p:ph type="pic" sz="quarter" idx="12"/>
          </p:nvPr>
        </p:nvSpPr>
        <p:spPr>
          <a:xfrm>
            <a:off x="7806033" y="2359948"/>
            <a:ext cx="1392238" cy="1450975"/>
          </a:xfrm>
        </p:spPr>
        <p:txBody>
          <a:bodyPr/>
          <a:lstStyle/>
          <a:p>
            <a:endParaRPr lang="en-US"/>
          </a:p>
        </p:txBody>
      </p:sp>
      <p:sp>
        <p:nvSpPr>
          <p:cNvPr id="4" name="Text Placeholder 3">
            <a:extLst>
              <a:ext uri="{FF2B5EF4-FFF2-40B4-BE49-F238E27FC236}">
                <a16:creationId xmlns:a16="http://schemas.microsoft.com/office/drawing/2014/main" id="{4F5CCFFA-9745-1043-BC2D-8DD86D9EE155}"/>
              </a:ext>
            </a:extLst>
          </p:cNvPr>
          <p:cNvSpPr>
            <a:spLocks noGrp="1"/>
          </p:cNvSpPr>
          <p:nvPr>
            <p:ph type="body" sz="quarter" idx="13"/>
          </p:nvPr>
        </p:nvSpPr>
        <p:spPr>
          <a:xfrm>
            <a:off x="89175" y="119407"/>
            <a:ext cx="6450773" cy="552391"/>
          </a:xfrm>
        </p:spPr>
        <p:txBody>
          <a:bodyPr>
            <a:normAutofit/>
          </a:bodyPr>
          <a:lstStyle>
            <a:lvl1pPr algn="l">
              <a:defRPr sz="28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7439943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3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578990" y="3812292"/>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1782701" y="1590018"/>
            <a:ext cx="2003993" cy="2003993"/>
          </a:xfrm>
          <a:prstGeom prst="ellipse">
            <a:avLst/>
          </a:prstGeom>
          <a:solidFill>
            <a:srgbClr val="287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2EBA29CD-7A0C-4984-9512-A9F92E9992D7}"/>
              </a:ext>
            </a:extLst>
          </p:cNvPr>
          <p:cNvSpPr>
            <a:spLocks noGrp="1"/>
          </p:cNvSpPr>
          <p:nvPr>
            <p:ph type="pic" sz="quarter" idx="10"/>
          </p:nvPr>
        </p:nvSpPr>
        <p:spPr>
          <a:xfrm>
            <a:off x="2088578" y="1866526"/>
            <a:ext cx="1392238" cy="1450975"/>
          </a:xfrm>
        </p:spPr>
        <p:txBody>
          <a:bodyPr/>
          <a:lstStyle/>
          <a:p>
            <a:endParaRPr lang="en-US"/>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4890292" y="383043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Oval 13">
            <a:extLst>
              <a:ext uri="{FF2B5EF4-FFF2-40B4-BE49-F238E27FC236}">
                <a16:creationId xmlns:a16="http://schemas.microsoft.com/office/drawing/2014/main" id="{A6AA52A5-051F-411F-80D7-BD7A4664A730}"/>
              </a:ext>
            </a:extLst>
          </p:cNvPr>
          <p:cNvSpPr/>
          <p:nvPr userDrawn="1"/>
        </p:nvSpPr>
        <p:spPr>
          <a:xfrm>
            <a:off x="5094003" y="1608161"/>
            <a:ext cx="2003993" cy="2003993"/>
          </a:xfrm>
          <a:prstGeom prst="ellipse">
            <a:avLst/>
          </a:prstGeom>
          <a:solidFill>
            <a:srgbClr val="C0E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2CFBA897-9C09-4E1B-B394-9589B8681713}"/>
              </a:ext>
            </a:extLst>
          </p:cNvPr>
          <p:cNvSpPr>
            <a:spLocks noGrp="1"/>
          </p:cNvSpPr>
          <p:nvPr>
            <p:ph type="pic" sz="quarter" idx="12"/>
          </p:nvPr>
        </p:nvSpPr>
        <p:spPr>
          <a:xfrm>
            <a:off x="5399880" y="1884669"/>
            <a:ext cx="1392238" cy="1450975"/>
          </a:xfrm>
        </p:spPr>
        <p:txBody>
          <a:bodyPr/>
          <a:lstStyle/>
          <a:p>
            <a:endParaRPr lang="en-US"/>
          </a:p>
        </p:txBody>
      </p:sp>
      <p:sp>
        <p:nvSpPr>
          <p:cNvPr id="8" name="Text Placeholder 2">
            <a:extLst>
              <a:ext uri="{FF2B5EF4-FFF2-40B4-BE49-F238E27FC236}">
                <a16:creationId xmlns:a16="http://schemas.microsoft.com/office/drawing/2014/main" id="{284B83C4-AB29-47D2-BA25-3516386A7725}"/>
              </a:ext>
            </a:extLst>
          </p:cNvPr>
          <p:cNvSpPr>
            <a:spLocks noGrp="1"/>
          </p:cNvSpPr>
          <p:nvPr>
            <p:ph type="body" idx="13"/>
          </p:nvPr>
        </p:nvSpPr>
        <p:spPr>
          <a:xfrm>
            <a:off x="8201594" y="3812292"/>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Oval 8">
            <a:extLst>
              <a:ext uri="{FF2B5EF4-FFF2-40B4-BE49-F238E27FC236}">
                <a16:creationId xmlns:a16="http://schemas.microsoft.com/office/drawing/2014/main" id="{24907C82-83BF-4319-887A-4C2B7FDB7352}"/>
              </a:ext>
            </a:extLst>
          </p:cNvPr>
          <p:cNvSpPr/>
          <p:nvPr userDrawn="1"/>
        </p:nvSpPr>
        <p:spPr>
          <a:xfrm>
            <a:off x="8405305" y="1590018"/>
            <a:ext cx="2003993" cy="2003993"/>
          </a:xfrm>
          <a:prstGeom prst="ellipse">
            <a:avLst/>
          </a:prstGeom>
          <a:solidFill>
            <a:srgbClr val="64B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1">
            <a:extLst>
              <a:ext uri="{FF2B5EF4-FFF2-40B4-BE49-F238E27FC236}">
                <a16:creationId xmlns:a16="http://schemas.microsoft.com/office/drawing/2014/main" id="{64310B45-A41D-4DE5-B83C-1DC9B0D0DF64}"/>
              </a:ext>
            </a:extLst>
          </p:cNvPr>
          <p:cNvSpPr>
            <a:spLocks noGrp="1"/>
          </p:cNvSpPr>
          <p:nvPr>
            <p:ph type="pic" sz="quarter" idx="14"/>
          </p:nvPr>
        </p:nvSpPr>
        <p:spPr>
          <a:xfrm>
            <a:off x="8711182" y="1866526"/>
            <a:ext cx="1392238" cy="1450975"/>
          </a:xfrm>
        </p:spPr>
        <p:txBody>
          <a:bodyPr/>
          <a:lstStyle/>
          <a:p>
            <a:endParaRPr lang="en-US"/>
          </a:p>
        </p:txBody>
      </p:sp>
      <p:sp>
        <p:nvSpPr>
          <p:cNvPr id="16" name="Text Placeholder 3">
            <a:extLst>
              <a:ext uri="{FF2B5EF4-FFF2-40B4-BE49-F238E27FC236}">
                <a16:creationId xmlns:a16="http://schemas.microsoft.com/office/drawing/2014/main" id="{E5D6D8C5-CEBE-AD4B-B9CA-16B88FBABBB0}"/>
              </a:ext>
            </a:extLst>
          </p:cNvPr>
          <p:cNvSpPr>
            <a:spLocks noGrp="1"/>
          </p:cNvSpPr>
          <p:nvPr>
            <p:ph type="body" sz="quarter" idx="15"/>
          </p:nvPr>
        </p:nvSpPr>
        <p:spPr>
          <a:xfrm>
            <a:off x="89175" y="119407"/>
            <a:ext cx="6450773" cy="552391"/>
          </a:xfrm>
        </p:spPr>
        <p:txBody>
          <a:bodyPr>
            <a:normAutofit/>
          </a:bodyPr>
          <a:lstStyle>
            <a:lvl1pPr algn="l">
              <a:defRPr sz="28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3360130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4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703794" y="3792594"/>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1167742" y="2071724"/>
            <a:ext cx="1483519" cy="1483519"/>
          </a:xfrm>
          <a:prstGeom prst="ellipse">
            <a:avLst/>
          </a:prstGeom>
          <a:solidFill>
            <a:srgbClr val="64B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2EBA29CD-7A0C-4984-9512-A9F92E9992D7}"/>
              </a:ext>
            </a:extLst>
          </p:cNvPr>
          <p:cNvSpPr>
            <a:spLocks noGrp="1"/>
          </p:cNvSpPr>
          <p:nvPr>
            <p:ph type="pic" sz="quarter" idx="10"/>
          </p:nvPr>
        </p:nvSpPr>
        <p:spPr>
          <a:xfrm>
            <a:off x="1394177" y="2276418"/>
            <a:ext cx="1030648" cy="1074130"/>
          </a:xfrm>
        </p:spPr>
        <p:txBody>
          <a:bodyPr/>
          <a:lstStyle/>
          <a:p>
            <a:endParaRPr lang="en-US"/>
          </a:p>
        </p:txBody>
      </p:sp>
      <p:sp>
        <p:nvSpPr>
          <p:cNvPr id="16" name="Text Placeholder 2">
            <a:extLst>
              <a:ext uri="{FF2B5EF4-FFF2-40B4-BE49-F238E27FC236}">
                <a16:creationId xmlns:a16="http://schemas.microsoft.com/office/drawing/2014/main" id="{D20770D1-DF87-486F-BAB4-27A34B457EE1}"/>
              </a:ext>
            </a:extLst>
          </p:cNvPr>
          <p:cNvSpPr>
            <a:spLocks noGrp="1"/>
          </p:cNvSpPr>
          <p:nvPr>
            <p:ph type="body" idx="11"/>
          </p:nvPr>
        </p:nvSpPr>
        <p:spPr>
          <a:xfrm>
            <a:off x="3454251" y="3792594"/>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Oval 16">
            <a:extLst>
              <a:ext uri="{FF2B5EF4-FFF2-40B4-BE49-F238E27FC236}">
                <a16:creationId xmlns:a16="http://schemas.microsoft.com/office/drawing/2014/main" id="{430F3932-BD51-4773-9DA8-D1CA32D59D2A}"/>
              </a:ext>
            </a:extLst>
          </p:cNvPr>
          <p:cNvSpPr/>
          <p:nvPr userDrawn="1"/>
        </p:nvSpPr>
        <p:spPr>
          <a:xfrm>
            <a:off x="3918199" y="2071724"/>
            <a:ext cx="1483519" cy="1483519"/>
          </a:xfrm>
          <a:prstGeom prst="ellipse">
            <a:avLst/>
          </a:prstGeom>
          <a:solidFill>
            <a:srgbClr val="C0E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1">
            <a:extLst>
              <a:ext uri="{FF2B5EF4-FFF2-40B4-BE49-F238E27FC236}">
                <a16:creationId xmlns:a16="http://schemas.microsoft.com/office/drawing/2014/main" id="{BFB8361F-E50D-47DD-A97D-663A8533953F}"/>
              </a:ext>
            </a:extLst>
          </p:cNvPr>
          <p:cNvSpPr>
            <a:spLocks noGrp="1"/>
          </p:cNvSpPr>
          <p:nvPr>
            <p:ph type="pic" sz="quarter" idx="12"/>
          </p:nvPr>
        </p:nvSpPr>
        <p:spPr>
          <a:xfrm>
            <a:off x="4144634" y="2276418"/>
            <a:ext cx="1030648" cy="1074130"/>
          </a:xfrm>
        </p:spPr>
        <p:txBody>
          <a:bodyPr/>
          <a:lstStyle/>
          <a:p>
            <a:endParaRPr lang="en-US"/>
          </a:p>
        </p:txBody>
      </p:sp>
      <p:sp>
        <p:nvSpPr>
          <p:cNvPr id="19" name="Text Placeholder 2">
            <a:extLst>
              <a:ext uri="{FF2B5EF4-FFF2-40B4-BE49-F238E27FC236}">
                <a16:creationId xmlns:a16="http://schemas.microsoft.com/office/drawing/2014/main" id="{464089F1-A7A8-4EC1-8EA8-CD23083664B8}"/>
              </a:ext>
            </a:extLst>
          </p:cNvPr>
          <p:cNvSpPr>
            <a:spLocks noGrp="1"/>
          </p:cNvSpPr>
          <p:nvPr>
            <p:ph type="body" idx="13"/>
          </p:nvPr>
        </p:nvSpPr>
        <p:spPr>
          <a:xfrm>
            <a:off x="6204708" y="3792594"/>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Oval 19">
            <a:extLst>
              <a:ext uri="{FF2B5EF4-FFF2-40B4-BE49-F238E27FC236}">
                <a16:creationId xmlns:a16="http://schemas.microsoft.com/office/drawing/2014/main" id="{76B86ABD-6F09-4F7A-9E92-A621BBEFA1F1}"/>
              </a:ext>
            </a:extLst>
          </p:cNvPr>
          <p:cNvSpPr/>
          <p:nvPr userDrawn="1"/>
        </p:nvSpPr>
        <p:spPr>
          <a:xfrm>
            <a:off x="6668656" y="2071724"/>
            <a:ext cx="1483519" cy="14835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11">
            <a:extLst>
              <a:ext uri="{FF2B5EF4-FFF2-40B4-BE49-F238E27FC236}">
                <a16:creationId xmlns:a16="http://schemas.microsoft.com/office/drawing/2014/main" id="{0C155E1B-BCF3-45F4-8B01-20B38151EDF2}"/>
              </a:ext>
            </a:extLst>
          </p:cNvPr>
          <p:cNvSpPr>
            <a:spLocks noGrp="1"/>
          </p:cNvSpPr>
          <p:nvPr>
            <p:ph type="pic" sz="quarter" idx="14"/>
          </p:nvPr>
        </p:nvSpPr>
        <p:spPr>
          <a:xfrm>
            <a:off x="6895091" y="2276418"/>
            <a:ext cx="1030648" cy="1074130"/>
          </a:xfrm>
        </p:spPr>
        <p:txBody>
          <a:bodyPr/>
          <a:lstStyle/>
          <a:p>
            <a:endParaRPr lang="en-US"/>
          </a:p>
        </p:txBody>
      </p:sp>
      <p:sp>
        <p:nvSpPr>
          <p:cNvPr id="22" name="Text Placeholder 2">
            <a:extLst>
              <a:ext uri="{FF2B5EF4-FFF2-40B4-BE49-F238E27FC236}">
                <a16:creationId xmlns:a16="http://schemas.microsoft.com/office/drawing/2014/main" id="{C64166AC-86D1-4019-A0B9-0270B37970CE}"/>
              </a:ext>
            </a:extLst>
          </p:cNvPr>
          <p:cNvSpPr>
            <a:spLocks noGrp="1"/>
          </p:cNvSpPr>
          <p:nvPr>
            <p:ph type="body" idx="15"/>
          </p:nvPr>
        </p:nvSpPr>
        <p:spPr>
          <a:xfrm>
            <a:off x="8925813" y="3792594"/>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Oval 22">
            <a:extLst>
              <a:ext uri="{FF2B5EF4-FFF2-40B4-BE49-F238E27FC236}">
                <a16:creationId xmlns:a16="http://schemas.microsoft.com/office/drawing/2014/main" id="{C2915AE2-F668-4726-A9DA-B80A1AD7C86B}"/>
              </a:ext>
            </a:extLst>
          </p:cNvPr>
          <p:cNvSpPr/>
          <p:nvPr userDrawn="1"/>
        </p:nvSpPr>
        <p:spPr>
          <a:xfrm>
            <a:off x="9389761" y="2071724"/>
            <a:ext cx="1483519" cy="1483519"/>
          </a:xfrm>
          <a:prstGeom prst="ellipse">
            <a:avLst/>
          </a:prstGeom>
          <a:solidFill>
            <a:srgbClr val="924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1">
            <a:extLst>
              <a:ext uri="{FF2B5EF4-FFF2-40B4-BE49-F238E27FC236}">
                <a16:creationId xmlns:a16="http://schemas.microsoft.com/office/drawing/2014/main" id="{FDC227C8-78A1-4FEC-9EF4-695B803FC7E7}"/>
              </a:ext>
            </a:extLst>
          </p:cNvPr>
          <p:cNvSpPr>
            <a:spLocks noGrp="1"/>
          </p:cNvSpPr>
          <p:nvPr>
            <p:ph type="pic" sz="quarter" idx="16"/>
          </p:nvPr>
        </p:nvSpPr>
        <p:spPr>
          <a:xfrm>
            <a:off x="9616196" y="2276418"/>
            <a:ext cx="1030648" cy="1074130"/>
          </a:xfrm>
        </p:spPr>
        <p:txBody>
          <a:bodyPr/>
          <a:lstStyle/>
          <a:p>
            <a:endParaRPr lang="en-US"/>
          </a:p>
        </p:txBody>
      </p:sp>
      <p:sp>
        <p:nvSpPr>
          <p:cNvPr id="15" name="Text Placeholder 3">
            <a:extLst>
              <a:ext uri="{FF2B5EF4-FFF2-40B4-BE49-F238E27FC236}">
                <a16:creationId xmlns:a16="http://schemas.microsoft.com/office/drawing/2014/main" id="{8C9C67B5-166A-F94B-B350-3080CC9C55FF}"/>
              </a:ext>
            </a:extLst>
          </p:cNvPr>
          <p:cNvSpPr>
            <a:spLocks noGrp="1"/>
          </p:cNvSpPr>
          <p:nvPr>
            <p:ph type="body" sz="quarter" idx="17"/>
          </p:nvPr>
        </p:nvSpPr>
        <p:spPr>
          <a:xfrm>
            <a:off x="89175" y="119407"/>
            <a:ext cx="6450773" cy="552391"/>
          </a:xfrm>
        </p:spPr>
        <p:txBody>
          <a:bodyPr>
            <a:normAutofit/>
          </a:bodyPr>
          <a:lstStyle>
            <a:lvl1pPr algn="l">
              <a:defRPr sz="28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1025136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GenericQuote or Agenda Item-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C2FB6855-1EA5-4787-A404-F32A8B2ACB46}"/>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4E7A763-50F5-46E7-82F9-ABC11A52C90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1473046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LC 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7F04DBF-26D8-C3D9-A57D-38012600C2E7}"/>
              </a:ext>
            </a:extLst>
          </p:cNvPr>
          <p:cNvSpPr>
            <a:spLocks noGrp="1"/>
          </p:cNvSpPr>
          <p:nvPr>
            <p:ph type="body" sz="quarter" idx="13" hasCustomPrompt="1"/>
          </p:nvPr>
        </p:nvSpPr>
        <p:spPr>
          <a:xfrm>
            <a:off x="304800" y="2543503"/>
            <a:ext cx="6316718" cy="1818290"/>
          </a:xfrm>
        </p:spPr>
        <p:txBody>
          <a:bodyPr anchor="ctr" anchorCtr="0">
            <a:noAutofit/>
          </a:bodyPr>
          <a:lstStyle>
            <a:lvl1pPr marL="0" indent="0" algn="ctr">
              <a:buNone/>
              <a:defRPr sz="3600" b="1" i="0">
                <a:solidFill>
                  <a:schemeClr val="tx1"/>
                </a:solidFill>
                <a:latin typeface="+mj-lt"/>
              </a:defRPr>
            </a:lvl1pPr>
          </a:lstStyle>
          <a:p>
            <a:pPr lvl="0"/>
            <a:r>
              <a:rPr lang="en-US" dirty="0"/>
              <a:t>Major Section Heading</a:t>
            </a:r>
          </a:p>
        </p:txBody>
      </p:sp>
    </p:spTree>
    <p:extLst>
      <p:ext uri="{BB962C8B-B14F-4D97-AF65-F5344CB8AC3E}">
        <p14:creationId xmlns:p14="http://schemas.microsoft.com/office/powerpoint/2010/main" val="33066841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Generic Quote or Agenda Item-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7168"/>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C2FB6855-1EA5-4787-A404-F32A8B2ACB46}"/>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4E7A763-50F5-46E7-82F9-ABC11A52C90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16173195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9_Resi Quote or Agenda Item-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9BC3A-218E-4A55-A6CB-492B75ACB438}"/>
              </a:ext>
            </a:extLst>
          </p:cNvPr>
          <p:cNvSpPr/>
          <p:nvPr userDrawn="1"/>
        </p:nvSpPr>
        <p:spPr>
          <a:xfrm>
            <a:off x="493486" y="0"/>
            <a:ext cx="541873" cy="211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14"/>
            <a:ext cx="12192002" cy="6856485"/>
          </a:xfrm>
          <a:prstGeom prst="rect">
            <a:avLst/>
          </a:prstGeom>
        </p:spPr>
      </p:pic>
      <p:sp>
        <p:nvSpPr>
          <p:cNvPr id="16" name="Rectangle 15">
            <a:extLst>
              <a:ext uri="{FF2B5EF4-FFF2-40B4-BE49-F238E27FC236}">
                <a16:creationId xmlns:a16="http://schemas.microsoft.com/office/drawing/2014/main" id="{0647CCFC-1402-44A9-8646-27D87690B2B6}"/>
              </a:ext>
            </a:extLst>
          </p:cNvPr>
          <p:cNvSpPr/>
          <p:nvPr userDrawn="1"/>
        </p:nvSpPr>
        <p:spPr>
          <a:xfrm>
            <a:off x="0" y="0"/>
            <a:ext cx="12192000" cy="6858000"/>
          </a:xfrm>
          <a:prstGeom prst="rect">
            <a:avLst/>
          </a:prstGeom>
          <a:gradFill>
            <a:gsLst>
              <a:gs pos="0">
                <a:srgbClr val="C0E559">
                  <a:alpha val="80000"/>
                </a:srgbClr>
              </a:gs>
              <a:gs pos="100000">
                <a:srgbClr val="64B006">
                  <a:alpha val="7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65F22711-BEA2-7E4E-906B-F47605E4C1D7}"/>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1" name="Picture 10" descr="MassSave_2015Color_Logo.png">
            <a:extLst>
              <a:ext uri="{FF2B5EF4-FFF2-40B4-BE49-F238E27FC236}">
                <a16:creationId xmlns:a16="http://schemas.microsoft.com/office/drawing/2014/main" id="{094B51AA-0CE0-462F-B8A0-A7C2860B58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14" name="Rectangle 13">
            <a:extLst>
              <a:ext uri="{FF2B5EF4-FFF2-40B4-BE49-F238E27FC236}">
                <a16:creationId xmlns:a16="http://schemas.microsoft.com/office/drawing/2014/main" id="{D3327FCA-8B7D-4FEB-B678-FCEF5AA8C67D}"/>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813FE43-2DB5-41B4-90F5-F7EAE9FAF34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726931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Resi Quote or Agenda Item-2">
    <p:spTree>
      <p:nvGrpSpPr>
        <p:cNvPr id="1" name=""/>
        <p:cNvGrpSpPr/>
        <p:nvPr/>
      </p:nvGrpSpPr>
      <p:grpSpPr>
        <a:xfrm>
          <a:off x="0" y="0"/>
          <a:ext cx="0" cy="0"/>
          <a:chOff x="0" y="0"/>
          <a:chExt cx="0" cy="0"/>
        </a:xfrm>
      </p:grpSpPr>
      <p:pic>
        <p:nvPicPr>
          <p:cNvPr id="9" name="Picture 8" descr="Minimalist kitchen area with window and parquet floor, cabinets, gas stove, counter with stools, and ceiling lights">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C2FB6855-1EA5-4787-A404-F32A8B2ACB46}"/>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4E7A763-50F5-46E7-82F9-ABC11A52C90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5198830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1_C&amp;I Quote or Agenda Item-2">
    <p:spTree>
      <p:nvGrpSpPr>
        <p:cNvPr id="1" name=""/>
        <p:cNvGrpSpPr/>
        <p:nvPr/>
      </p:nvGrpSpPr>
      <p:grpSpPr>
        <a:xfrm>
          <a:off x="0" y="0"/>
          <a:ext cx="0" cy="0"/>
          <a:chOff x="0" y="0"/>
          <a:chExt cx="0" cy="0"/>
        </a:xfrm>
      </p:grpSpPr>
      <p:pic>
        <p:nvPicPr>
          <p:cNvPr id="9" name="Picture 8" descr="Person holding we're open sign">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C2FB6855-1EA5-4787-A404-F32A8B2ACB46}"/>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4E7A763-50F5-46E7-82F9-ABC11A52C90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37005587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CI Quote or Agenda Item-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9BC3A-218E-4A55-A6CB-492B75ACB438}"/>
              </a:ext>
            </a:extLst>
          </p:cNvPr>
          <p:cNvSpPr/>
          <p:nvPr userDrawn="1"/>
        </p:nvSpPr>
        <p:spPr>
          <a:xfrm>
            <a:off x="493486" y="0"/>
            <a:ext cx="541873" cy="211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14"/>
            <a:ext cx="12192002" cy="6856485"/>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a:gsLst>
              <a:gs pos="0">
                <a:srgbClr val="C0E559">
                  <a:alpha val="69804"/>
                </a:srgbClr>
              </a:gs>
              <a:gs pos="100000">
                <a:srgbClr val="64B006">
                  <a:alpha val="69804"/>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65F22711-BEA2-7E4E-906B-F47605E4C1D7}"/>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1" name="Picture 10" descr="MassSave_2015Color_Logo.png">
            <a:extLst>
              <a:ext uri="{FF2B5EF4-FFF2-40B4-BE49-F238E27FC236}">
                <a16:creationId xmlns:a16="http://schemas.microsoft.com/office/drawing/2014/main" id="{094B51AA-0CE0-462F-B8A0-A7C2860B58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14" name="Rectangle 13">
            <a:extLst>
              <a:ext uri="{FF2B5EF4-FFF2-40B4-BE49-F238E27FC236}">
                <a16:creationId xmlns:a16="http://schemas.microsoft.com/office/drawing/2014/main" id="{D3327FCA-8B7D-4FEB-B678-FCEF5AA8C67D}"/>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813FE43-2DB5-41B4-90F5-F7EAE9FAF34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12162946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2_C&amp;I Quote or Agenda Item-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6597870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3_C&amp;I Quote or Agenda Item-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15"/>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1973296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0_Resi Quote or Agenda Item-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9BC3A-218E-4A55-A6CB-492B75ACB438}"/>
              </a:ext>
            </a:extLst>
          </p:cNvPr>
          <p:cNvSpPr/>
          <p:nvPr userDrawn="1"/>
        </p:nvSpPr>
        <p:spPr>
          <a:xfrm>
            <a:off x="493486" y="0"/>
            <a:ext cx="541873" cy="211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14"/>
            <a:ext cx="12192002" cy="6856485"/>
          </a:xfrm>
          <a:prstGeom prst="rect">
            <a:avLst/>
          </a:prstGeom>
        </p:spPr>
      </p:pic>
      <p:sp>
        <p:nvSpPr>
          <p:cNvPr id="12" name="Rectangle 11">
            <a:extLst>
              <a:ext uri="{FF2B5EF4-FFF2-40B4-BE49-F238E27FC236}">
                <a16:creationId xmlns:a16="http://schemas.microsoft.com/office/drawing/2014/main" id="{C7D4BA05-BBA1-494A-BA87-ED8FD9EE55C7}"/>
              </a:ext>
            </a:extLst>
          </p:cNvPr>
          <p:cNvSpPr/>
          <p:nvPr userDrawn="1"/>
        </p:nvSpPr>
        <p:spPr>
          <a:xfrm>
            <a:off x="0" y="0"/>
            <a:ext cx="12192000" cy="6858000"/>
          </a:xfrm>
          <a:prstGeom prst="rect">
            <a:avLst/>
          </a:prstGeom>
          <a:gradFill>
            <a:gsLst>
              <a:gs pos="0">
                <a:srgbClr val="C0E559">
                  <a:alpha val="80000"/>
                </a:srgbClr>
              </a:gs>
              <a:gs pos="100000">
                <a:srgbClr val="64B006">
                  <a:alpha val="7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65F22711-BEA2-7E4E-906B-F47605E4C1D7}"/>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1" name="Picture 10" descr="MassSave_2015Color_Logo.png">
            <a:extLst>
              <a:ext uri="{FF2B5EF4-FFF2-40B4-BE49-F238E27FC236}">
                <a16:creationId xmlns:a16="http://schemas.microsoft.com/office/drawing/2014/main" id="{094B51AA-0CE0-462F-B8A0-A7C2860B58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Tree>
    <p:extLst>
      <p:ext uri="{BB962C8B-B14F-4D97-AF65-F5344CB8AC3E}">
        <p14:creationId xmlns:p14="http://schemas.microsoft.com/office/powerpoint/2010/main" val="14949177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6_Resi Quote or Agenda Item-2">
    <p:spTree>
      <p:nvGrpSpPr>
        <p:cNvPr id="1" name=""/>
        <p:cNvGrpSpPr/>
        <p:nvPr/>
      </p:nvGrpSpPr>
      <p:grpSpPr>
        <a:xfrm>
          <a:off x="0" y="0"/>
          <a:ext cx="0" cy="0"/>
          <a:chOff x="0" y="0"/>
          <a:chExt cx="0" cy="0"/>
        </a:xfrm>
      </p:grpSpPr>
      <p:pic>
        <p:nvPicPr>
          <p:cNvPr id="9" name="Picture 8" descr="Minimalist kitchen area with window and parquet floor, cabinets, gas stove, counter with stools, and ceiling lights">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1911896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1_Resi Quote or Agenda Item-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9BC3A-218E-4A55-A6CB-492B75ACB438}"/>
              </a:ext>
            </a:extLst>
          </p:cNvPr>
          <p:cNvSpPr/>
          <p:nvPr userDrawn="1"/>
        </p:nvSpPr>
        <p:spPr>
          <a:xfrm>
            <a:off x="493486" y="0"/>
            <a:ext cx="541873" cy="211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14"/>
            <a:ext cx="12192002" cy="6856485"/>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a:gsLst>
              <a:gs pos="0">
                <a:srgbClr val="C0E559">
                  <a:alpha val="80000"/>
                </a:srgbClr>
              </a:gs>
              <a:gs pos="100000">
                <a:srgbClr val="64B006">
                  <a:alpha val="7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65F22711-BEA2-7E4E-906B-F47605E4C1D7}"/>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1" name="Picture 10" descr="MassSave_2015Color_Logo.png">
            <a:extLst>
              <a:ext uri="{FF2B5EF4-FFF2-40B4-BE49-F238E27FC236}">
                <a16:creationId xmlns:a16="http://schemas.microsoft.com/office/drawing/2014/main" id="{094B51AA-0CE0-462F-B8A0-A7C2860B58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Tree>
    <p:extLst>
      <p:ext uri="{BB962C8B-B14F-4D97-AF65-F5344CB8AC3E}">
        <p14:creationId xmlns:p14="http://schemas.microsoft.com/office/powerpoint/2010/main" val="346523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LC 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7F04DBF-26D8-C3D9-A57D-38012600C2E7}"/>
              </a:ext>
            </a:extLst>
          </p:cNvPr>
          <p:cNvSpPr>
            <a:spLocks noGrp="1"/>
          </p:cNvSpPr>
          <p:nvPr>
            <p:ph type="body" sz="quarter" idx="13" hasCustomPrompt="1"/>
          </p:nvPr>
        </p:nvSpPr>
        <p:spPr>
          <a:xfrm>
            <a:off x="304800" y="2543503"/>
            <a:ext cx="6316718" cy="1818290"/>
          </a:xfrm>
        </p:spPr>
        <p:txBody>
          <a:bodyPr anchor="ctr" anchorCtr="0">
            <a:noAutofit/>
          </a:bodyPr>
          <a:lstStyle>
            <a:lvl1pPr marL="0" indent="0" algn="ctr">
              <a:buNone/>
              <a:defRPr sz="3600" b="1" i="0">
                <a:solidFill>
                  <a:schemeClr val="tx1"/>
                </a:solidFill>
                <a:latin typeface="+mj-lt"/>
              </a:defRPr>
            </a:lvl1pPr>
          </a:lstStyle>
          <a:p>
            <a:pPr lvl="0"/>
            <a:r>
              <a:rPr lang="en-US" dirty="0"/>
              <a:t>Major Section Heading</a:t>
            </a:r>
          </a:p>
        </p:txBody>
      </p:sp>
    </p:spTree>
    <p:extLst>
      <p:ext uri="{BB962C8B-B14F-4D97-AF65-F5344CB8AC3E}">
        <p14:creationId xmlns:p14="http://schemas.microsoft.com/office/powerpoint/2010/main" val="2315126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4_C&amp;I Quote or Agenda Item-2">
    <p:spTree>
      <p:nvGrpSpPr>
        <p:cNvPr id="1" name=""/>
        <p:cNvGrpSpPr/>
        <p:nvPr/>
      </p:nvGrpSpPr>
      <p:grpSpPr>
        <a:xfrm>
          <a:off x="0" y="0"/>
          <a:ext cx="0" cy="0"/>
          <a:chOff x="0" y="0"/>
          <a:chExt cx="0" cy="0"/>
        </a:xfrm>
      </p:grpSpPr>
      <p:pic>
        <p:nvPicPr>
          <p:cNvPr id="9" name="Picture 8" descr="Person holding we're open sign">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3250082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Graph">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sp>
        <p:nvSpPr>
          <p:cNvPr id="3" name="Chart Placeholder 2">
            <a:extLst>
              <a:ext uri="{FF2B5EF4-FFF2-40B4-BE49-F238E27FC236}">
                <a16:creationId xmlns:a16="http://schemas.microsoft.com/office/drawing/2014/main" id="{306E29C3-EB76-4186-A15A-94C3F14B3404}"/>
              </a:ext>
            </a:extLst>
          </p:cNvPr>
          <p:cNvSpPr>
            <a:spLocks noGrp="1"/>
          </p:cNvSpPr>
          <p:nvPr userDrawn="1">
            <p:ph type="chart" sz="quarter" idx="10"/>
          </p:nvPr>
        </p:nvSpPr>
        <p:spPr>
          <a:xfrm>
            <a:off x="1275217" y="2409372"/>
            <a:ext cx="9051930" cy="4281713"/>
          </a:xfrm>
        </p:spPr>
        <p:txBody>
          <a:bodyPr/>
          <a:lstStyle/>
          <a:p>
            <a:endParaRPr lang="en-US"/>
          </a:p>
        </p:txBody>
      </p:sp>
    </p:spTree>
    <p:extLst>
      <p:ext uri="{BB962C8B-B14F-4D97-AF65-F5344CB8AC3E}">
        <p14:creationId xmlns:p14="http://schemas.microsoft.com/office/powerpoint/2010/main" val="13159146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imeline 1">
    <p:spTree>
      <p:nvGrpSpPr>
        <p:cNvPr id="1" name=""/>
        <p:cNvGrpSpPr/>
        <p:nvPr/>
      </p:nvGrpSpPr>
      <p:grpSpPr>
        <a:xfrm>
          <a:off x="0" y="0"/>
          <a:ext cx="0" cy="0"/>
          <a:chOff x="0" y="0"/>
          <a:chExt cx="0" cy="0"/>
        </a:xfrm>
      </p:grpSpPr>
      <p:sp>
        <p:nvSpPr>
          <p:cNvPr id="69" name="Title 1">
            <a:extLst>
              <a:ext uri="{FF2B5EF4-FFF2-40B4-BE49-F238E27FC236}">
                <a16:creationId xmlns:a16="http://schemas.microsoft.com/office/drawing/2014/main" id="{A81FECD4-A1A2-414D-AF81-815DE4EF97FC}"/>
              </a:ext>
            </a:extLst>
          </p:cNvPr>
          <p:cNvSpPr>
            <a:spLocks noGrp="1"/>
          </p:cNvSpPr>
          <p:nvPr>
            <p:ph type="title" hasCustomPrompt="1"/>
          </p:nvPr>
        </p:nvSpPr>
        <p:spPr>
          <a:xfrm>
            <a:off x="1998363" y="173983"/>
            <a:ext cx="8195274" cy="1325563"/>
          </a:xfrm>
        </p:spPr>
        <p:txBody>
          <a:bodyPr/>
          <a:lstStyle>
            <a:lvl1pPr algn="l">
              <a:defRPr>
                <a:solidFill>
                  <a:srgbClr val="287FF2"/>
                </a:solidFill>
              </a:defRPr>
            </a:lvl1pPr>
          </a:lstStyle>
          <a:p>
            <a:r>
              <a:rPr lang="en-US"/>
              <a:t>Timeline</a:t>
            </a:r>
          </a:p>
        </p:txBody>
      </p:sp>
      <p:sp>
        <p:nvSpPr>
          <p:cNvPr id="70" name="Text Placeholder 12">
            <a:extLst>
              <a:ext uri="{FF2B5EF4-FFF2-40B4-BE49-F238E27FC236}">
                <a16:creationId xmlns:a16="http://schemas.microsoft.com/office/drawing/2014/main" id="{6EC0F3D1-9A42-499D-AFC0-45D2360BA368}"/>
              </a:ext>
            </a:extLst>
          </p:cNvPr>
          <p:cNvSpPr>
            <a:spLocks noGrp="1"/>
          </p:cNvSpPr>
          <p:nvPr>
            <p:ph type="body" sz="quarter" idx="20" hasCustomPrompt="1"/>
          </p:nvPr>
        </p:nvSpPr>
        <p:spPr>
          <a:xfrm>
            <a:off x="2114551" y="1509750"/>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1" name="Text Placeholder 17">
            <a:extLst>
              <a:ext uri="{FF2B5EF4-FFF2-40B4-BE49-F238E27FC236}">
                <a16:creationId xmlns:a16="http://schemas.microsoft.com/office/drawing/2014/main" id="{DF6CFB63-003B-41A9-81D1-996C54AEB880}"/>
              </a:ext>
            </a:extLst>
          </p:cNvPr>
          <p:cNvSpPr>
            <a:spLocks noGrp="1"/>
          </p:cNvSpPr>
          <p:nvPr>
            <p:ph type="body" sz="quarter" idx="21"/>
          </p:nvPr>
        </p:nvSpPr>
        <p:spPr>
          <a:xfrm>
            <a:off x="2608264" y="1881261"/>
            <a:ext cx="5964689" cy="352561"/>
          </a:xfrm>
        </p:spPr>
        <p:txBody>
          <a:bodyPr/>
          <a:lstStyle>
            <a:lvl1pPr algn="l">
              <a:defRPr/>
            </a:lvl1pPr>
          </a:lstStyle>
          <a:p>
            <a:pPr lvl="0"/>
            <a:r>
              <a:rPr lang="en-US"/>
              <a:t>Click to edit Master text styles</a:t>
            </a:r>
          </a:p>
        </p:txBody>
      </p:sp>
      <p:grpSp>
        <p:nvGrpSpPr>
          <p:cNvPr id="72" name="Group 71">
            <a:extLst>
              <a:ext uri="{FF2B5EF4-FFF2-40B4-BE49-F238E27FC236}">
                <a16:creationId xmlns:a16="http://schemas.microsoft.com/office/drawing/2014/main" id="{A8147289-B552-4557-BC57-AC5D5BE66FFE}"/>
              </a:ext>
            </a:extLst>
          </p:cNvPr>
          <p:cNvGrpSpPr/>
          <p:nvPr userDrawn="1"/>
        </p:nvGrpSpPr>
        <p:grpSpPr>
          <a:xfrm>
            <a:off x="0" y="1506564"/>
            <a:ext cx="1885951" cy="4670238"/>
            <a:chOff x="10306049" y="1602173"/>
            <a:chExt cx="1885951" cy="4670238"/>
          </a:xfrm>
          <a:gradFill>
            <a:gsLst>
              <a:gs pos="0">
                <a:srgbClr val="287FF2">
                  <a:alpha val="70000"/>
                </a:srgbClr>
              </a:gs>
              <a:gs pos="100000">
                <a:srgbClr val="287FF2">
                  <a:alpha val="50000"/>
                </a:srgbClr>
              </a:gs>
            </a:gsLst>
            <a:lin ang="5400000" scaled="1"/>
          </a:gradFill>
        </p:grpSpPr>
        <p:sp>
          <p:nvSpPr>
            <p:cNvPr id="73" name="Rectangle 72">
              <a:extLst>
                <a:ext uri="{FF2B5EF4-FFF2-40B4-BE49-F238E27FC236}">
                  <a16:creationId xmlns:a16="http://schemas.microsoft.com/office/drawing/2014/main" id="{D256F3F5-B80E-4B4B-965D-4C243708A8A4}"/>
                </a:ext>
              </a:extLst>
            </p:cNvPr>
            <p:cNvSpPr/>
            <p:nvPr userDrawn="1"/>
          </p:nvSpPr>
          <p:spPr>
            <a:xfrm>
              <a:off x="10306049" y="160217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BB65B73-5DD4-4A04-A023-EB0BAC17A380}"/>
                </a:ext>
              </a:extLst>
            </p:cNvPr>
            <p:cNvSpPr/>
            <p:nvPr userDrawn="1"/>
          </p:nvSpPr>
          <p:spPr>
            <a:xfrm>
              <a:off x="10306049" y="2572412"/>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5C71270-B722-4818-966A-510B4CCAF4AC}"/>
                </a:ext>
              </a:extLst>
            </p:cNvPr>
            <p:cNvSpPr/>
            <p:nvPr userDrawn="1"/>
          </p:nvSpPr>
          <p:spPr>
            <a:xfrm>
              <a:off x="10306049" y="3614240"/>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3BF3702-6C81-44B0-81B3-C31988AC9EC4}"/>
                </a:ext>
              </a:extLst>
            </p:cNvPr>
            <p:cNvSpPr/>
            <p:nvPr userDrawn="1"/>
          </p:nvSpPr>
          <p:spPr>
            <a:xfrm>
              <a:off x="10306049" y="459944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CFB40EC2-E893-4B93-A343-C2469251753F}"/>
                </a:ext>
              </a:extLst>
            </p:cNvPr>
            <p:cNvSpPr/>
            <p:nvPr userDrawn="1"/>
          </p:nvSpPr>
          <p:spPr>
            <a:xfrm>
              <a:off x="10306049" y="559751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 Placeholder 12">
            <a:extLst>
              <a:ext uri="{FF2B5EF4-FFF2-40B4-BE49-F238E27FC236}">
                <a16:creationId xmlns:a16="http://schemas.microsoft.com/office/drawing/2014/main" id="{37358220-25A7-4F83-90D4-7F774A7F22A7}"/>
              </a:ext>
            </a:extLst>
          </p:cNvPr>
          <p:cNvSpPr>
            <a:spLocks noGrp="1"/>
          </p:cNvSpPr>
          <p:nvPr>
            <p:ph type="body" sz="quarter" idx="22" hasCustomPrompt="1"/>
          </p:nvPr>
        </p:nvSpPr>
        <p:spPr>
          <a:xfrm>
            <a:off x="2114551" y="2485082"/>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9" name="Text Placeholder 17">
            <a:extLst>
              <a:ext uri="{FF2B5EF4-FFF2-40B4-BE49-F238E27FC236}">
                <a16:creationId xmlns:a16="http://schemas.microsoft.com/office/drawing/2014/main" id="{C096C44B-998D-4744-8CBD-2939A3E2EB76}"/>
              </a:ext>
            </a:extLst>
          </p:cNvPr>
          <p:cNvSpPr>
            <a:spLocks noGrp="1"/>
          </p:cNvSpPr>
          <p:nvPr>
            <p:ph type="body" sz="quarter" idx="23"/>
          </p:nvPr>
        </p:nvSpPr>
        <p:spPr>
          <a:xfrm>
            <a:off x="2608264" y="2856593"/>
            <a:ext cx="5964689" cy="352561"/>
          </a:xfrm>
        </p:spPr>
        <p:txBody>
          <a:bodyPr/>
          <a:lstStyle>
            <a:lvl1pPr algn="l">
              <a:defRPr/>
            </a:lvl1pPr>
          </a:lstStyle>
          <a:p>
            <a:pPr lvl="0"/>
            <a:r>
              <a:rPr lang="en-US"/>
              <a:t>Click to edit Master text styles</a:t>
            </a:r>
          </a:p>
        </p:txBody>
      </p:sp>
      <p:sp>
        <p:nvSpPr>
          <p:cNvPr id="80" name="Text Placeholder 12">
            <a:extLst>
              <a:ext uri="{FF2B5EF4-FFF2-40B4-BE49-F238E27FC236}">
                <a16:creationId xmlns:a16="http://schemas.microsoft.com/office/drawing/2014/main" id="{D3EE3022-BB39-43A6-9215-6F6367CD74ED}"/>
              </a:ext>
            </a:extLst>
          </p:cNvPr>
          <p:cNvSpPr>
            <a:spLocks noGrp="1"/>
          </p:cNvSpPr>
          <p:nvPr>
            <p:ph type="body" sz="quarter" idx="24" hasCustomPrompt="1"/>
          </p:nvPr>
        </p:nvSpPr>
        <p:spPr>
          <a:xfrm>
            <a:off x="2114551" y="3518631"/>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81" name="Text Placeholder 17">
            <a:extLst>
              <a:ext uri="{FF2B5EF4-FFF2-40B4-BE49-F238E27FC236}">
                <a16:creationId xmlns:a16="http://schemas.microsoft.com/office/drawing/2014/main" id="{68C11E8F-AE9B-446F-A163-8AE2800433B5}"/>
              </a:ext>
            </a:extLst>
          </p:cNvPr>
          <p:cNvSpPr>
            <a:spLocks noGrp="1"/>
          </p:cNvSpPr>
          <p:nvPr>
            <p:ph type="body" sz="quarter" idx="25"/>
          </p:nvPr>
        </p:nvSpPr>
        <p:spPr>
          <a:xfrm>
            <a:off x="2608264" y="3890142"/>
            <a:ext cx="5964689" cy="352561"/>
          </a:xfrm>
        </p:spPr>
        <p:txBody>
          <a:bodyPr/>
          <a:lstStyle>
            <a:lvl1pPr algn="l">
              <a:defRPr/>
            </a:lvl1pPr>
          </a:lstStyle>
          <a:p>
            <a:pPr lvl="0"/>
            <a:r>
              <a:rPr lang="en-US"/>
              <a:t>Click to edit Master text styles</a:t>
            </a:r>
          </a:p>
        </p:txBody>
      </p:sp>
      <p:sp>
        <p:nvSpPr>
          <p:cNvPr id="82" name="Text Placeholder 12">
            <a:extLst>
              <a:ext uri="{FF2B5EF4-FFF2-40B4-BE49-F238E27FC236}">
                <a16:creationId xmlns:a16="http://schemas.microsoft.com/office/drawing/2014/main" id="{DF026E6E-037A-4F19-A42A-71C2CA3CDEF1}"/>
              </a:ext>
            </a:extLst>
          </p:cNvPr>
          <p:cNvSpPr>
            <a:spLocks noGrp="1"/>
          </p:cNvSpPr>
          <p:nvPr>
            <p:ph type="body" sz="quarter" idx="26" hasCustomPrompt="1"/>
          </p:nvPr>
        </p:nvSpPr>
        <p:spPr>
          <a:xfrm>
            <a:off x="2114551" y="4503834"/>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83" name="Text Placeholder 17">
            <a:extLst>
              <a:ext uri="{FF2B5EF4-FFF2-40B4-BE49-F238E27FC236}">
                <a16:creationId xmlns:a16="http://schemas.microsoft.com/office/drawing/2014/main" id="{4C533038-C7CD-41EF-8812-453493F225A1}"/>
              </a:ext>
            </a:extLst>
          </p:cNvPr>
          <p:cNvSpPr>
            <a:spLocks noGrp="1"/>
          </p:cNvSpPr>
          <p:nvPr>
            <p:ph type="body" sz="quarter" idx="27"/>
          </p:nvPr>
        </p:nvSpPr>
        <p:spPr>
          <a:xfrm>
            <a:off x="2608264" y="4875345"/>
            <a:ext cx="5964689" cy="352561"/>
          </a:xfrm>
        </p:spPr>
        <p:txBody>
          <a:bodyPr/>
          <a:lstStyle>
            <a:lvl1pPr algn="l">
              <a:defRPr/>
            </a:lvl1pPr>
          </a:lstStyle>
          <a:p>
            <a:pPr lvl="0"/>
            <a:r>
              <a:rPr lang="en-US"/>
              <a:t>Click to edit Master text styles</a:t>
            </a:r>
          </a:p>
        </p:txBody>
      </p:sp>
      <p:sp>
        <p:nvSpPr>
          <p:cNvPr id="84" name="Text Placeholder 12">
            <a:extLst>
              <a:ext uri="{FF2B5EF4-FFF2-40B4-BE49-F238E27FC236}">
                <a16:creationId xmlns:a16="http://schemas.microsoft.com/office/drawing/2014/main" id="{D191A347-F605-4C06-97C3-41D906A43180}"/>
              </a:ext>
            </a:extLst>
          </p:cNvPr>
          <p:cNvSpPr>
            <a:spLocks noGrp="1"/>
          </p:cNvSpPr>
          <p:nvPr>
            <p:ph type="body" sz="quarter" idx="28" hasCustomPrompt="1"/>
          </p:nvPr>
        </p:nvSpPr>
        <p:spPr>
          <a:xfrm>
            <a:off x="2114551" y="5501904"/>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85" name="Text Placeholder 17">
            <a:extLst>
              <a:ext uri="{FF2B5EF4-FFF2-40B4-BE49-F238E27FC236}">
                <a16:creationId xmlns:a16="http://schemas.microsoft.com/office/drawing/2014/main" id="{5A2B0456-D8C3-465A-8923-69DB5097BECB}"/>
              </a:ext>
            </a:extLst>
          </p:cNvPr>
          <p:cNvSpPr>
            <a:spLocks noGrp="1"/>
          </p:cNvSpPr>
          <p:nvPr>
            <p:ph type="body" sz="quarter" idx="29"/>
          </p:nvPr>
        </p:nvSpPr>
        <p:spPr>
          <a:xfrm>
            <a:off x="2608264" y="5873415"/>
            <a:ext cx="5964689" cy="352561"/>
          </a:xfrm>
        </p:spPr>
        <p:txBody>
          <a:bodyPr/>
          <a:lstStyle>
            <a:lvl1pPr algn="l">
              <a:defRPr/>
            </a:lvl1pPr>
          </a:lstStyle>
          <a:p>
            <a:pPr lvl="0"/>
            <a:r>
              <a:rPr lang="en-US"/>
              <a:t>Click to edit Master text styles</a:t>
            </a:r>
          </a:p>
        </p:txBody>
      </p:sp>
      <p:pic>
        <p:nvPicPr>
          <p:cNvPr id="87" name="Picture 86" descr="Shape&#10;&#10;Description automatically generated with medium confidence">
            <a:extLst>
              <a:ext uri="{FF2B5EF4-FFF2-40B4-BE49-F238E27FC236}">
                <a16:creationId xmlns:a16="http://schemas.microsoft.com/office/drawing/2014/main" id="{BBB95CD2-090D-4F18-AF40-E783308D88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1497" y="305778"/>
            <a:ext cx="1122856" cy="564636"/>
          </a:xfrm>
          <a:prstGeom prst="rect">
            <a:avLst/>
          </a:prstGeom>
        </p:spPr>
      </p:pic>
    </p:spTree>
    <p:extLst>
      <p:ext uri="{BB962C8B-B14F-4D97-AF65-F5344CB8AC3E}">
        <p14:creationId xmlns:p14="http://schemas.microsoft.com/office/powerpoint/2010/main" val="36295431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me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34925-A85A-48D2-A1D5-D19C6019ED72}"/>
              </a:ext>
            </a:extLst>
          </p:cNvPr>
          <p:cNvSpPr>
            <a:spLocks noGrp="1"/>
          </p:cNvSpPr>
          <p:nvPr userDrawn="1">
            <p:ph type="title" hasCustomPrompt="1"/>
          </p:nvPr>
        </p:nvSpPr>
        <p:spPr>
          <a:xfrm>
            <a:off x="1998363" y="173983"/>
            <a:ext cx="8195274" cy="1325563"/>
          </a:xfrm>
        </p:spPr>
        <p:txBody>
          <a:bodyPr/>
          <a:lstStyle>
            <a:lvl1pPr algn="l">
              <a:defRPr>
                <a:solidFill>
                  <a:srgbClr val="64B006"/>
                </a:solidFill>
              </a:defRPr>
            </a:lvl1pPr>
          </a:lstStyle>
          <a:p>
            <a:r>
              <a:rPr lang="en-US"/>
              <a:t>Timeline</a:t>
            </a:r>
          </a:p>
        </p:txBody>
      </p:sp>
      <p:sp>
        <p:nvSpPr>
          <p:cNvPr id="36" name="Text Placeholder 12">
            <a:extLst>
              <a:ext uri="{FF2B5EF4-FFF2-40B4-BE49-F238E27FC236}">
                <a16:creationId xmlns:a16="http://schemas.microsoft.com/office/drawing/2014/main" id="{6BFEC6EA-5B18-4C4C-A039-B5BD755C9D82}"/>
              </a:ext>
            </a:extLst>
          </p:cNvPr>
          <p:cNvSpPr>
            <a:spLocks noGrp="1"/>
          </p:cNvSpPr>
          <p:nvPr>
            <p:ph type="body" sz="quarter" idx="20" hasCustomPrompt="1"/>
          </p:nvPr>
        </p:nvSpPr>
        <p:spPr>
          <a:xfrm>
            <a:off x="2114551" y="1509750"/>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37" name="Text Placeholder 17">
            <a:extLst>
              <a:ext uri="{FF2B5EF4-FFF2-40B4-BE49-F238E27FC236}">
                <a16:creationId xmlns:a16="http://schemas.microsoft.com/office/drawing/2014/main" id="{5A2EDB90-2747-4FBB-914A-225ACEAAD867}"/>
              </a:ext>
            </a:extLst>
          </p:cNvPr>
          <p:cNvSpPr>
            <a:spLocks noGrp="1"/>
          </p:cNvSpPr>
          <p:nvPr>
            <p:ph type="body" sz="quarter" idx="21"/>
          </p:nvPr>
        </p:nvSpPr>
        <p:spPr>
          <a:xfrm>
            <a:off x="2608264" y="1881261"/>
            <a:ext cx="5964689" cy="352561"/>
          </a:xfrm>
        </p:spPr>
        <p:txBody>
          <a:bodyPr/>
          <a:lstStyle>
            <a:lvl1pPr algn="l">
              <a:defRPr/>
            </a:lvl1pPr>
          </a:lstStyle>
          <a:p>
            <a:pPr lvl="0"/>
            <a:r>
              <a:rPr lang="en-US"/>
              <a:t>Click to edit Master text styles</a:t>
            </a:r>
          </a:p>
        </p:txBody>
      </p:sp>
      <p:grpSp>
        <p:nvGrpSpPr>
          <p:cNvPr id="63" name="Group 62">
            <a:extLst>
              <a:ext uri="{FF2B5EF4-FFF2-40B4-BE49-F238E27FC236}">
                <a16:creationId xmlns:a16="http://schemas.microsoft.com/office/drawing/2014/main" id="{059C87E2-834D-40A4-BE3D-86BDE4CBC143}"/>
              </a:ext>
            </a:extLst>
          </p:cNvPr>
          <p:cNvGrpSpPr/>
          <p:nvPr userDrawn="1"/>
        </p:nvGrpSpPr>
        <p:grpSpPr>
          <a:xfrm>
            <a:off x="0" y="1506564"/>
            <a:ext cx="1885951" cy="4670238"/>
            <a:chOff x="10306049" y="1602173"/>
            <a:chExt cx="1885951" cy="4670238"/>
          </a:xfrm>
          <a:gradFill>
            <a:gsLst>
              <a:gs pos="0">
                <a:srgbClr val="C0E559">
                  <a:alpha val="69804"/>
                </a:srgbClr>
              </a:gs>
              <a:gs pos="100000">
                <a:srgbClr val="64B006">
                  <a:alpha val="69804"/>
                </a:srgbClr>
              </a:gs>
            </a:gsLst>
            <a:lin ang="5400000" scaled="1"/>
          </a:gradFill>
        </p:grpSpPr>
        <p:sp>
          <p:nvSpPr>
            <p:cNvPr id="64" name="Rectangle 63">
              <a:extLst>
                <a:ext uri="{FF2B5EF4-FFF2-40B4-BE49-F238E27FC236}">
                  <a16:creationId xmlns:a16="http://schemas.microsoft.com/office/drawing/2014/main" id="{EEF31E5B-708C-45B6-BA31-910195BAF702}"/>
                </a:ext>
              </a:extLst>
            </p:cNvPr>
            <p:cNvSpPr/>
            <p:nvPr userDrawn="1"/>
          </p:nvSpPr>
          <p:spPr>
            <a:xfrm>
              <a:off x="10306049" y="160217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9B52A7AC-570B-4D19-89DB-A74A00276BBD}"/>
                </a:ext>
              </a:extLst>
            </p:cNvPr>
            <p:cNvSpPr/>
            <p:nvPr userDrawn="1"/>
          </p:nvSpPr>
          <p:spPr>
            <a:xfrm>
              <a:off x="10306049" y="2572412"/>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9F73D05-D06F-4536-B592-67614AA5B4B2}"/>
                </a:ext>
              </a:extLst>
            </p:cNvPr>
            <p:cNvSpPr/>
            <p:nvPr userDrawn="1"/>
          </p:nvSpPr>
          <p:spPr>
            <a:xfrm>
              <a:off x="10306049" y="3614240"/>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1688050-1F51-4EE5-AB70-F798B617ADBA}"/>
                </a:ext>
              </a:extLst>
            </p:cNvPr>
            <p:cNvSpPr/>
            <p:nvPr userDrawn="1"/>
          </p:nvSpPr>
          <p:spPr>
            <a:xfrm>
              <a:off x="10306049" y="459944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E1E250C-BB54-43BD-BAB8-65FEE88C0F1C}"/>
                </a:ext>
              </a:extLst>
            </p:cNvPr>
            <p:cNvSpPr/>
            <p:nvPr userDrawn="1"/>
          </p:nvSpPr>
          <p:spPr>
            <a:xfrm>
              <a:off x="10306049" y="559751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 Placeholder 12">
            <a:extLst>
              <a:ext uri="{FF2B5EF4-FFF2-40B4-BE49-F238E27FC236}">
                <a16:creationId xmlns:a16="http://schemas.microsoft.com/office/drawing/2014/main" id="{71E73E97-2195-4C03-97C0-FF566255A785}"/>
              </a:ext>
            </a:extLst>
          </p:cNvPr>
          <p:cNvSpPr>
            <a:spLocks noGrp="1"/>
          </p:cNvSpPr>
          <p:nvPr>
            <p:ph type="body" sz="quarter" idx="22" hasCustomPrompt="1"/>
          </p:nvPr>
        </p:nvSpPr>
        <p:spPr>
          <a:xfrm>
            <a:off x="2114551" y="2485082"/>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0" name="Text Placeholder 17">
            <a:extLst>
              <a:ext uri="{FF2B5EF4-FFF2-40B4-BE49-F238E27FC236}">
                <a16:creationId xmlns:a16="http://schemas.microsoft.com/office/drawing/2014/main" id="{C09F650A-4F9C-4CDC-962D-DD1B33FCC128}"/>
              </a:ext>
            </a:extLst>
          </p:cNvPr>
          <p:cNvSpPr>
            <a:spLocks noGrp="1"/>
          </p:cNvSpPr>
          <p:nvPr>
            <p:ph type="body" sz="quarter" idx="23"/>
          </p:nvPr>
        </p:nvSpPr>
        <p:spPr>
          <a:xfrm>
            <a:off x="2608264" y="2856593"/>
            <a:ext cx="5964689" cy="352561"/>
          </a:xfrm>
        </p:spPr>
        <p:txBody>
          <a:bodyPr/>
          <a:lstStyle>
            <a:lvl1pPr algn="l">
              <a:defRPr/>
            </a:lvl1pPr>
          </a:lstStyle>
          <a:p>
            <a:pPr lvl="0"/>
            <a:r>
              <a:rPr lang="en-US"/>
              <a:t>Click to edit Master text styles</a:t>
            </a:r>
          </a:p>
        </p:txBody>
      </p:sp>
      <p:sp>
        <p:nvSpPr>
          <p:cNvPr id="71" name="Text Placeholder 12">
            <a:extLst>
              <a:ext uri="{FF2B5EF4-FFF2-40B4-BE49-F238E27FC236}">
                <a16:creationId xmlns:a16="http://schemas.microsoft.com/office/drawing/2014/main" id="{0AE505D0-CCA1-43FA-ABB2-AB266F1A185E}"/>
              </a:ext>
            </a:extLst>
          </p:cNvPr>
          <p:cNvSpPr>
            <a:spLocks noGrp="1"/>
          </p:cNvSpPr>
          <p:nvPr>
            <p:ph type="body" sz="quarter" idx="24" hasCustomPrompt="1"/>
          </p:nvPr>
        </p:nvSpPr>
        <p:spPr>
          <a:xfrm>
            <a:off x="2114551" y="3518631"/>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2" name="Text Placeholder 17">
            <a:extLst>
              <a:ext uri="{FF2B5EF4-FFF2-40B4-BE49-F238E27FC236}">
                <a16:creationId xmlns:a16="http://schemas.microsoft.com/office/drawing/2014/main" id="{06DCAA6C-A408-4AA9-AB38-6B434C099558}"/>
              </a:ext>
            </a:extLst>
          </p:cNvPr>
          <p:cNvSpPr>
            <a:spLocks noGrp="1"/>
          </p:cNvSpPr>
          <p:nvPr>
            <p:ph type="body" sz="quarter" idx="25"/>
          </p:nvPr>
        </p:nvSpPr>
        <p:spPr>
          <a:xfrm>
            <a:off x="2608264" y="3890142"/>
            <a:ext cx="5964689" cy="352561"/>
          </a:xfrm>
        </p:spPr>
        <p:txBody>
          <a:bodyPr/>
          <a:lstStyle>
            <a:lvl1pPr algn="l">
              <a:defRPr/>
            </a:lvl1pPr>
          </a:lstStyle>
          <a:p>
            <a:pPr lvl="0"/>
            <a:r>
              <a:rPr lang="en-US"/>
              <a:t>Click to edit Master text styles</a:t>
            </a:r>
          </a:p>
        </p:txBody>
      </p:sp>
      <p:sp>
        <p:nvSpPr>
          <p:cNvPr id="73" name="Text Placeholder 12">
            <a:extLst>
              <a:ext uri="{FF2B5EF4-FFF2-40B4-BE49-F238E27FC236}">
                <a16:creationId xmlns:a16="http://schemas.microsoft.com/office/drawing/2014/main" id="{68B3261B-E46E-4474-AB6E-A8FEEE1F024D}"/>
              </a:ext>
            </a:extLst>
          </p:cNvPr>
          <p:cNvSpPr>
            <a:spLocks noGrp="1"/>
          </p:cNvSpPr>
          <p:nvPr>
            <p:ph type="body" sz="quarter" idx="26" hasCustomPrompt="1"/>
          </p:nvPr>
        </p:nvSpPr>
        <p:spPr>
          <a:xfrm>
            <a:off x="2114551" y="4503834"/>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4" name="Text Placeholder 17">
            <a:extLst>
              <a:ext uri="{FF2B5EF4-FFF2-40B4-BE49-F238E27FC236}">
                <a16:creationId xmlns:a16="http://schemas.microsoft.com/office/drawing/2014/main" id="{3387C032-8FA5-4ED8-ABAA-EEC5139DEF3B}"/>
              </a:ext>
            </a:extLst>
          </p:cNvPr>
          <p:cNvSpPr>
            <a:spLocks noGrp="1"/>
          </p:cNvSpPr>
          <p:nvPr>
            <p:ph type="body" sz="quarter" idx="27"/>
          </p:nvPr>
        </p:nvSpPr>
        <p:spPr>
          <a:xfrm>
            <a:off x="2608264" y="4875345"/>
            <a:ext cx="5964689" cy="352561"/>
          </a:xfrm>
        </p:spPr>
        <p:txBody>
          <a:bodyPr/>
          <a:lstStyle>
            <a:lvl1pPr algn="l">
              <a:defRPr/>
            </a:lvl1pPr>
          </a:lstStyle>
          <a:p>
            <a:pPr lvl="0"/>
            <a:r>
              <a:rPr lang="en-US"/>
              <a:t>Click to edit Master text styles</a:t>
            </a:r>
          </a:p>
        </p:txBody>
      </p:sp>
      <p:sp>
        <p:nvSpPr>
          <p:cNvPr id="75" name="Text Placeholder 12">
            <a:extLst>
              <a:ext uri="{FF2B5EF4-FFF2-40B4-BE49-F238E27FC236}">
                <a16:creationId xmlns:a16="http://schemas.microsoft.com/office/drawing/2014/main" id="{E932B878-3BAB-48DB-939E-E0EBE03D2BE0}"/>
              </a:ext>
            </a:extLst>
          </p:cNvPr>
          <p:cNvSpPr>
            <a:spLocks noGrp="1"/>
          </p:cNvSpPr>
          <p:nvPr>
            <p:ph type="body" sz="quarter" idx="28" hasCustomPrompt="1"/>
          </p:nvPr>
        </p:nvSpPr>
        <p:spPr>
          <a:xfrm>
            <a:off x="2114551" y="5501904"/>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6" name="Text Placeholder 17">
            <a:extLst>
              <a:ext uri="{FF2B5EF4-FFF2-40B4-BE49-F238E27FC236}">
                <a16:creationId xmlns:a16="http://schemas.microsoft.com/office/drawing/2014/main" id="{9940A858-24D6-44E5-ADC8-52E3EB5E7DFB}"/>
              </a:ext>
            </a:extLst>
          </p:cNvPr>
          <p:cNvSpPr>
            <a:spLocks noGrp="1"/>
          </p:cNvSpPr>
          <p:nvPr>
            <p:ph type="body" sz="quarter" idx="29"/>
          </p:nvPr>
        </p:nvSpPr>
        <p:spPr>
          <a:xfrm>
            <a:off x="2608264" y="5873415"/>
            <a:ext cx="5964689" cy="352561"/>
          </a:xfrm>
        </p:spPr>
        <p:txBody>
          <a:bodyPr/>
          <a:lstStyle>
            <a:lvl1pPr algn="l">
              <a:defRPr/>
            </a:lvl1pPr>
          </a:lstStyle>
          <a:p>
            <a:pPr lvl="0"/>
            <a:r>
              <a:rPr lang="en-US"/>
              <a:t>Click to edit Master text styles</a:t>
            </a:r>
          </a:p>
        </p:txBody>
      </p:sp>
      <p:pic>
        <p:nvPicPr>
          <p:cNvPr id="77" name="Picture 76" descr="Shape&#10;&#10;Description automatically generated with medium confidence">
            <a:extLst>
              <a:ext uri="{FF2B5EF4-FFF2-40B4-BE49-F238E27FC236}">
                <a16:creationId xmlns:a16="http://schemas.microsoft.com/office/drawing/2014/main" id="{3B3FFA76-7696-4718-B389-D18F0E99F5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1497" y="305778"/>
            <a:ext cx="1122856" cy="564636"/>
          </a:xfrm>
          <a:prstGeom prst="rect">
            <a:avLst/>
          </a:prstGeom>
        </p:spPr>
      </p:pic>
    </p:spTree>
    <p:extLst>
      <p:ext uri="{BB962C8B-B14F-4D97-AF65-F5344CB8AC3E}">
        <p14:creationId xmlns:p14="http://schemas.microsoft.com/office/powerpoint/2010/main" val="25418074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wo Contact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418EC5A-5F98-4526-87A3-32508C5ECD4C}"/>
              </a:ext>
            </a:extLst>
          </p:cNvPr>
          <p:cNvGrpSpPr/>
          <p:nvPr userDrawn="1"/>
        </p:nvGrpSpPr>
        <p:grpSpPr>
          <a:xfrm>
            <a:off x="3134331" y="1832204"/>
            <a:ext cx="1052653" cy="1052653"/>
            <a:chOff x="2781906" y="1461496"/>
            <a:chExt cx="1052653" cy="1052653"/>
          </a:xfrm>
        </p:grpSpPr>
        <p:sp>
          <p:nvSpPr>
            <p:cNvPr id="4" name="Oval 3">
              <a:extLst>
                <a:ext uri="{FF2B5EF4-FFF2-40B4-BE49-F238E27FC236}">
                  <a16:creationId xmlns:a16="http://schemas.microsoft.com/office/drawing/2014/main" id="{599DF44C-F3BE-4787-9E14-8A5F05B91917}"/>
                </a:ext>
              </a:extLst>
            </p:cNvPr>
            <p:cNvSpPr/>
            <p:nvPr userDrawn="1"/>
          </p:nvSpPr>
          <p:spPr>
            <a:xfrm>
              <a:off x="2781906" y="1461496"/>
              <a:ext cx="1052653" cy="1052653"/>
            </a:xfrm>
            <a:prstGeom prst="ellipse">
              <a:avLst/>
            </a:prstGeom>
            <a:solidFill>
              <a:srgbClr val="64B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phone">
              <a:extLst>
                <a:ext uri="{FF2B5EF4-FFF2-40B4-BE49-F238E27FC236}">
                  <a16:creationId xmlns:a16="http://schemas.microsoft.com/office/drawing/2014/main" id="{2A03C9B8-5423-4317-A6A4-7978B0C7335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28832" y="1708422"/>
              <a:ext cx="558800" cy="558800"/>
            </a:xfrm>
            <a:prstGeom prst="rect">
              <a:avLst/>
            </a:prstGeom>
          </p:spPr>
        </p:pic>
      </p:grpSp>
      <p:sp>
        <p:nvSpPr>
          <p:cNvPr id="8" name="Text Placeholder 7">
            <a:extLst>
              <a:ext uri="{FF2B5EF4-FFF2-40B4-BE49-F238E27FC236}">
                <a16:creationId xmlns:a16="http://schemas.microsoft.com/office/drawing/2014/main" id="{55681C42-BD7E-4AC0-BA18-5A4DFA5C0DAF}"/>
              </a:ext>
            </a:extLst>
          </p:cNvPr>
          <p:cNvSpPr>
            <a:spLocks noGrp="1"/>
          </p:cNvSpPr>
          <p:nvPr userDrawn="1">
            <p:ph type="body" sz="quarter" idx="12" hasCustomPrompt="1"/>
          </p:nvPr>
        </p:nvSpPr>
        <p:spPr>
          <a:xfrm>
            <a:off x="1632811" y="3135923"/>
            <a:ext cx="4055694" cy="391426"/>
          </a:xfrm>
        </p:spPr>
        <p:txBody>
          <a:bodyPr>
            <a:noAutofit/>
          </a:bodyPr>
          <a:lstStyle>
            <a:lvl1pPr>
              <a:defRPr sz="2000" b="1">
                <a:solidFill>
                  <a:srgbClr val="64B006"/>
                </a:solidFill>
              </a:defRPr>
            </a:lvl1pPr>
          </a:lstStyle>
          <a:p>
            <a:pPr lvl="0"/>
            <a:r>
              <a:rPr lang="en-US"/>
              <a:t>CLICK TO EDIT MASTER TEXT STYLES</a:t>
            </a:r>
          </a:p>
        </p:txBody>
      </p:sp>
      <p:sp>
        <p:nvSpPr>
          <p:cNvPr id="24" name="Text Placeholder 23">
            <a:extLst>
              <a:ext uri="{FF2B5EF4-FFF2-40B4-BE49-F238E27FC236}">
                <a16:creationId xmlns:a16="http://schemas.microsoft.com/office/drawing/2014/main" id="{50F21E1E-FC4A-469D-9477-10AAC0AC9040}"/>
              </a:ext>
            </a:extLst>
          </p:cNvPr>
          <p:cNvSpPr>
            <a:spLocks noGrp="1"/>
          </p:cNvSpPr>
          <p:nvPr userDrawn="1">
            <p:ph type="body" sz="quarter" idx="13"/>
          </p:nvPr>
        </p:nvSpPr>
        <p:spPr>
          <a:xfrm>
            <a:off x="1918377" y="3717603"/>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25" name="Text Placeholder 23">
            <a:extLst>
              <a:ext uri="{FF2B5EF4-FFF2-40B4-BE49-F238E27FC236}">
                <a16:creationId xmlns:a16="http://schemas.microsoft.com/office/drawing/2014/main" id="{DE6778FE-2E30-45FF-B32F-0F963811C22B}"/>
              </a:ext>
            </a:extLst>
          </p:cNvPr>
          <p:cNvSpPr>
            <a:spLocks noGrp="1"/>
          </p:cNvSpPr>
          <p:nvPr userDrawn="1">
            <p:ph type="body" sz="quarter" idx="14"/>
          </p:nvPr>
        </p:nvSpPr>
        <p:spPr>
          <a:xfrm>
            <a:off x="1918377" y="4183123"/>
            <a:ext cx="3484562" cy="391426"/>
          </a:xfrm>
        </p:spPr>
        <p:txBody>
          <a:bodyPr>
            <a:normAutofit/>
          </a:bodyPr>
          <a:lstStyle>
            <a:lvl1pPr>
              <a:defRPr sz="1800"/>
            </a:lvl1pPr>
            <a:lvl2pPr marL="457200" indent="0">
              <a:buNone/>
              <a:defRPr/>
            </a:lvl2pPr>
          </a:lstStyle>
          <a:p>
            <a:pPr lvl="0"/>
            <a:r>
              <a:rPr lang="en-US"/>
              <a:t>Click to edit Master text styles</a:t>
            </a:r>
          </a:p>
        </p:txBody>
      </p:sp>
      <p:grpSp>
        <p:nvGrpSpPr>
          <p:cNvPr id="18" name="Group 17">
            <a:extLst>
              <a:ext uri="{FF2B5EF4-FFF2-40B4-BE49-F238E27FC236}">
                <a16:creationId xmlns:a16="http://schemas.microsoft.com/office/drawing/2014/main" id="{64DAEEB4-26C8-4BB7-B83B-AC88B382537F}"/>
              </a:ext>
            </a:extLst>
          </p:cNvPr>
          <p:cNvGrpSpPr/>
          <p:nvPr userDrawn="1"/>
        </p:nvGrpSpPr>
        <p:grpSpPr>
          <a:xfrm>
            <a:off x="8005018" y="1832204"/>
            <a:ext cx="1052653" cy="1052653"/>
            <a:chOff x="2781906" y="1461496"/>
            <a:chExt cx="1052653" cy="1052653"/>
          </a:xfrm>
        </p:grpSpPr>
        <p:sp>
          <p:nvSpPr>
            <p:cNvPr id="19" name="Oval 18">
              <a:extLst>
                <a:ext uri="{FF2B5EF4-FFF2-40B4-BE49-F238E27FC236}">
                  <a16:creationId xmlns:a16="http://schemas.microsoft.com/office/drawing/2014/main" id="{DAEA788C-0E6E-4930-93EA-A54B7CFAB1CA}"/>
                </a:ext>
              </a:extLst>
            </p:cNvPr>
            <p:cNvSpPr/>
            <p:nvPr userDrawn="1"/>
          </p:nvSpPr>
          <p:spPr>
            <a:xfrm>
              <a:off x="2781906" y="1461496"/>
              <a:ext cx="1052653" cy="1052653"/>
            </a:xfrm>
            <a:prstGeom prst="ellipse">
              <a:avLst/>
            </a:prstGeom>
            <a:solidFill>
              <a:srgbClr val="287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Telephone">
              <a:extLst>
                <a:ext uri="{FF2B5EF4-FFF2-40B4-BE49-F238E27FC236}">
                  <a16:creationId xmlns:a16="http://schemas.microsoft.com/office/drawing/2014/main" id="{444EC092-43EC-4710-AF9B-87D144C6709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28832" y="1708422"/>
              <a:ext cx="558800" cy="558800"/>
            </a:xfrm>
            <a:prstGeom prst="rect">
              <a:avLst/>
            </a:prstGeom>
          </p:spPr>
        </p:pic>
      </p:grpSp>
      <p:sp>
        <p:nvSpPr>
          <p:cNvPr id="23" name="Text Placeholder 7">
            <a:extLst>
              <a:ext uri="{FF2B5EF4-FFF2-40B4-BE49-F238E27FC236}">
                <a16:creationId xmlns:a16="http://schemas.microsoft.com/office/drawing/2014/main" id="{65A2C1FB-99B6-4386-9563-A0AD2F80846A}"/>
              </a:ext>
            </a:extLst>
          </p:cNvPr>
          <p:cNvSpPr>
            <a:spLocks noGrp="1"/>
          </p:cNvSpPr>
          <p:nvPr>
            <p:ph type="body" sz="quarter" idx="15" hasCustomPrompt="1"/>
          </p:nvPr>
        </p:nvSpPr>
        <p:spPr>
          <a:xfrm>
            <a:off x="6503498" y="3135923"/>
            <a:ext cx="4055694" cy="391426"/>
          </a:xfrm>
        </p:spPr>
        <p:txBody>
          <a:bodyPr>
            <a:noAutofit/>
          </a:bodyPr>
          <a:lstStyle>
            <a:lvl1pPr>
              <a:defRPr sz="2000" b="1">
                <a:solidFill>
                  <a:srgbClr val="287FF2"/>
                </a:solidFill>
              </a:defRPr>
            </a:lvl1pPr>
          </a:lstStyle>
          <a:p>
            <a:pPr lvl="0"/>
            <a:r>
              <a:rPr lang="en-US"/>
              <a:t>CLICK TO EDIT MASTER TEXT STYLES</a:t>
            </a:r>
          </a:p>
        </p:txBody>
      </p:sp>
      <p:sp>
        <p:nvSpPr>
          <p:cNvPr id="29" name="Text Placeholder 23">
            <a:extLst>
              <a:ext uri="{FF2B5EF4-FFF2-40B4-BE49-F238E27FC236}">
                <a16:creationId xmlns:a16="http://schemas.microsoft.com/office/drawing/2014/main" id="{EF4A6487-624F-41EA-B08B-A326D5570E43}"/>
              </a:ext>
            </a:extLst>
          </p:cNvPr>
          <p:cNvSpPr>
            <a:spLocks noGrp="1"/>
          </p:cNvSpPr>
          <p:nvPr>
            <p:ph type="body" sz="quarter" idx="16"/>
          </p:nvPr>
        </p:nvSpPr>
        <p:spPr>
          <a:xfrm>
            <a:off x="6789064" y="3717603"/>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0" name="Text Placeholder 23">
            <a:extLst>
              <a:ext uri="{FF2B5EF4-FFF2-40B4-BE49-F238E27FC236}">
                <a16:creationId xmlns:a16="http://schemas.microsoft.com/office/drawing/2014/main" id="{D2A2D366-9D72-4B97-83BF-B1529F5C987C}"/>
              </a:ext>
            </a:extLst>
          </p:cNvPr>
          <p:cNvSpPr>
            <a:spLocks noGrp="1"/>
          </p:cNvSpPr>
          <p:nvPr>
            <p:ph type="body" sz="quarter" idx="17"/>
          </p:nvPr>
        </p:nvSpPr>
        <p:spPr>
          <a:xfrm>
            <a:off x="6789064" y="4183123"/>
            <a:ext cx="3484562" cy="391426"/>
          </a:xfrm>
        </p:spPr>
        <p:txBody>
          <a:bodyPr>
            <a:normAutofit/>
          </a:bodyPr>
          <a:lstStyle>
            <a:lvl1pPr>
              <a:defRPr sz="180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651224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hree Contacts">
    <p:spTree>
      <p:nvGrpSpPr>
        <p:cNvPr id="1" name=""/>
        <p:cNvGrpSpPr/>
        <p:nvPr/>
      </p:nvGrpSpPr>
      <p:grpSpPr>
        <a:xfrm>
          <a:off x="0" y="0"/>
          <a:ext cx="0" cy="0"/>
          <a:chOff x="0" y="0"/>
          <a:chExt cx="0" cy="0"/>
        </a:xfrm>
      </p:grpSpPr>
      <p:sp>
        <p:nvSpPr>
          <p:cNvPr id="44" name="Text Placeholder 7">
            <a:extLst>
              <a:ext uri="{FF2B5EF4-FFF2-40B4-BE49-F238E27FC236}">
                <a16:creationId xmlns:a16="http://schemas.microsoft.com/office/drawing/2014/main" id="{2A98228A-1802-44FD-A4B1-24A963C4B5D6}"/>
              </a:ext>
            </a:extLst>
          </p:cNvPr>
          <p:cNvSpPr>
            <a:spLocks noGrp="1"/>
          </p:cNvSpPr>
          <p:nvPr>
            <p:ph type="body" sz="quarter" idx="13" hasCustomPrompt="1"/>
          </p:nvPr>
        </p:nvSpPr>
        <p:spPr>
          <a:xfrm>
            <a:off x="802357" y="976569"/>
            <a:ext cx="4055694" cy="391426"/>
          </a:xfrm>
        </p:spPr>
        <p:txBody>
          <a:bodyPr>
            <a:noAutofit/>
          </a:bodyPr>
          <a:lstStyle>
            <a:lvl1pPr>
              <a:defRPr sz="2000" b="1">
                <a:solidFill>
                  <a:srgbClr val="287FF2"/>
                </a:solidFill>
              </a:defRPr>
            </a:lvl1pPr>
          </a:lstStyle>
          <a:p>
            <a:pPr lvl="0"/>
            <a:r>
              <a:rPr lang="en-US"/>
              <a:t>CLICK TO EDIT MASTER TEXT STYLES</a:t>
            </a:r>
          </a:p>
        </p:txBody>
      </p:sp>
      <p:sp>
        <p:nvSpPr>
          <p:cNvPr id="45" name="Text Placeholder 23">
            <a:extLst>
              <a:ext uri="{FF2B5EF4-FFF2-40B4-BE49-F238E27FC236}">
                <a16:creationId xmlns:a16="http://schemas.microsoft.com/office/drawing/2014/main" id="{40A122D2-8B5C-4140-863F-384445D6D636}"/>
              </a:ext>
            </a:extLst>
          </p:cNvPr>
          <p:cNvSpPr>
            <a:spLocks noGrp="1"/>
          </p:cNvSpPr>
          <p:nvPr>
            <p:ph type="body" sz="quarter" idx="14"/>
          </p:nvPr>
        </p:nvSpPr>
        <p:spPr>
          <a:xfrm>
            <a:off x="1087923" y="1491574"/>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46" name="Text Placeholder 23">
            <a:extLst>
              <a:ext uri="{FF2B5EF4-FFF2-40B4-BE49-F238E27FC236}">
                <a16:creationId xmlns:a16="http://schemas.microsoft.com/office/drawing/2014/main" id="{46753296-E02D-49CF-9BF9-64E50438A710}"/>
              </a:ext>
            </a:extLst>
          </p:cNvPr>
          <p:cNvSpPr>
            <a:spLocks noGrp="1"/>
          </p:cNvSpPr>
          <p:nvPr>
            <p:ph type="body" sz="quarter" idx="15"/>
          </p:nvPr>
        </p:nvSpPr>
        <p:spPr>
          <a:xfrm>
            <a:off x="1087923" y="1957094"/>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27" name="Flowchart: Card 26">
            <a:extLst>
              <a:ext uri="{FF2B5EF4-FFF2-40B4-BE49-F238E27FC236}">
                <a16:creationId xmlns:a16="http://schemas.microsoft.com/office/drawing/2014/main" id="{9CBA3E18-1E19-4987-B9B9-371D7E452307}"/>
              </a:ext>
            </a:extLst>
          </p:cNvPr>
          <p:cNvSpPr/>
          <p:nvPr userDrawn="1"/>
        </p:nvSpPr>
        <p:spPr>
          <a:xfrm>
            <a:off x="5479358" y="801857"/>
            <a:ext cx="6424247" cy="6056143"/>
          </a:xfrm>
          <a:prstGeom prst="flowChartPunchedCard">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ard 29">
            <a:extLst>
              <a:ext uri="{FF2B5EF4-FFF2-40B4-BE49-F238E27FC236}">
                <a16:creationId xmlns:a16="http://schemas.microsoft.com/office/drawing/2014/main" id="{EDB292C6-62B1-4F31-A0AB-A4251027665B}"/>
              </a:ext>
            </a:extLst>
          </p:cNvPr>
          <p:cNvSpPr/>
          <p:nvPr userDrawn="1"/>
        </p:nvSpPr>
        <p:spPr>
          <a:xfrm>
            <a:off x="5479359" y="801858"/>
            <a:ext cx="6424247" cy="6056143"/>
          </a:xfrm>
          <a:prstGeom prst="flowChartPunchedCard">
            <a:avLst/>
          </a:prstGeom>
          <a:gradFill>
            <a:gsLst>
              <a:gs pos="0">
                <a:srgbClr val="287FF2">
                  <a:alpha val="41000"/>
                </a:srgbClr>
              </a:gs>
              <a:gs pos="100000">
                <a:srgbClr val="287FF2">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7">
            <a:extLst>
              <a:ext uri="{FF2B5EF4-FFF2-40B4-BE49-F238E27FC236}">
                <a16:creationId xmlns:a16="http://schemas.microsoft.com/office/drawing/2014/main" id="{3236620B-A200-4ACF-93AB-6C75D9EF9906}"/>
              </a:ext>
            </a:extLst>
          </p:cNvPr>
          <p:cNvSpPr>
            <a:spLocks noGrp="1"/>
          </p:cNvSpPr>
          <p:nvPr>
            <p:ph type="body" sz="quarter" idx="16" hasCustomPrompt="1"/>
          </p:nvPr>
        </p:nvSpPr>
        <p:spPr>
          <a:xfrm>
            <a:off x="802357" y="2895093"/>
            <a:ext cx="4055694" cy="391426"/>
          </a:xfrm>
        </p:spPr>
        <p:txBody>
          <a:bodyPr>
            <a:noAutofit/>
          </a:bodyPr>
          <a:lstStyle>
            <a:lvl1pPr>
              <a:defRPr sz="2000" b="1">
                <a:solidFill>
                  <a:srgbClr val="287FF2"/>
                </a:solidFill>
              </a:defRPr>
            </a:lvl1pPr>
          </a:lstStyle>
          <a:p>
            <a:pPr lvl="0"/>
            <a:r>
              <a:rPr lang="en-US"/>
              <a:t>CLICK TO EDIT MASTER TEXT STYLES</a:t>
            </a:r>
          </a:p>
        </p:txBody>
      </p:sp>
      <p:sp>
        <p:nvSpPr>
          <p:cNvPr id="32" name="Text Placeholder 23">
            <a:extLst>
              <a:ext uri="{FF2B5EF4-FFF2-40B4-BE49-F238E27FC236}">
                <a16:creationId xmlns:a16="http://schemas.microsoft.com/office/drawing/2014/main" id="{D81536F8-D6B4-41BC-A84E-645A01AD5132}"/>
              </a:ext>
            </a:extLst>
          </p:cNvPr>
          <p:cNvSpPr>
            <a:spLocks noGrp="1"/>
          </p:cNvSpPr>
          <p:nvPr>
            <p:ph type="body" sz="quarter" idx="17"/>
          </p:nvPr>
        </p:nvSpPr>
        <p:spPr>
          <a:xfrm>
            <a:off x="1087923" y="3410098"/>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3" name="Text Placeholder 23">
            <a:extLst>
              <a:ext uri="{FF2B5EF4-FFF2-40B4-BE49-F238E27FC236}">
                <a16:creationId xmlns:a16="http://schemas.microsoft.com/office/drawing/2014/main" id="{FD011617-A500-434A-9FE7-3DB20E461E6D}"/>
              </a:ext>
            </a:extLst>
          </p:cNvPr>
          <p:cNvSpPr>
            <a:spLocks noGrp="1"/>
          </p:cNvSpPr>
          <p:nvPr>
            <p:ph type="body" sz="quarter" idx="18"/>
          </p:nvPr>
        </p:nvSpPr>
        <p:spPr>
          <a:xfrm>
            <a:off x="1087923" y="3875618"/>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4" name="Text Placeholder 7">
            <a:extLst>
              <a:ext uri="{FF2B5EF4-FFF2-40B4-BE49-F238E27FC236}">
                <a16:creationId xmlns:a16="http://schemas.microsoft.com/office/drawing/2014/main" id="{7667B6BE-C86F-4A2A-B6C7-0409D4C26A08}"/>
              </a:ext>
            </a:extLst>
          </p:cNvPr>
          <p:cNvSpPr>
            <a:spLocks noGrp="1"/>
          </p:cNvSpPr>
          <p:nvPr>
            <p:ph type="body" sz="quarter" idx="19" hasCustomPrompt="1"/>
          </p:nvPr>
        </p:nvSpPr>
        <p:spPr>
          <a:xfrm>
            <a:off x="802357" y="4870611"/>
            <a:ext cx="4055694" cy="391426"/>
          </a:xfrm>
        </p:spPr>
        <p:txBody>
          <a:bodyPr>
            <a:noAutofit/>
          </a:bodyPr>
          <a:lstStyle>
            <a:lvl1pPr>
              <a:defRPr sz="2000" b="1">
                <a:solidFill>
                  <a:srgbClr val="287FF2"/>
                </a:solidFill>
              </a:defRPr>
            </a:lvl1pPr>
          </a:lstStyle>
          <a:p>
            <a:pPr lvl="0"/>
            <a:r>
              <a:rPr lang="en-US"/>
              <a:t>CLICK TO EDIT MASTER TEXT STYLES</a:t>
            </a:r>
          </a:p>
        </p:txBody>
      </p:sp>
      <p:sp>
        <p:nvSpPr>
          <p:cNvPr id="35" name="Text Placeholder 23">
            <a:extLst>
              <a:ext uri="{FF2B5EF4-FFF2-40B4-BE49-F238E27FC236}">
                <a16:creationId xmlns:a16="http://schemas.microsoft.com/office/drawing/2014/main" id="{8F468EB9-97E0-4D2A-BFF8-8B1AECBA18BD}"/>
              </a:ext>
            </a:extLst>
          </p:cNvPr>
          <p:cNvSpPr>
            <a:spLocks noGrp="1"/>
          </p:cNvSpPr>
          <p:nvPr>
            <p:ph type="body" sz="quarter" idx="20"/>
          </p:nvPr>
        </p:nvSpPr>
        <p:spPr>
          <a:xfrm>
            <a:off x="1087923" y="5385616"/>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6" name="Text Placeholder 23">
            <a:extLst>
              <a:ext uri="{FF2B5EF4-FFF2-40B4-BE49-F238E27FC236}">
                <a16:creationId xmlns:a16="http://schemas.microsoft.com/office/drawing/2014/main" id="{2A079868-7877-4DD9-8DE9-82E9433177A9}"/>
              </a:ext>
            </a:extLst>
          </p:cNvPr>
          <p:cNvSpPr>
            <a:spLocks noGrp="1"/>
          </p:cNvSpPr>
          <p:nvPr>
            <p:ph type="body" sz="quarter" idx="21"/>
          </p:nvPr>
        </p:nvSpPr>
        <p:spPr>
          <a:xfrm>
            <a:off x="1087923" y="5851136"/>
            <a:ext cx="3484562" cy="391426"/>
          </a:xfrm>
        </p:spPr>
        <p:txBody>
          <a:bodyPr>
            <a:normAutofit/>
          </a:bodyPr>
          <a:lstStyle>
            <a:lvl1pPr>
              <a:defRPr sz="180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3786177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Three Contacts">
    <p:spTree>
      <p:nvGrpSpPr>
        <p:cNvPr id="1" name=""/>
        <p:cNvGrpSpPr/>
        <p:nvPr/>
      </p:nvGrpSpPr>
      <p:grpSpPr>
        <a:xfrm>
          <a:off x="0" y="0"/>
          <a:ext cx="0" cy="0"/>
          <a:chOff x="0" y="0"/>
          <a:chExt cx="0" cy="0"/>
        </a:xfrm>
      </p:grpSpPr>
      <p:sp>
        <p:nvSpPr>
          <p:cNvPr id="44" name="Text Placeholder 7">
            <a:extLst>
              <a:ext uri="{FF2B5EF4-FFF2-40B4-BE49-F238E27FC236}">
                <a16:creationId xmlns:a16="http://schemas.microsoft.com/office/drawing/2014/main" id="{2A98228A-1802-44FD-A4B1-24A963C4B5D6}"/>
              </a:ext>
            </a:extLst>
          </p:cNvPr>
          <p:cNvSpPr>
            <a:spLocks noGrp="1"/>
          </p:cNvSpPr>
          <p:nvPr>
            <p:ph type="body" sz="quarter" idx="13" hasCustomPrompt="1"/>
          </p:nvPr>
        </p:nvSpPr>
        <p:spPr>
          <a:xfrm>
            <a:off x="802357" y="976569"/>
            <a:ext cx="4055694" cy="391426"/>
          </a:xfrm>
        </p:spPr>
        <p:txBody>
          <a:bodyPr>
            <a:noAutofit/>
          </a:bodyPr>
          <a:lstStyle>
            <a:lvl1pPr>
              <a:defRPr sz="2000" b="1">
                <a:solidFill>
                  <a:srgbClr val="64B006"/>
                </a:solidFill>
              </a:defRPr>
            </a:lvl1pPr>
          </a:lstStyle>
          <a:p>
            <a:pPr lvl="0"/>
            <a:r>
              <a:rPr lang="en-US"/>
              <a:t>CLICK TO EDIT MASTER TEXT STYLES</a:t>
            </a:r>
          </a:p>
        </p:txBody>
      </p:sp>
      <p:sp>
        <p:nvSpPr>
          <p:cNvPr id="45" name="Text Placeholder 23">
            <a:extLst>
              <a:ext uri="{FF2B5EF4-FFF2-40B4-BE49-F238E27FC236}">
                <a16:creationId xmlns:a16="http://schemas.microsoft.com/office/drawing/2014/main" id="{40A122D2-8B5C-4140-863F-384445D6D636}"/>
              </a:ext>
            </a:extLst>
          </p:cNvPr>
          <p:cNvSpPr>
            <a:spLocks noGrp="1"/>
          </p:cNvSpPr>
          <p:nvPr>
            <p:ph type="body" sz="quarter" idx="14"/>
          </p:nvPr>
        </p:nvSpPr>
        <p:spPr>
          <a:xfrm>
            <a:off x="1087923" y="1491574"/>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46" name="Text Placeholder 23">
            <a:extLst>
              <a:ext uri="{FF2B5EF4-FFF2-40B4-BE49-F238E27FC236}">
                <a16:creationId xmlns:a16="http://schemas.microsoft.com/office/drawing/2014/main" id="{46753296-E02D-49CF-9BF9-64E50438A710}"/>
              </a:ext>
            </a:extLst>
          </p:cNvPr>
          <p:cNvSpPr>
            <a:spLocks noGrp="1"/>
          </p:cNvSpPr>
          <p:nvPr>
            <p:ph type="body" sz="quarter" idx="15"/>
          </p:nvPr>
        </p:nvSpPr>
        <p:spPr>
          <a:xfrm>
            <a:off x="1087923" y="1957094"/>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1" name="Text Placeholder 7">
            <a:extLst>
              <a:ext uri="{FF2B5EF4-FFF2-40B4-BE49-F238E27FC236}">
                <a16:creationId xmlns:a16="http://schemas.microsoft.com/office/drawing/2014/main" id="{3236620B-A200-4ACF-93AB-6C75D9EF9906}"/>
              </a:ext>
            </a:extLst>
          </p:cNvPr>
          <p:cNvSpPr>
            <a:spLocks noGrp="1"/>
          </p:cNvSpPr>
          <p:nvPr>
            <p:ph type="body" sz="quarter" idx="16" hasCustomPrompt="1"/>
          </p:nvPr>
        </p:nvSpPr>
        <p:spPr>
          <a:xfrm>
            <a:off x="802357" y="2895093"/>
            <a:ext cx="4055694" cy="391426"/>
          </a:xfrm>
        </p:spPr>
        <p:txBody>
          <a:bodyPr>
            <a:noAutofit/>
          </a:bodyPr>
          <a:lstStyle>
            <a:lvl1pPr>
              <a:defRPr sz="2000" b="1">
                <a:solidFill>
                  <a:srgbClr val="64B006"/>
                </a:solidFill>
              </a:defRPr>
            </a:lvl1pPr>
          </a:lstStyle>
          <a:p>
            <a:pPr lvl="0"/>
            <a:r>
              <a:rPr lang="en-US"/>
              <a:t>CLICK TO EDIT MASTER TEXT STYLES</a:t>
            </a:r>
          </a:p>
        </p:txBody>
      </p:sp>
      <p:sp>
        <p:nvSpPr>
          <p:cNvPr id="32" name="Text Placeholder 23">
            <a:extLst>
              <a:ext uri="{FF2B5EF4-FFF2-40B4-BE49-F238E27FC236}">
                <a16:creationId xmlns:a16="http://schemas.microsoft.com/office/drawing/2014/main" id="{D81536F8-D6B4-41BC-A84E-645A01AD5132}"/>
              </a:ext>
            </a:extLst>
          </p:cNvPr>
          <p:cNvSpPr>
            <a:spLocks noGrp="1"/>
          </p:cNvSpPr>
          <p:nvPr>
            <p:ph type="body" sz="quarter" idx="17"/>
          </p:nvPr>
        </p:nvSpPr>
        <p:spPr>
          <a:xfrm>
            <a:off x="1087923" y="3410098"/>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3" name="Text Placeholder 23">
            <a:extLst>
              <a:ext uri="{FF2B5EF4-FFF2-40B4-BE49-F238E27FC236}">
                <a16:creationId xmlns:a16="http://schemas.microsoft.com/office/drawing/2014/main" id="{FD011617-A500-434A-9FE7-3DB20E461E6D}"/>
              </a:ext>
            </a:extLst>
          </p:cNvPr>
          <p:cNvSpPr>
            <a:spLocks noGrp="1"/>
          </p:cNvSpPr>
          <p:nvPr>
            <p:ph type="body" sz="quarter" idx="18"/>
          </p:nvPr>
        </p:nvSpPr>
        <p:spPr>
          <a:xfrm>
            <a:off x="1087923" y="3875618"/>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4" name="Text Placeholder 7">
            <a:extLst>
              <a:ext uri="{FF2B5EF4-FFF2-40B4-BE49-F238E27FC236}">
                <a16:creationId xmlns:a16="http://schemas.microsoft.com/office/drawing/2014/main" id="{7667B6BE-C86F-4A2A-B6C7-0409D4C26A08}"/>
              </a:ext>
            </a:extLst>
          </p:cNvPr>
          <p:cNvSpPr>
            <a:spLocks noGrp="1"/>
          </p:cNvSpPr>
          <p:nvPr>
            <p:ph type="body" sz="quarter" idx="19" hasCustomPrompt="1"/>
          </p:nvPr>
        </p:nvSpPr>
        <p:spPr>
          <a:xfrm>
            <a:off x="802357" y="4870611"/>
            <a:ext cx="4055694" cy="391426"/>
          </a:xfrm>
        </p:spPr>
        <p:txBody>
          <a:bodyPr>
            <a:noAutofit/>
          </a:bodyPr>
          <a:lstStyle>
            <a:lvl1pPr>
              <a:defRPr sz="2000" b="1">
                <a:solidFill>
                  <a:srgbClr val="64B006"/>
                </a:solidFill>
              </a:defRPr>
            </a:lvl1pPr>
          </a:lstStyle>
          <a:p>
            <a:pPr lvl="0"/>
            <a:r>
              <a:rPr lang="en-US"/>
              <a:t>CLICK TO EDIT MASTER TEXT STYLES</a:t>
            </a:r>
          </a:p>
        </p:txBody>
      </p:sp>
      <p:sp>
        <p:nvSpPr>
          <p:cNvPr id="35" name="Text Placeholder 23">
            <a:extLst>
              <a:ext uri="{FF2B5EF4-FFF2-40B4-BE49-F238E27FC236}">
                <a16:creationId xmlns:a16="http://schemas.microsoft.com/office/drawing/2014/main" id="{8F468EB9-97E0-4D2A-BFF8-8B1AECBA18BD}"/>
              </a:ext>
            </a:extLst>
          </p:cNvPr>
          <p:cNvSpPr>
            <a:spLocks noGrp="1"/>
          </p:cNvSpPr>
          <p:nvPr>
            <p:ph type="body" sz="quarter" idx="20"/>
          </p:nvPr>
        </p:nvSpPr>
        <p:spPr>
          <a:xfrm>
            <a:off x="1087923" y="5385616"/>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6" name="Text Placeholder 23">
            <a:extLst>
              <a:ext uri="{FF2B5EF4-FFF2-40B4-BE49-F238E27FC236}">
                <a16:creationId xmlns:a16="http://schemas.microsoft.com/office/drawing/2014/main" id="{2A079868-7877-4DD9-8DE9-82E9433177A9}"/>
              </a:ext>
            </a:extLst>
          </p:cNvPr>
          <p:cNvSpPr>
            <a:spLocks noGrp="1"/>
          </p:cNvSpPr>
          <p:nvPr>
            <p:ph type="body" sz="quarter" idx="21"/>
          </p:nvPr>
        </p:nvSpPr>
        <p:spPr>
          <a:xfrm>
            <a:off x="1087923" y="5851136"/>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13" name="Flowchart: Card 12">
            <a:extLst>
              <a:ext uri="{FF2B5EF4-FFF2-40B4-BE49-F238E27FC236}">
                <a16:creationId xmlns:a16="http://schemas.microsoft.com/office/drawing/2014/main" id="{8DC8D446-D957-436A-B3D4-8FE36E76A490}"/>
              </a:ext>
            </a:extLst>
          </p:cNvPr>
          <p:cNvSpPr/>
          <p:nvPr userDrawn="1"/>
        </p:nvSpPr>
        <p:spPr>
          <a:xfrm>
            <a:off x="5479367" y="801857"/>
            <a:ext cx="6424247" cy="6056143"/>
          </a:xfrm>
          <a:prstGeom prst="flowChartPunchedCard">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ard 13">
            <a:extLst>
              <a:ext uri="{FF2B5EF4-FFF2-40B4-BE49-F238E27FC236}">
                <a16:creationId xmlns:a16="http://schemas.microsoft.com/office/drawing/2014/main" id="{81F826E4-8F93-4DBF-8F41-2B354610603B}"/>
              </a:ext>
            </a:extLst>
          </p:cNvPr>
          <p:cNvSpPr/>
          <p:nvPr userDrawn="1"/>
        </p:nvSpPr>
        <p:spPr>
          <a:xfrm>
            <a:off x="5479368" y="801857"/>
            <a:ext cx="6424247" cy="6056144"/>
          </a:xfrm>
          <a:prstGeom prst="flowChartPunchedCard">
            <a:avLst/>
          </a:prstGeom>
          <a:gradFill>
            <a:gsLst>
              <a:gs pos="0">
                <a:srgbClr val="81C723">
                  <a:alpha val="60000"/>
                </a:srgbClr>
              </a:gs>
              <a:gs pos="100000">
                <a:srgbClr val="81C723">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2872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Multi Contacts">
    <p:spTree>
      <p:nvGrpSpPr>
        <p:cNvPr id="1" name=""/>
        <p:cNvGrpSpPr/>
        <p:nvPr/>
      </p:nvGrpSpPr>
      <p:grpSpPr>
        <a:xfrm>
          <a:off x="0" y="0"/>
          <a:ext cx="0" cy="0"/>
          <a:chOff x="0" y="0"/>
          <a:chExt cx="0" cy="0"/>
        </a:xfrm>
      </p:grpSpPr>
      <p:sp>
        <p:nvSpPr>
          <p:cNvPr id="110" name="Text Placeholder 7">
            <a:extLst>
              <a:ext uri="{FF2B5EF4-FFF2-40B4-BE49-F238E27FC236}">
                <a16:creationId xmlns:a16="http://schemas.microsoft.com/office/drawing/2014/main" id="{F74FEF35-F9F1-4181-BD7A-0C7383D446D6}"/>
              </a:ext>
            </a:extLst>
          </p:cNvPr>
          <p:cNvSpPr>
            <a:spLocks noGrp="1"/>
          </p:cNvSpPr>
          <p:nvPr>
            <p:ph type="body" sz="quarter" idx="16" hasCustomPrompt="1"/>
          </p:nvPr>
        </p:nvSpPr>
        <p:spPr>
          <a:xfrm>
            <a:off x="5469281" y="1424244"/>
            <a:ext cx="2608548" cy="528166"/>
          </a:xfr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111" name="Text Placeholder 23">
            <a:extLst>
              <a:ext uri="{FF2B5EF4-FFF2-40B4-BE49-F238E27FC236}">
                <a16:creationId xmlns:a16="http://schemas.microsoft.com/office/drawing/2014/main" id="{2B0B14A7-8DF3-409C-ABE4-9215920115B0}"/>
              </a:ext>
            </a:extLst>
          </p:cNvPr>
          <p:cNvSpPr>
            <a:spLocks noGrp="1"/>
          </p:cNvSpPr>
          <p:nvPr>
            <p:ph type="body" sz="quarter" idx="17"/>
          </p:nvPr>
        </p:nvSpPr>
        <p:spPr>
          <a:xfrm>
            <a:off x="5469281" y="1999789"/>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26" name="Flowchart: Card 25">
            <a:extLst>
              <a:ext uri="{FF2B5EF4-FFF2-40B4-BE49-F238E27FC236}">
                <a16:creationId xmlns:a16="http://schemas.microsoft.com/office/drawing/2014/main" id="{50516304-2013-4729-BE41-F9DA9D452573}"/>
              </a:ext>
            </a:extLst>
          </p:cNvPr>
          <p:cNvSpPr/>
          <p:nvPr userDrawn="1"/>
        </p:nvSpPr>
        <p:spPr>
          <a:xfrm flipH="1">
            <a:off x="295418" y="1104314"/>
            <a:ext cx="4276580" cy="5753687"/>
          </a:xfrm>
          <a:prstGeom prst="flowChartPunchedCard">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a:extLst>
              <a:ext uri="{FF2B5EF4-FFF2-40B4-BE49-F238E27FC236}">
                <a16:creationId xmlns:a16="http://schemas.microsoft.com/office/drawing/2014/main" id="{2FA54F7A-2255-4D4E-8038-05F180466D8B}"/>
              </a:ext>
            </a:extLst>
          </p:cNvPr>
          <p:cNvSpPr>
            <a:spLocks noGrp="1"/>
          </p:cNvSpPr>
          <p:nvPr>
            <p:ph type="body" sz="quarter" idx="18"/>
          </p:nvPr>
        </p:nvSpPr>
        <p:spPr>
          <a:xfrm>
            <a:off x="5469281" y="2327244"/>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57" name="Text Placeholder 7">
            <a:extLst>
              <a:ext uri="{FF2B5EF4-FFF2-40B4-BE49-F238E27FC236}">
                <a16:creationId xmlns:a16="http://schemas.microsoft.com/office/drawing/2014/main" id="{5511C411-10FD-4457-BC05-99BC5132BB34}"/>
              </a:ext>
            </a:extLst>
          </p:cNvPr>
          <p:cNvSpPr>
            <a:spLocks noGrp="1"/>
          </p:cNvSpPr>
          <p:nvPr>
            <p:ph type="body" sz="quarter" idx="19" hasCustomPrompt="1"/>
          </p:nvPr>
        </p:nvSpPr>
        <p:spPr>
          <a:xfrm>
            <a:off x="5469281" y="3110169"/>
            <a:ext cx="2608548" cy="528166"/>
          </a:xfr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58" name="Text Placeholder 23">
            <a:extLst>
              <a:ext uri="{FF2B5EF4-FFF2-40B4-BE49-F238E27FC236}">
                <a16:creationId xmlns:a16="http://schemas.microsoft.com/office/drawing/2014/main" id="{0C3633CF-0EB5-424E-BB98-BF648DE15A72}"/>
              </a:ext>
            </a:extLst>
          </p:cNvPr>
          <p:cNvSpPr>
            <a:spLocks noGrp="1"/>
          </p:cNvSpPr>
          <p:nvPr>
            <p:ph type="body" sz="quarter" idx="20"/>
          </p:nvPr>
        </p:nvSpPr>
        <p:spPr>
          <a:xfrm>
            <a:off x="5469281" y="3685714"/>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59" name="Text Placeholder 23">
            <a:extLst>
              <a:ext uri="{FF2B5EF4-FFF2-40B4-BE49-F238E27FC236}">
                <a16:creationId xmlns:a16="http://schemas.microsoft.com/office/drawing/2014/main" id="{1DCECCF5-8DFA-4441-84B2-72D506AD5854}"/>
              </a:ext>
            </a:extLst>
          </p:cNvPr>
          <p:cNvSpPr>
            <a:spLocks noGrp="1"/>
          </p:cNvSpPr>
          <p:nvPr>
            <p:ph type="body" sz="quarter" idx="21"/>
          </p:nvPr>
        </p:nvSpPr>
        <p:spPr>
          <a:xfrm>
            <a:off x="5469281" y="4013169"/>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0" name="Text Placeholder 7">
            <a:extLst>
              <a:ext uri="{FF2B5EF4-FFF2-40B4-BE49-F238E27FC236}">
                <a16:creationId xmlns:a16="http://schemas.microsoft.com/office/drawing/2014/main" id="{6D94B5EA-1453-40F5-BD4A-35D9E78610D2}"/>
              </a:ext>
            </a:extLst>
          </p:cNvPr>
          <p:cNvSpPr>
            <a:spLocks noGrp="1"/>
          </p:cNvSpPr>
          <p:nvPr>
            <p:ph type="body" sz="quarter" idx="22" hasCustomPrompt="1"/>
          </p:nvPr>
        </p:nvSpPr>
        <p:spPr>
          <a:xfrm>
            <a:off x="5469281" y="4938140"/>
            <a:ext cx="2608548" cy="528166"/>
          </a:xfr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61" name="Text Placeholder 23">
            <a:extLst>
              <a:ext uri="{FF2B5EF4-FFF2-40B4-BE49-F238E27FC236}">
                <a16:creationId xmlns:a16="http://schemas.microsoft.com/office/drawing/2014/main" id="{DE33396F-A6BA-4353-A780-C7814D303FD2}"/>
              </a:ext>
            </a:extLst>
          </p:cNvPr>
          <p:cNvSpPr>
            <a:spLocks noGrp="1"/>
          </p:cNvSpPr>
          <p:nvPr>
            <p:ph type="body" sz="quarter" idx="23"/>
          </p:nvPr>
        </p:nvSpPr>
        <p:spPr>
          <a:xfrm>
            <a:off x="5469281" y="5513685"/>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2" name="Text Placeholder 23">
            <a:extLst>
              <a:ext uri="{FF2B5EF4-FFF2-40B4-BE49-F238E27FC236}">
                <a16:creationId xmlns:a16="http://schemas.microsoft.com/office/drawing/2014/main" id="{BB6DF86F-FFFB-453C-B300-07B97B0A50FD}"/>
              </a:ext>
            </a:extLst>
          </p:cNvPr>
          <p:cNvSpPr>
            <a:spLocks noGrp="1"/>
          </p:cNvSpPr>
          <p:nvPr>
            <p:ph type="body" sz="quarter" idx="24"/>
          </p:nvPr>
        </p:nvSpPr>
        <p:spPr>
          <a:xfrm>
            <a:off x="5469281" y="5841140"/>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3" name="Text Placeholder 7">
            <a:extLst>
              <a:ext uri="{FF2B5EF4-FFF2-40B4-BE49-F238E27FC236}">
                <a16:creationId xmlns:a16="http://schemas.microsoft.com/office/drawing/2014/main" id="{C3F302F9-77BA-4F5C-91E3-DE8DCD8944E9}"/>
              </a:ext>
            </a:extLst>
          </p:cNvPr>
          <p:cNvSpPr>
            <a:spLocks noGrp="1"/>
          </p:cNvSpPr>
          <p:nvPr>
            <p:ph type="body" sz="quarter" idx="25" hasCustomPrompt="1"/>
          </p:nvPr>
        </p:nvSpPr>
        <p:spPr>
          <a:xfrm>
            <a:off x="8850027" y="1424244"/>
            <a:ext cx="2608548" cy="528166"/>
          </a:xfr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64" name="Text Placeholder 23">
            <a:extLst>
              <a:ext uri="{FF2B5EF4-FFF2-40B4-BE49-F238E27FC236}">
                <a16:creationId xmlns:a16="http://schemas.microsoft.com/office/drawing/2014/main" id="{350DD500-9F5B-4297-B298-1660F623F7DD}"/>
              </a:ext>
            </a:extLst>
          </p:cNvPr>
          <p:cNvSpPr>
            <a:spLocks noGrp="1"/>
          </p:cNvSpPr>
          <p:nvPr>
            <p:ph type="body" sz="quarter" idx="26"/>
          </p:nvPr>
        </p:nvSpPr>
        <p:spPr>
          <a:xfrm>
            <a:off x="8850027" y="1999789"/>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5" name="Text Placeholder 23">
            <a:extLst>
              <a:ext uri="{FF2B5EF4-FFF2-40B4-BE49-F238E27FC236}">
                <a16:creationId xmlns:a16="http://schemas.microsoft.com/office/drawing/2014/main" id="{6F82178D-C3B6-4B9D-80A3-9764721A646D}"/>
              </a:ext>
            </a:extLst>
          </p:cNvPr>
          <p:cNvSpPr>
            <a:spLocks noGrp="1"/>
          </p:cNvSpPr>
          <p:nvPr>
            <p:ph type="body" sz="quarter" idx="27"/>
          </p:nvPr>
        </p:nvSpPr>
        <p:spPr>
          <a:xfrm>
            <a:off x="8850027" y="2327244"/>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6" name="Text Placeholder 7">
            <a:extLst>
              <a:ext uri="{FF2B5EF4-FFF2-40B4-BE49-F238E27FC236}">
                <a16:creationId xmlns:a16="http://schemas.microsoft.com/office/drawing/2014/main" id="{6F8F255B-174B-4697-87DD-BACB60BE3132}"/>
              </a:ext>
            </a:extLst>
          </p:cNvPr>
          <p:cNvSpPr>
            <a:spLocks noGrp="1"/>
          </p:cNvSpPr>
          <p:nvPr>
            <p:ph type="body" sz="quarter" idx="28" hasCustomPrompt="1"/>
          </p:nvPr>
        </p:nvSpPr>
        <p:spPr>
          <a:xfrm>
            <a:off x="8850027" y="3110169"/>
            <a:ext cx="2608548" cy="528166"/>
          </a:xfr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67" name="Text Placeholder 23">
            <a:extLst>
              <a:ext uri="{FF2B5EF4-FFF2-40B4-BE49-F238E27FC236}">
                <a16:creationId xmlns:a16="http://schemas.microsoft.com/office/drawing/2014/main" id="{FDAAF906-C58C-43D9-A3C4-0C0A67B995B9}"/>
              </a:ext>
            </a:extLst>
          </p:cNvPr>
          <p:cNvSpPr>
            <a:spLocks noGrp="1"/>
          </p:cNvSpPr>
          <p:nvPr>
            <p:ph type="body" sz="quarter" idx="29"/>
          </p:nvPr>
        </p:nvSpPr>
        <p:spPr>
          <a:xfrm>
            <a:off x="8850027" y="3685714"/>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8" name="Text Placeholder 23">
            <a:extLst>
              <a:ext uri="{FF2B5EF4-FFF2-40B4-BE49-F238E27FC236}">
                <a16:creationId xmlns:a16="http://schemas.microsoft.com/office/drawing/2014/main" id="{B2F4DDC2-791B-48B5-A8A2-71BE489378F6}"/>
              </a:ext>
            </a:extLst>
          </p:cNvPr>
          <p:cNvSpPr>
            <a:spLocks noGrp="1"/>
          </p:cNvSpPr>
          <p:nvPr>
            <p:ph type="body" sz="quarter" idx="30"/>
          </p:nvPr>
        </p:nvSpPr>
        <p:spPr>
          <a:xfrm>
            <a:off x="8850027" y="4013169"/>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9" name="Text Placeholder 7">
            <a:extLst>
              <a:ext uri="{FF2B5EF4-FFF2-40B4-BE49-F238E27FC236}">
                <a16:creationId xmlns:a16="http://schemas.microsoft.com/office/drawing/2014/main" id="{B0AE7557-9418-4E23-9033-B79F09071551}"/>
              </a:ext>
            </a:extLst>
          </p:cNvPr>
          <p:cNvSpPr>
            <a:spLocks noGrp="1"/>
          </p:cNvSpPr>
          <p:nvPr>
            <p:ph type="body" sz="quarter" idx="31" hasCustomPrompt="1"/>
          </p:nvPr>
        </p:nvSpPr>
        <p:spPr>
          <a:xfrm>
            <a:off x="8850027" y="4938140"/>
            <a:ext cx="2608548" cy="528166"/>
          </a:xfr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70" name="Text Placeholder 23">
            <a:extLst>
              <a:ext uri="{FF2B5EF4-FFF2-40B4-BE49-F238E27FC236}">
                <a16:creationId xmlns:a16="http://schemas.microsoft.com/office/drawing/2014/main" id="{C43B5E5C-52D8-40A0-B430-246B0B779A32}"/>
              </a:ext>
            </a:extLst>
          </p:cNvPr>
          <p:cNvSpPr>
            <a:spLocks noGrp="1"/>
          </p:cNvSpPr>
          <p:nvPr>
            <p:ph type="body" sz="quarter" idx="32"/>
          </p:nvPr>
        </p:nvSpPr>
        <p:spPr>
          <a:xfrm>
            <a:off x="8850027" y="5513685"/>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71" name="Text Placeholder 23">
            <a:extLst>
              <a:ext uri="{FF2B5EF4-FFF2-40B4-BE49-F238E27FC236}">
                <a16:creationId xmlns:a16="http://schemas.microsoft.com/office/drawing/2014/main" id="{CCEAEAF3-CE18-4F0F-BE70-C849C678B69C}"/>
              </a:ext>
            </a:extLst>
          </p:cNvPr>
          <p:cNvSpPr>
            <a:spLocks noGrp="1"/>
          </p:cNvSpPr>
          <p:nvPr>
            <p:ph type="body" sz="quarter" idx="33"/>
          </p:nvPr>
        </p:nvSpPr>
        <p:spPr>
          <a:xfrm>
            <a:off x="8850027" y="5841140"/>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72" name="Flowchart: Card 71">
            <a:extLst>
              <a:ext uri="{FF2B5EF4-FFF2-40B4-BE49-F238E27FC236}">
                <a16:creationId xmlns:a16="http://schemas.microsoft.com/office/drawing/2014/main" id="{ED729BAD-7B1D-4B61-995E-48D586BE9153}"/>
              </a:ext>
            </a:extLst>
          </p:cNvPr>
          <p:cNvSpPr/>
          <p:nvPr userDrawn="1"/>
        </p:nvSpPr>
        <p:spPr>
          <a:xfrm flipH="1">
            <a:off x="295418" y="1101602"/>
            <a:ext cx="4276580" cy="5753687"/>
          </a:xfrm>
          <a:prstGeom prst="flowChartPunchedCard">
            <a:avLst/>
          </a:prstGeom>
          <a:gradFill>
            <a:gsLst>
              <a:gs pos="0">
                <a:srgbClr val="64B006">
                  <a:alpha val="60000"/>
                </a:srgbClr>
              </a:gs>
              <a:gs pos="100000">
                <a:srgbClr val="64B006">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682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Questi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515"/>
            <a:ext cx="12192000" cy="5887204"/>
          </a:xfrm>
          <a:prstGeom prst="rect">
            <a:avLst/>
          </a:prstGeom>
        </p:spPr>
      </p:pic>
      <p:sp>
        <p:nvSpPr>
          <p:cNvPr id="20" name="Rectangle 19">
            <a:extLst>
              <a:ext uri="{FF2B5EF4-FFF2-40B4-BE49-F238E27FC236}">
                <a16:creationId xmlns:a16="http://schemas.microsoft.com/office/drawing/2014/main" id="{CEEDA23C-854D-48AE-980C-438BF0E638CC}"/>
              </a:ext>
            </a:extLst>
          </p:cNvPr>
          <p:cNvSpPr/>
          <p:nvPr userDrawn="1"/>
        </p:nvSpPr>
        <p:spPr>
          <a:xfrm>
            <a:off x="-1074"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615E0C-E52B-4248-B123-C50339696CAE}"/>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88F986A-4066-4E61-B1BF-D24FFE8479D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
        <p:nvSpPr>
          <p:cNvPr id="24" name="Text Placeholder 10">
            <a:extLst>
              <a:ext uri="{FF2B5EF4-FFF2-40B4-BE49-F238E27FC236}">
                <a16:creationId xmlns:a16="http://schemas.microsoft.com/office/drawing/2014/main" id="{C341FB12-3305-4217-9B36-C4637D8F7C9F}"/>
              </a:ext>
            </a:extLst>
          </p:cNvPr>
          <p:cNvSpPr>
            <a:spLocks noGrp="1"/>
          </p:cNvSpPr>
          <p:nvPr>
            <p:ph type="body" sz="quarter" idx="10" hasCustomPrompt="1"/>
          </p:nvPr>
        </p:nvSpPr>
        <p:spPr>
          <a:xfrm>
            <a:off x="2571750" y="2517815"/>
            <a:ext cx="7048500" cy="914400"/>
          </a:xfrm>
        </p:spPr>
        <p:txBody>
          <a:bodyPr>
            <a:noAutofit/>
          </a:bodyPr>
          <a:lstStyle>
            <a:lvl1pPr>
              <a:defRPr sz="8800" b="1">
                <a:solidFill>
                  <a:schemeClr val="bg1"/>
                </a:solidFill>
              </a:defRPr>
            </a:lvl1pPr>
            <a:lvl2pPr marL="457200" indent="0">
              <a:buNone/>
              <a:defRPr/>
            </a:lvl2pPr>
          </a:lstStyle>
          <a:p>
            <a:pPr lvl="0"/>
            <a:r>
              <a:rPr lang="en-US"/>
              <a:t>Questions?</a:t>
            </a:r>
          </a:p>
        </p:txBody>
      </p:sp>
    </p:spTree>
    <p:extLst>
      <p:ext uri="{BB962C8B-B14F-4D97-AF65-F5344CB8AC3E}">
        <p14:creationId xmlns:p14="http://schemas.microsoft.com/office/powerpoint/2010/main" val="39860922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Questi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515"/>
            <a:ext cx="12192000" cy="5887204"/>
          </a:xfrm>
          <a:prstGeom prst="rect">
            <a:avLst/>
          </a:prstGeom>
        </p:spPr>
      </p:pic>
      <p:sp>
        <p:nvSpPr>
          <p:cNvPr id="13" name="Rectangle 12">
            <a:extLst>
              <a:ext uri="{FF2B5EF4-FFF2-40B4-BE49-F238E27FC236}">
                <a16:creationId xmlns:a16="http://schemas.microsoft.com/office/drawing/2014/main" id="{14CB19C0-5FE9-464F-9606-975B6397A83F}"/>
              </a:ext>
            </a:extLst>
          </p:cNvPr>
          <p:cNvSpPr/>
          <p:nvPr userDrawn="1"/>
        </p:nvSpPr>
        <p:spPr>
          <a:xfrm>
            <a:off x="0" y="0"/>
            <a:ext cx="12192000" cy="5851824"/>
          </a:xfrm>
          <a:prstGeom prst="rect">
            <a:avLst/>
          </a:prstGeom>
          <a:gradFill>
            <a:gsLst>
              <a:gs pos="0">
                <a:srgbClr val="C0E559">
                  <a:alpha val="80000"/>
                </a:srgbClr>
              </a:gs>
              <a:gs pos="100000">
                <a:srgbClr val="64B006">
                  <a:alpha val="7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615E0C-E52B-4248-B123-C50339696CAE}"/>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88F986A-4066-4E61-B1BF-D24FFE8479D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
        <p:nvSpPr>
          <p:cNvPr id="14" name="Text Placeholder 10">
            <a:extLst>
              <a:ext uri="{FF2B5EF4-FFF2-40B4-BE49-F238E27FC236}">
                <a16:creationId xmlns:a16="http://schemas.microsoft.com/office/drawing/2014/main" id="{CA5E38DF-EDEB-456F-9D4B-6094B9035F3E}"/>
              </a:ext>
            </a:extLst>
          </p:cNvPr>
          <p:cNvSpPr>
            <a:spLocks noGrp="1"/>
          </p:cNvSpPr>
          <p:nvPr>
            <p:ph type="body" sz="quarter" idx="10" hasCustomPrompt="1"/>
          </p:nvPr>
        </p:nvSpPr>
        <p:spPr>
          <a:xfrm>
            <a:off x="2571750" y="2517815"/>
            <a:ext cx="7048500" cy="914400"/>
          </a:xfrm>
        </p:spPr>
        <p:txBody>
          <a:bodyPr>
            <a:noAutofit/>
          </a:bodyPr>
          <a:lstStyle>
            <a:lvl1pPr>
              <a:defRPr sz="8800" b="1">
                <a:solidFill>
                  <a:schemeClr val="bg1"/>
                </a:solidFill>
              </a:defRPr>
            </a:lvl1pPr>
            <a:lvl2pPr marL="457200" indent="0">
              <a:buNone/>
              <a:defRPr/>
            </a:lvl2pPr>
          </a:lstStyle>
          <a:p>
            <a:pPr lvl="0"/>
            <a:r>
              <a:rPr lang="en-US"/>
              <a:t>Questions?</a:t>
            </a:r>
          </a:p>
        </p:txBody>
      </p:sp>
    </p:spTree>
    <p:extLst>
      <p:ext uri="{BB962C8B-B14F-4D97-AF65-F5344CB8AC3E}">
        <p14:creationId xmlns:p14="http://schemas.microsoft.com/office/powerpoint/2010/main" val="3550008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lue Background">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B2CAC3-5D41-81FA-FD4F-277EB9C37D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6223160"/>
            <a:ext cx="12188928" cy="634840"/>
          </a:xfrm>
          <a:prstGeom prst="rect">
            <a:avLst/>
          </a:prstGeom>
        </p:spPr>
      </p:pic>
      <p:pic>
        <p:nvPicPr>
          <p:cNvPr id="5" name="Picture 4" descr="A white diamond with colorful letters&#10;&#10;AI-generated content may be incorrect.">
            <a:extLst>
              <a:ext uri="{FF2B5EF4-FFF2-40B4-BE49-F238E27FC236}">
                <a16:creationId xmlns:a16="http://schemas.microsoft.com/office/drawing/2014/main" id="{5617E386-D6B4-B666-B5CC-293E682BA3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7" name="Slide Number Placeholder 5">
            <a:extLst>
              <a:ext uri="{FF2B5EF4-FFF2-40B4-BE49-F238E27FC236}">
                <a16:creationId xmlns:a16="http://schemas.microsoft.com/office/drawing/2014/main" id="{CD96AAE4-6A7C-762F-4CB4-4120732F15D6}"/>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
        <p:nvSpPr>
          <p:cNvPr id="2" name="Title 1"/>
          <p:cNvSpPr>
            <a:spLocks noGrp="1"/>
          </p:cNvSpPr>
          <p:nvPr>
            <p:ph type="title"/>
          </p:nvPr>
        </p:nvSpPr>
        <p:spPr/>
        <p:txBody>
          <a:bodyPr>
            <a:normAutofit/>
          </a:bodyPr>
          <a:lstStyle>
            <a:lvl1pPr>
              <a:defRPr sz="2800" b="1">
                <a:solidFill>
                  <a:schemeClr val="bg1"/>
                </a:solidFill>
                <a:latin typeface="+mj-lt"/>
              </a:defRPr>
            </a:lvl1p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spcAft>
                <a:spcPts val="600"/>
              </a:spcAft>
              <a:defRPr sz="2400">
                <a:solidFill>
                  <a:schemeClr val="bg1"/>
                </a:solidFill>
              </a:defRPr>
            </a:lvl1pPr>
            <a:lvl2pPr>
              <a:spcAft>
                <a:spcPts val="600"/>
              </a:spcAft>
              <a:defRPr sz="2000">
                <a:solidFill>
                  <a:schemeClr val="bg1"/>
                </a:solidFill>
              </a:defRPr>
            </a:lvl2pPr>
            <a:lvl3pPr>
              <a:spcAft>
                <a:spcPts val="600"/>
              </a:spcAft>
              <a:defRPr sz="18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0274182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C7DD5C4-C398-485B-BBAD-2D5E5EEDF72F}"/>
              </a:ext>
            </a:extLst>
          </p:cNvPr>
          <p:cNvSpPr/>
          <p:nvPr userDrawn="1"/>
        </p:nvSpPr>
        <p:spPr>
          <a:xfrm>
            <a:off x="0" y="0"/>
            <a:ext cx="12192000" cy="5887204"/>
          </a:xfrm>
          <a:prstGeom prst="rect">
            <a:avLst/>
          </a:prstGeom>
          <a:gradFill>
            <a:gsLst>
              <a:gs pos="0">
                <a:srgbClr val="64B006">
                  <a:alpha val="60000"/>
                </a:srgbClr>
              </a:gs>
              <a:gs pos="100000">
                <a:srgbClr val="64B006">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5152572" y="3972547"/>
            <a:ext cx="3468915" cy="82788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1A27AC42-123D-42B2-8405-C292B80C75E6}"/>
              </a:ext>
            </a:extLst>
          </p:cNvPr>
          <p:cNvSpPr>
            <a:spLocks noGrp="1"/>
          </p:cNvSpPr>
          <p:nvPr>
            <p:ph type="dt" sz="half" idx="10"/>
          </p:nvPr>
        </p:nvSpPr>
        <p:spPr>
          <a:xfrm rot="16200000">
            <a:off x="10533062" y="4203926"/>
            <a:ext cx="2743200" cy="365125"/>
          </a:xfrm>
          <a:prstGeom prst="rect">
            <a:avLst/>
          </a:prstGeom>
        </p:spPr>
        <p:txBody>
          <a:bodyPr/>
          <a:lstStyle>
            <a:lvl1pPr>
              <a:defRPr sz="1400">
                <a:solidFill>
                  <a:srgbClr val="C0E559"/>
                </a:solidFill>
              </a:defRPr>
            </a:lvl1pPr>
          </a:lstStyle>
          <a:p>
            <a:fld id="{32FEB8CD-9EF4-4530-94A5-01EACBCB0F9E}" type="datetimeFigureOut">
              <a:rPr lang="en-US" smtClean="0"/>
              <a:pPr/>
              <a:t>9/4/2025</a:t>
            </a:fld>
            <a:endParaRPr lang="en-US"/>
          </a:p>
        </p:txBody>
      </p:sp>
      <p:sp>
        <p:nvSpPr>
          <p:cNvPr id="10" name="Title 1">
            <a:extLst>
              <a:ext uri="{FF2B5EF4-FFF2-40B4-BE49-F238E27FC236}">
                <a16:creationId xmlns:a16="http://schemas.microsoft.com/office/drawing/2014/main" id="{94C1A96F-1CC1-C641-97C1-155FACE36C4C}"/>
              </a:ext>
            </a:extLst>
          </p:cNvPr>
          <p:cNvSpPr txBox="1">
            <a:spLocks/>
          </p:cNvSpPr>
          <p:nvPr userDrawn="1"/>
        </p:nvSpPr>
        <p:spPr>
          <a:xfrm>
            <a:off x="5152572" y="1975600"/>
            <a:ext cx="5143953" cy="19290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sz="6600">
                <a:solidFill>
                  <a:schemeClr val="bg1"/>
                </a:solidFill>
                <a:latin typeface="Arial" panose="020B0604020202020204" pitchFamily="34" charset="0"/>
                <a:cs typeface="Arial" panose="020B0604020202020204" pitchFamily="34" charset="0"/>
              </a:rPr>
              <a:t>Thanks for </a:t>
            </a:r>
            <a:br>
              <a:rPr lang="en-US" sz="6600">
                <a:solidFill>
                  <a:schemeClr val="bg1"/>
                </a:solidFill>
                <a:latin typeface="Arial" panose="020B0604020202020204" pitchFamily="34" charset="0"/>
                <a:cs typeface="Arial" panose="020B0604020202020204" pitchFamily="34" charset="0"/>
              </a:rPr>
            </a:br>
            <a:r>
              <a:rPr lang="en-US" sz="6600">
                <a:solidFill>
                  <a:schemeClr val="bg1"/>
                </a:solidFill>
                <a:latin typeface="Arial" panose="020B0604020202020204" pitchFamily="34" charset="0"/>
                <a:cs typeface="Arial" panose="020B0604020202020204" pitchFamily="34" charset="0"/>
              </a:rPr>
              <a:t>listening.</a:t>
            </a:r>
          </a:p>
        </p:txBody>
      </p:sp>
      <p:pic>
        <p:nvPicPr>
          <p:cNvPr id="31" name="Picture 30" descr="MassSave_2015Color_Logo.png">
            <a:extLst>
              <a:ext uri="{FF2B5EF4-FFF2-40B4-BE49-F238E27FC236}">
                <a16:creationId xmlns:a16="http://schemas.microsoft.com/office/drawing/2014/main" id="{65EA69CF-4188-496F-A252-61CF827B02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2568" y="2512528"/>
            <a:ext cx="1841563" cy="916472"/>
          </a:xfrm>
          <a:prstGeom prst="rect">
            <a:avLst/>
          </a:prstGeom>
        </p:spPr>
      </p:pic>
      <p:sp>
        <p:nvSpPr>
          <p:cNvPr id="32" name="Rectangle 31">
            <a:extLst>
              <a:ext uri="{FF2B5EF4-FFF2-40B4-BE49-F238E27FC236}">
                <a16:creationId xmlns:a16="http://schemas.microsoft.com/office/drawing/2014/main" id="{1B5CF533-FC1B-429E-A70A-0A69E5660A70}"/>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7054DA8B-BE76-4670-BB94-D824164B2DF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4174514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_4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021847" y="3967293"/>
            <a:ext cx="2411413" cy="1758156"/>
          </a:xfrm>
        </p:spPr>
        <p:txBody>
          <a:bodyPr anchor="b">
            <a:normAutofit/>
          </a:bodyPr>
          <a:lstStyle>
            <a:lvl1pPr marL="0" indent="0">
              <a:buNone/>
              <a:defRPr sz="2000" b="0"/>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1485795" y="2246424"/>
            <a:ext cx="1483519" cy="1483519"/>
          </a:xfrm>
          <a:prstGeom prst="ellipse">
            <a:avLst/>
          </a:prstGeom>
          <a:solidFill>
            <a:srgbClr val="64B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icture Placeholder 11">
            <a:extLst>
              <a:ext uri="{FF2B5EF4-FFF2-40B4-BE49-F238E27FC236}">
                <a16:creationId xmlns:a16="http://schemas.microsoft.com/office/drawing/2014/main" id="{2EBA29CD-7A0C-4984-9512-A9F92E9992D7}"/>
              </a:ext>
            </a:extLst>
          </p:cNvPr>
          <p:cNvSpPr>
            <a:spLocks noGrp="1"/>
          </p:cNvSpPr>
          <p:nvPr>
            <p:ph type="pic" sz="quarter" idx="10"/>
          </p:nvPr>
        </p:nvSpPr>
        <p:spPr>
          <a:xfrm>
            <a:off x="1712229" y="2451117"/>
            <a:ext cx="1030648" cy="1074130"/>
          </a:xfrm>
        </p:spPr>
        <p:txBody>
          <a:bodyPr/>
          <a:lstStyle>
            <a:lvl1pPr>
              <a:defRPr/>
            </a:lvl1pPr>
          </a:lstStyle>
          <a:p>
            <a:endParaRPr lang="en-US"/>
          </a:p>
        </p:txBody>
      </p:sp>
      <p:sp>
        <p:nvSpPr>
          <p:cNvPr id="16" name="Text Placeholder 2">
            <a:extLst>
              <a:ext uri="{FF2B5EF4-FFF2-40B4-BE49-F238E27FC236}">
                <a16:creationId xmlns:a16="http://schemas.microsoft.com/office/drawing/2014/main" id="{D20770D1-DF87-486F-BAB4-27A34B457EE1}"/>
              </a:ext>
            </a:extLst>
          </p:cNvPr>
          <p:cNvSpPr>
            <a:spLocks noGrp="1"/>
          </p:cNvSpPr>
          <p:nvPr>
            <p:ph type="body" idx="11"/>
          </p:nvPr>
        </p:nvSpPr>
        <p:spPr>
          <a:xfrm>
            <a:off x="3772303" y="3967293"/>
            <a:ext cx="2411413" cy="1758156"/>
          </a:xfrm>
        </p:spPr>
        <p:txBody>
          <a:bodyPr anchor="b">
            <a:normAutofit/>
          </a:bodyPr>
          <a:lstStyle>
            <a:lvl1pPr marL="0" indent="0">
              <a:buNone/>
              <a:defRPr sz="2000" b="0"/>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17" name="Oval 16">
            <a:extLst>
              <a:ext uri="{FF2B5EF4-FFF2-40B4-BE49-F238E27FC236}">
                <a16:creationId xmlns:a16="http://schemas.microsoft.com/office/drawing/2014/main" id="{430F3932-BD51-4773-9DA8-D1CA32D59D2A}"/>
              </a:ext>
            </a:extLst>
          </p:cNvPr>
          <p:cNvSpPr/>
          <p:nvPr userDrawn="1"/>
        </p:nvSpPr>
        <p:spPr>
          <a:xfrm>
            <a:off x="4236252" y="2246424"/>
            <a:ext cx="1483519" cy="1483519"/>
          </a:xfrm>
          <a:prstGeom prst="ellipse">
            <a:avLst/>
          </a:prstGeom>
          <a:solidFill>
            <a:srgbClr val="C0E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icture Placeholder 11">
            <a:extLst>
              <a:ext uri="{FF2B5EF4-FFF2-40B4-BE49-F238E27FC236}">
                <a16:creationId xmlns:a16="http://schemas.microsoft.com/office/drawing/2014/main" id="{BFB8361F-E50D-47DD-A97D-663A8533953F}"/>
              </a:ext>
            </a:extLst>
          </p:cNvPr>
          <p:cNvSpPr>
            <a:spLocks noGrp="1"/>
          </p:cNvSpPr>
          <p:nvPr>
            <p:ph type="pic" sz="quarter" idx="12"/>
          </p:nvPr>
        </p:nvSpPr>
        <p:spPr>
          <a:xfrm>
            <a:off x="4462686" y="2451117"/>
            <a:ext cx="1030648" cy="1074130"/>
          </a:xfrm>
        </p:spPr>
        <p:txBody>
          <a:bodyPr/>
          <a:lstStyle>
            <a:lvl1pPr>
              <a:defRPr/>
            </a:lvl1pPr>
          </a:lstStyle>
          <a:p>
            <a:endParaRPr lang="en-US"/>
          </a:p>
        </p:txBody>
      </p:sp>
      <p:sp>
        <p:nvSpPr>
          <p:cNvPr id="19" name="Text Placeholder 2">
            <a:extLst>
              <a:ext uri="{FF2B5EF4-FFF2-40B4-BE49-F238E27FC236}">
                <a16:creationId xmlns:a16="http://schemas.microsoft.com/office/drawing/2014/main" id="{464089F1-A7A8-4EC1-8EA8-CD23083664B8}"/>
              </a:ext>
            </a:extLst>
          </p:cNvPr>
          <p:cNvSpPr>
            <a:spLocks noGrp="1"/>
          </p:cNvSpPr>
          <p:nvPr>
            <p:ph type="body" idx="13"/>
          </p:nvPr>
        </p:nvSpPr>
        <p:spPr>
          <a:xfrm>
            <a:off x="6522761" y="3967293"/>
            <a:ext cx="2411413" cy="1758156"/>
          </a:xfrm>
        </p:spPr>
        <p:txBody>
          <a:bodyPr anchor="b">
            <a:normAutofit/>
          </a:bodyPr>
          <a:lstStyle>
            <a:lvl1pPr marL="0" indent="0">
              <a:buNone/>
              <a:defRPr sz="2000" b="0"/>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20" name="Oval 19">
            <a:extLst>
              <a:ext uri="{FF2B5EF4-FFF2-40B4-BE49-F238E27FC236}">
                <a16:creationId xmlns:a16="http://schemas.microsoft.com/office/drawing/2014/main" id="{76B86ABD-6F09-4F7A-9E92-A621BBEFA1F1}"/>
              </a:ext>
            </a:extLst>
          </p:cNvPr>
          <p:cNvSpPr/>
          <p:nvPr userDrawn="1"/>
        </p:nvSpPr>
        <p:spPr>
          <a:xfrm>
            <a:off x="6986709" y="2246424"/>
            <a:ext cx="1483519" cy="14835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Picture Placeholder 11">
            <a:extLst>
              <a:ext uri="{FF2B5EF4-FFF2-40B4-BE49-F238E27FC236}">
                <a16:creationId xmlns:a16="http://schemas.microsoft.com/office/drawing/2014/main" id="{0C155E1B-BCF3-45F4-8B01-20B38151EDF2}"/>
              </a:ext>
            </a:extLst>
          </p:cNvPr>
          <p:cNvSpPr>
            <a:spLocks noGrp="1"/>
          </p:cNvSpPr>
          <p:nvPr>
            <p:ph type="pic" sz="quarter" idx="14"/>
          </p:nvPr>
        </p:nvSpPr>
        <p:spPr>
          <a:xfrm>
            <a:off x="7213143" y="2451117"/>
            <a:ext cx="1030648" cy="1074130"/>
          </a:xfrm>
        </p:spPr>
        <p:txBody>
          <a:bodyPr/>
          <a:lstStyle>
            <a:lvl1pPr>
              <a:defRPr/>
            </a:lvl1pPr>
          </a:lstStyle>
          <a:p>
            <a:endParaRPr lang="en-US"/>
          </a:p>
        </p:txBody>
      </p:sp>
      <p:sp>
        <p:nvSpPr>
          <p:cNvPr id="22" name="Text Placeholder 2">
            <a:extLst>
              <a:ext uri="{FF2B5EF4-FFF2-40B4-BE49-F238E27FC236}">
                <a16:creationId xmlns:a16="http://schemas.microsoft.com/office/drawing/2014/main" id="{C64166AC-86D1-4019-A0B9-0270B37970CE}"/>
              </a:ext>
            </a:extLst>
          </p:cNvPr>
          <p:cNvSpPr>
            <a:spLocks noGrp="1"/>
          </p:cNvSpPr>
          <p:nvPr>
            <p:ph type="body" idx="15"/>
          </p:nvPr>
        </p:nvSpPr>
        <p:spPr>
          <a:xfrm>
            <a:off x="9243866" y="3967293"/>
            <a:ext cx="2411413" cy="1758156"/>
          </a:xfrm>
        </p:spPr>
        <p:txBody>
          <a:bodyPr anchor="b">
            <a:normAutofit/>
          </a:bodyPr>
          <a:lstStyle>
            <a:lvl1pPr marL="0" indent="0">
              <a:buNone/>
              <a:defRPr sz="2000" b="0"/>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23" name="Oval 22">
            <a:extLst>
              <a:ext uri="{FF2B5EF4-FFF2-40B4-BE49-F238E27FC236}">
                <a16:creationId xmlns:a16="http://schemas.microsoft.com/office/drawing/2014/main" id="{C2915AE2-F668-4726-A9DA-B80A1AD7C86B}"/>
              </a:ext>
            </a:extLst>
          </p:cNvPr>
          <p:cNvSpPr/>
          <p:nvPr userDrawn="1"/>
        </p:nvSpPr>
        <p:spPr>
          <a:xfrm>
            <a:off x="9707814" y="2246424"/>
            <a:ext cx="1483519" cy="1483519"/>
          </a:xfrm>
          <a:prstGeom prst="ellipse">
            <a:avLst/>
          </a:prstGeom>
          <a:solidFill>
            <a:srgbClr val="924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Picture Placeholder 11">
            <a:extLst>
              <a:ext uri="{FF2B5EF4-FFF2-40B4-BE49-F238E27FC236}">
                <a16:creationId xmlns:a16="http://schemas.microsoft.com/office/drawing/2014/main" id="{FDC227C8-78A1-4FEC-9EF4-695B803FC7E7}"/>
              </a:ext>
            </a:extLst>
          </p:cNvPr>
          <p:cNvSpPr>
            <a:spLocks noGrp="1"/>
          </p:cNvSpPr>
          <p:nvPr>
            <p:ph type="pic" sz="quarter" idx="16"/>
          </p:nvPr>
        </p:nvSpPr>
        <p:spPr>
          <a:xfrm>
            <a:off x="9934248" y="2451117"/>
            <a:ext cx="1030648" cy="1074130"/>
          </a:xfrm>
        </p:spPr>
        <p:txBody>
          <a:bodyPr/>
          <a:lstStyle>
            <a:lvl1pPr>
              <a:defRPr/>
            </a:lvl1pPr>
          </a:lstStyle>
          <a:p>
            <a:endParaRPr lang="en-US"/>
          </a:p>
        </p:txBody>
      </p:sp>
      <p:sp>
        <p:nvSpPr>
          <p:cNvPr id="14" name="Title 1">
            <a:extLst>
              <a:ext uri="{FF2B5EF4-FFF2-40B4-BE49-F238E27FC236}">
                <a16:creationId xmlns:a16="http://schemas.microsoft.com/office/drawing/2014/main" id="{87503D24-3107-44BC-A108-ED0BB2377D00}"/>
              </a:ext>
            </a:extLst>
          </p:cNvPr>
          <p:cNvSpPr>
            <a:spLocks noGrp="1"/>
          </p:cNvSpPr>
          <p:nvPr>
            <p:ph type="title"/>
          </p:nvPr>
        </p:nvSpPr>
        <p:spPr>
          <a:xfrm>
            <a:off x="1275218" y="406626"/>
            <a:ext cx="3932237" cy="1164999"/>
          </a:xfrm>
        </p:spPr>
        <p:txBody>
          <a:bodyPr anchor="b"/>
          <a:lstStyle>
            <a:lvl1pPr algn="l">
              <a:defRPr sz="3199" b="1">
                <a:solidFill>
                  <a:srgbClr val="81C723"/>
                </a:solidFill>
              </a:defRPr>
            </a:lvl1pPr>
          </a:lstStyle>
          <a:p>
            <a:r>
              <a:rPr lang="en-US"/>
              <a:t>Click to edit Master title style</a:t>
            </a:r>
          </a:p>
        </p:txBody>
      </p:sp>
    </p:spTree>
    <p:extLst>
      <p:ext uri="{BB962C8B-B14F-4D97-AF65-F5344CB8AC3E}">
        <p14:creationId xmlns:p14="http://schemas.microsoft.com/office/powerpoint/2010/main" val="6733408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Regulatory ONLY">
    <p:spTree>
      <p:nvGrpSpPr>
        <p:cNvPr id="1" name=""/>
        <p:cNvGrpSpPr/>
        <p:nvPr/>
      </p:nvGrpSpPr>
      <p:grpSpPr>
        <a:xfrm>
          <a:off x="0" y="0"/>
          <a:ext cx="0" cy="0"/>
          <a:chOff x="0" y="0"/>
          <a:chExt cx="0" cy="0"/>
        </a:xfrm>
      </p:grpSpPr>
      <p:sp>
        <p:nvSpPr>
          <p:cNvPr id="12" name="Flowchart: Card 11">
            <a:extLst>
              <a:ext uri="{FF2B5EF4-FFF2-40B4-BE49-F238E27FC236}">
                <a16:creationId xmlns:a16="http://schemas.microsoft.com/office/drawing/2014/main" id="{14861DE0-2606-400A-B42D-CF2E2D1E78F0}"/>
              </a:ext>
            </a:extLst>
          </p:cNvPr>
          <p:cNvSpPr/>
          <p:nvPr userDrawn="1"/>
        </p:nvSpPr>
        <p:spPr>
          <a:xfrm rot="10800000">
            <a:off x="0" y="2354"/>
            <a:ext cx="5319914" cy="735497"/>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610 w 10000"/>
              <a:gd name="connsiteY1" fmla="*/ 436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20"/>
              <a:gd name="connsiteY0" fmla="*/ 5490 h 10000"/>
              <a:gd name="connsiteX1" fmla="*/ 630 w 10020"/>
              <a:gd name="connsiteY1" fmla="*/ 436 h 10000"/>
              <a:gd name="connsiteX2" fmla="*/ 10020 w 10020"/>
              <a:gd name="connsiteY2" fmla="*/ 0 h 10000"/>
              <a:gd name="connsiteX3" fmla="*/ 10020 w 10020"/>
              <a:gd name="connsiteY3" fmla="*/ 10000 h 10000"/>
              <a:gd name="connsiteX4" fmla="*/ 20 w 10020"/>
              <a:gd name="connsiteY4" fmla="*/ 10000 h 10000"/>
              <a:gd name="connsiteX5" fmla="*/ 0 w 10020"/>
              <a:gd name="connsiteY5" fmla="*/ 5490 h 10000"/>
              <a:gd name="connsiteX0" fmla="*/ 0 w 10020"/>
              <a:gd name="connsiteY0" fmla="*/ 5490 h 10000"/>
              <a:gd name="connsiteX1" fmla="*/ 645 w 10020"/>
              <a:gd name="connsiteY1" fmla="*/ 46 h 10000"/>
              <a:gd name="connsiteX2" fmla="*/ 10020 w 10020"/>
              <a:gd name="connsiteY2" fmla="*/ 0 h 10000"/>
              <a:gd name="connsiteX3" fmla="*/ 10020 w 10020"/>
              <a:gd name="connsiteY3" fmla="*/ 10000 h 10000"/>
              <a:gd name="connsiteX4" fmla="*/ 20 w 10020"/>
              <a:gd name="connsiteY4" fmla="*/ 10000 h 10000"/>
              <a:gd name="connsiteX5" fmla="*/ 0 w 10020"/>
              <a:gd name="connsiteY5" fmla="*/ 54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 h="10000">
                <a:moveTo>
                  <a:pt x="0" y="5490"/>
                </a:moveTo>
                <a:lnTo>
                  <a:pt x="645" y="46"/>
                </a:lnTo>
                <a:lnTo>
                  <a:pt x="10020" y="0"/>
                </a:lnTo>
                <a:lnTo>
                  <a:pt x="10020" y="10000"/>
                </a:lnTo>
                <a:lnTo>
                  <a:pt x="20" y="10000"/>
                </a:lnTo>
                <a:cubicBezTo>
                  <a:pt x="13" y="8497"/>
                  <a:pt x="7" y="6993"/>
                  <a:pt x="0" y="5490"/>
                </a:cubicBezTo>
                <a:close/>
              </a:path>
            </a:pathLst>
          </a:custGeom>
          <a:blipFill>
            <a:blip r:embed="rId2" cstate="email">
              <a:extLst>
                <a:ext uri="{28A0092B-C50C-407E-A947-70E740481C1C}">
                  <a14:useLocalDpi xmlns:a14="http://schemas.microsoft.com/office/drawing/2010/main"/>
                </a:ext>
              </a:extLst>
            </a:blip>
            <a:stretch>
              <a:fillRect t="-223949" b="-4994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ard 13">
            <a:extLst>
              <a:ext uri="{FF2B5EF4-FFF2-40B4-BE49-F238E27FC236}">
                <a16:creationId xmlns:a16="http://schemas.microsoft.com/office/drawing/2014/main" id="{2015B76A-6DB4-42EF-905A-6BA167E8E8CC}"/>
              </a:ext>
            </a:extLst>
          </p:cNvPr>
          <p:cNvSpPr/>
          <p:nvPr userDrawn="1"/>
        </p:nvSpPr>
        <p:spPr>
          <a:xfrm rot="10800000">
            <a:off x="-1074" y="0"/>
            <a:ext cx="5309295" cy="73785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596 w 10000"/>
              <a:gd name="connsiteY1" fmla="*/ 405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5378 h 10000"/>
              <a:gd name="connsiteX1" fmla="*/ 596 w 10000"/>
              <a:gd name="connsiteY1" fmla="*/ 405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5378 h 10000"/>
              <a:gd name="connsiteX0" fmla="*/ 0 w 10000"/>
              <a:gd name="connsiteY0" fmla="*/ 5410 h 10032"/>
              <a:gd name="connsiteX1" fmla="*/ 639 w 10000"/>
              <a:gd name="connsiteY1" fmla="*/ 0 h 10032"/>
              <a:gd name="connsiteX2" fmla="*/ 10000 w 10000"/>
              <a:gd name="connsiteY2" fmla="*/ 32 h 10032"/>
              <a:gd name="connsiteX3" fmla="*/ 10000 w 10000"/>
              <a:gd name="connsiteY3" fmla="*/ 10032 h 10032"/>
              <a:gd name="connsiteX4" fmla="*/ 0 w 10000"/>
              <a:gd name="connsiteY4" fmla="*/ 10032 h 10032"/>
              <a:gd name="connsiteX5" fmla="*/ 0 w 10000"/>
              <a:gd name="connsiteY5" fmla="*/ 5410 h 1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32">
                <a:moveTo>
                  <a:pt x="0" y="5410"/>
                </a:moveTo>
                <a:cubicBezTo>
                  <a:pt x="199" y="3752"/>
                  <a:pt x="440" y="1658"/>
                  <a:pt x="639" y="0"/>
                </a:cubicBezTo>
                <a:lnTo>
                  <a:pt x="10000" y="32"/>
                </a:lnTo>
                <a:lnTo>
                  <a:pt x="10000" y="10032"/>
                </a:lnTo>
                <a:lnTo>
                  <a:pt x="0" y="10032"/>
                </a:lnTo>
                <a:lnTo>
                  <a:pt x="0" y="5410"/>
                </a:lnTo>
                <a:close/>
              </a:path>
            </a:pathLst>
          </a:custGeom>
          <a:gradFill>
            <a:gsLst>
              <a:gs pos="0">
                <a:schemeClr val="accent3">
                  <a:alpha val="60000"/>
                </a:schemeClr>
              </a:gs>
              <a:gs pos="100000">
                <a:schemeClr val="accent3">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A5BBFC-43B6-47CE-888C-841F1FA78DBA}"/>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30E8CA49-AA06-4E43-8925-78D37A12E46B}"/>
              </a:ext>
            </a:extLst>
          </p:cNvPr>
          <p:cNvSpPr>
            <a:spLocks noGrp="1"/>
          </p:cNvSpPr>
          <p:nvPr>
            <p:ph type="body" sz="quarter" idx="10"/>
          </p:nvPr>
        </p:nvSpPr>
        <p:spPr>
          <a:xfrm>
            <a:off x="5416952" y="2352"/>
            <a:ext cx="6238875" cy="735499"/>
          </a:xfrm>
        </p:spPr>
        <p:txBody>
          <a:bodyPr>
            <a:normAutofit/>
          </a:bodyPr>
          <a:lstStyle>
            <a:lvl1pPr algn="l">
              <a:defRPr sz="2800" b="1"/>
            </a:lvl1pPr>
            <a:lvl2pPr marL="457200" indent="0">
              <a:buNone/>
              <a:defRPr/>
            </a:lvl2pPr>
          </a:lstStyle>
          <a:p>
            <a:pPr lvl="0"/>
            <a:r>
              <a:rPr lang="en-US"/>
              <a:t>Click to edit Master text styles</a:t>
            </a:r>
          </a:p>
        </p:txBody>
      </p:sp>
      <p:sp>
        <p:nvSpPr>
          <p:cNvPr id="11" name="Text Placeholder 10">
            <a:extLst>
              <a:ext uri="{FF2B5EF4-FFF2-40B4-BE49-F238E27FC236}">
                <a16:creationId xmlns:a16="http://schemas.microsoft.com/office/drawing/2014/main" id="{78459C2F-A543-4A46-80D4-20B2C4A66210}"/>
              </a:ext>
            </a:extLst>
          </p:cNvPr>
          <p:cNvSpPr>
            <a:spLocks noGrp="1"/>
          </p:cNvSpPr>
          <p:nvPr>
            <p:ph type="body" sz="quarter" idx="11"/>
          </p:nvPr>
        </p:nvSpPr>
        <p:spPr>
          <a:xfrm>
            <a:off x="602064" y="1494744"/>
            <a:ext cx="11053763" cy="4860925"/>
          </a:xfrm>
        </p:spPr>
        <p:txBody>
          <a:bodyPr/>
          <a:lstStyle>
            <a:lvl1pPr algn="l">
              <a:defRPr sz="2400"/>
            </a:lvl1pPr>
            <a:lvl2pPr algn="l">
              <a:defRPr>
                <a:solidFill>
                  <a:schemeClr val="tx1">
                    <a:lumMod val="50000"/>
                    <a:lumOff val="50000"/>
                  </a:schemeClr>
                </a:solidFill>
              </a:defRPr>
            </a:lvl2pPr>
            <a:lvl3pPr algn="l">
              <a:defRPr>
                <a:solidFill>
                  <a:schemeClr val="tx1">
                    <a:lumMod val="50000"/>
                    <a:lumOff val="50000"/>
                  </a:schemeClr>
                </a:solidFill>
              </a:defRPr>
            </a:lvl3pPr>
            <a:lvl4pPr algn="l">
              <a:defRPr>
                <a:solidFill>
                  <a:schemeClr val="tx1">
                    <a:lumMod val="50000"/>
                    <a:lumOff val="50000"/>
                  </a:schemeClr>
                </a:solidFill>
              </a:defRPr>
            </a:lvl4pPr>
            <a:lvl5pPr algn="l">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31392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3_3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942871" y="3429000"/>
            <a:ext cx="2411413" cy="1758156"/>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2146582" y="1206726"/>
            <a:ext cx="2003993" cy="2003993"/>
          </a:xfrm>
          <a:prstGeom prst="ellipse">
            <a:avLst/>
          </a:prstGeom>
          <a:solidFill>
            <a:srgbClr val="287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2EBA29CD-7A0C-4984-9512-A9F92E9992D7}"/>
              </a:ext>
            </a:extLst>
          </p:cNvPr>
          <p:cNvSpPr>
            <a:spLocks noGrp="1"/>
          </p:cNvSpPr>
          <p:nvPr>
            <p:ph type="pic" sz="quarter" idx="10"/>
          </p:nvPr>
        </p:nvSpPr>
        <p:spPr>
          <a:xfrm>
            <a:off x="2452459" y="1483234"/>
            <a:ext cx="1392238" cy="1450975"/>
          </a:xfrm>
        </p:spPr>
        <p:txBody>
          <a:bodyPr/>
          <a:lstStyle/>
          <a:p>
            <a:endParaRPr lang="en-US"/>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5254173" y="3447143"/>
            <a:ext cx="2411413" cy="1758156"/>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Oval 13">
            <a:extLst>
              <a:ext uri="{FF2B5EF4-FFF2-40B4-BE49-F238E27FC236}">
                <a16:creationId xmlns:a16="http://schemas.microsoft.com/office/drawing/2014/main" id="{A6AA52A5-051F-411F-80D7-BD7A4664A730}"/>
              </a:ext>
            </a:extLst>
          </p:cNvPr>
          <p:cNvSpPr/>
          <p:nvPr userDrawn="1"/>
        </p:nvSpPr>
        <p:spPr>
          <a:xfrm>
            <a:off x="5457884" y="1224869"/>
            <a:ext cx="2003993" cy="2003993"/>
          </a:xfrm>
          <a:prstGeom prst="ellipse">
            <a:avLst/>
          </a:prstGeom>
          <a:solidFill>
            <a:srgbClr val="C0E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2CFBA897-9C09-4E1B-B394-9589B8681713}"/>
              </a:ext>
            </a:extLst>
          </p:cNvPr>
          <p:cNvSpPr>
            <a:spLocks noGrp="1"/>
          </p:cNvSpPr>
          <p:nvPr>
            <p:ph type="pic" sz="quarter" idx="12"/>
          </p:nvPr>
        </p:nvSpPr>
        <p:spPr>
          <a:xfrm>
            <a:off x="5763761" y="1501377"/>
            <a:ext cx="1392238" cy="1450975"/>
          </a:xfrm>
        </p:spPr>
        <p:txBody>
          <a:bodyPr/>
          <a:lstStyle/>
          <a:p>
            <a:endParaRPr lang="en-US"/>
          </a:p>
        </p:txBody>
      </p:sp>
      <p:sp>
        <p:nvSpPr>
          <p:cNvPr id="8" name="Text Placeholder 2">
            <a:extLst>
              <a:ext uri="{FF2B5EF4-FFF2-40B4-BE49-F238E27FC236}">
                <a16:creationId xmlns:a16="http://schemas.microsoft.com/office/drawing/2014/main" id="{284B83C4-AB29-47D2-BA25-3516386A7725}"/>
              </a:ext>
            </a:extLst>
          </p:cNvPr>
          <p:cNvSpPr>
            <a:spLocks noGrp="1"/>
          </p:cNvSpPr>
          <p:nvPr>
            <p:ph type="body" idx="13"/>
          </p:nvPr>
        </p:nvSpPr>
        <p:spPr>
          <a:xfrm>
            <a:off x="8565475" y="3429000"/>
            <a:ext cx="2411413" cy="1758156"/>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Oval 8">
            <a:extLst>
              <a:ext uri="{FF2B5EF4-FFF2-40B4-BE49-F238E27FC236}">
                <a16:creationId xmlns:a16="http://schemas.microsoft.com/office/drawing/2014/main" id="{24907C82-83BF-4319-887A-4C2B7FDB7352}"/>
              </a:ext>
            </a:extLst>
          </p:cNvPr>
          <p:cNvSpPr/>
          <p:nvPr userDrawn="1"/>
        </p:nvSpPr>
        <p:spPr>
          <a:xfrm>
            <a:off x="8769186" y="1206726"/>
            <a:ext cx="2003993" cy="2003993"/>
          </a:xfrm>
          <a:prstGeom prst="ellipse">
            <a:avLst/>
          </a:prstGeom>
          <a:solidFill>
            <a:srgbClr val="64B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1">
            <a:extLst>
              <a:ext uri="{FF2B5EF4-FFF2-40B4-BE49-F238E27FC236}">
                <a16:creationId xmlns:a16="http://schemas.microsoft.com/office/drawing/2014/main" id="{64310B45-A41D-4DE5-B83C-1DC9B0D0DF64}"/>
              </a:ext>
            </a:extLst>
          </p:cNvPr>
          <p:cNvSpPr>
            <a:spLocks noGrp="1"/>
          </p:cNvSpPr>
          <p:nvPr>
            <p:ph type="pic" sz="quarter" idx="14"/>
          </p:nvPr>
        </p:nvSpPr>
        <p:spPr>
          <a:xfrm>
            <a:off x="9075063" y="1483234"/>
            <a:ext cx="1392238" cy="1450975"/>
          </a:xfrm>
        </p:spPr>
        <p:txBody>
          <a:bodyPr/>
          <a:lstStyle/>
          <a:p>
            <a:endParaRPr lang="en-US"/>
          </a:p>
        </p:txBody>
      </p:sp>
    </p:spTree>
    <p:extLst>
      <p:ext uri="{BB962C8B-B14F-4D97-AF65-F5344CB8AC3E}">
        <p14:creationId xmlns:p14="http://schemas.microsoft.com/office/powerpoint/2010/main" val="706999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rt 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8C3920FB-5D51-EFA3-FF2F-6131BBC7DF06}"/>
              </a:ext>
            </a:extLst>
          </p:cNvPr>
          <p:cNvSpPr>
            <a:spLocks noGrp="1"/>
          </p:cNvSpPr>
          <p:nvPr>
            <p:ph type="body" sz="quarter" idx="13" hasCustomPrompt="1"/>
          </p:nvPr>
        </p:nvSpPr>
        <p:spPr>
          <a:xfrm>
            <a:off x="304800" y="2543503"/>
            <a:ext cx="6316718" cy="1818290"/>
          </a:xfrm>
        </p:spPr>
        <p:txBody>
          <a:bodyPr anchor="ctr" anchorCtr="0">
            <a:noAutofit/>
          </a:bodyPr>
          <a:lstStyle>
            <a:lvl1pPr marL="0" indent="0" algn="ctr">
              <a:buNone/>
              <a:defRPr sz="3600" b="1" i="0">
                <a:solidFill>
                  <a:schemeClr val="tx1"/>
                </a:solidFill>
                <a:latin typeface="+mj-lt"/>
              </a:defRPr>
            </a:lvl1pPr>
          </a:lstStyle>
          <a:p>
            <a:pPr lvl="0"/>
            <a:r>
              <a:rPr lang="en-US" dirty="0"/>
              <a:t>Major Section Heading</a:t>
            </a:r>
          </a:p>
        </p:txBody>
      </p:sp>
    </p:spTree>
    <p:extLst>
      <p:ext uri="{BB962C8B-B14F-4D97-AF65-F5344CB8AC3E}">
        <p14:creationId xmlns:p14="http://schemas.microsoft.com/office/powerpoint/2010/main" val="3881726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Green Background">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DF2CE0-48D0-67DA-AAB6-B8BEF5DBCA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6223160"/>
            <a:ext cx="12188928" cy="634840"/>
          </a:xfrm>
          <a:prstGeom prst="rect">
            <a:avLst/>
          </a:prstGeom>
        </p:spPr>
      </p:pic>
      <p:pic>
        <p:nvPicPr>
          <p:cNvPr id="5" name="Picture 4" descr="A white diamond with colorful letters&#10;&#10;AI-generated content may be incorrect.">
            <a:extLst>
              <a:ext uri="{FF2B5EF4-FFF2-40B4-BE49-F238E27FC236}">
                <a16:creationId xmlns:a16="http://schemas.microsoft.com/office/drawing/2014/main" id="{13456BDD-7681-BFD0-B14E-40EED57339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9" name="Slide Number Placeholder 5">
            <a:extLst>
              <a:ext uri="{FF2B5EF4-FFF2-40B4-BE49-F238E27FC236}">
                <a16:creationId xmlns:a16="http://schemas.microsoft.com/office/drawing/2014/main" id="{2E6B76B0-47FB-A5D5-DDBE-A332BC7B7439}"/>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
        <p:nvSpPr>
          <p:cNvPr id="2" name="Title 1"/>
          <p:cNvSpPr>
            <a:spLocks noGrp="1"/>
          </p:cNvSpPr>
          <p:nvPr>
            <p:ph type="title"/>
          </p:nvPr>
        </p:nvSpPr>
        <p:spPr/>
        <p:txBody>
          <a:bodyPr>
            <a:normAutofit/>
          </a:bodyPr>
          <a:lstStyle>
            <a:lvl1pPr>
              <a:defRPr sz="2800" b="1">
                <a:solidFill>
                  <a:schemeClr val="bg1"/>
                </a:solidFill>
                <a:latin typeface="+mj-lt"/>
              </a:defRPr>
            </a:lvl1p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spcAft>
                <a:spcPts val="600"/>
              </a:spcAft>
              <a:defRPr sz="2400">
                <a:solidFill>
                  <a:schemeClr val="bg1"/>
                </a:solidFill>
              </a:defRPr>
            </a:lvl1pPr>
            <a:lvl2pPr>
              <a:spcAft>
                <a:spcPts val="600"/>
              </a:spcAft>
              <a:defRPr sz="2000">
                <a:solidFill>
                  <a:schemeClr val="bg1"/>
                </a:solidFill>
              </a:defRPr>
            </a:lvl2pPr>
            <a:lvl3pPr>
              <a:spcAft>
                <a:spcPts val="600"/>
              </a:spcAft>
              <a:defRPr sz="18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257584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 at Night 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2209B4E-582E-507C-EA62-7778ABD4B30C}"/>
              </a:ext>
            </a:extLst>
          </p:cNvPr>
          <p:cNvSpPr>
            <a:spLocks noGrp="1"/>
          </p:cNvSpPr>
          <p:nvPr>
            <p:ph type="body" sz="quarter" idx="13" hasCustomPrompt="1"/>
          </p:nvPr>
        </p:nvSpPr>
        <p:spPr>
          <a:xfrm>
            <a:off x="304800" y="2543503"/>
            <a:ext cx="6316718" cy="1818290"/>
          </a:xfrm>
        </p:spPr>
        <p:txBody>
          <a:bodyPr anchor="ctr" anchorCtr="0">
            <a:noAutofit/>
          </a:bodyPr>
          <a:lstStyle>
            <a:lvl1pPr marL="0" indent="0" algn="ctr">
              <a:buNone/>
              <a:defRPr sz="3600" b="1" i="0">
                <a:solidFill>
                  <a:schemeClr val="tx1"/>
                </a:solidFill>
                <a:latin typeface="+mj-lt"/>
              </a:defRPr>
            </a:lvl1pPr>
          </a:lstStyle>
          <a:p>
            <a:pPr lvl="0"/>
            <a:r>
              <a:rPr lang="en-US" dirty="0"/>
              <a:t>Major Section Heading</a:t>
            </a:r>
          </a:p>
        </p:txBody>
      </p:sp>
    </p:spTree>
    <p:extLst>
      <p:ext uri="{BB962C8B-B14F-4D97-AF65-F5344CB8AC3E}">
        <p14:creationId xmlns:p14="http://schemas.microsoft.com/office/powerpoint/2010/main" val="2882626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Dark Blue Backgroun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BCCD9C-D195-141F-BD9B-D41D45DF31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6223160"/>
            <a:ext cx="12188928" cy="634840"/>
          </a:xfrm>
          <a:prstGeom prst="rect">
            <a:avLst/>
          </a:prstGeom>
        </p:spPr>
      </p:pic>
      <p:pic>
        <p:nvPicPr>
          <p:cNvPr id="7" name="Picture 6" descr="A white diamond with colorful letters&#10;&#10;AI-generated content may be incorrect.">
            <a:extLst>
              <a:ext uri="{FF2B5EF4-FFF2-40B4-BE49-F238E27FC236}">
                <a16:creationId xmlns:a16="http://schemas.microsoft.com/office/drawing/2014/main" id="{498401A4-526D-F52A-D6B8-4DE2B39E45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10" name="Slide Number Placeholder 5">
            <a:extLst>
              <a:ext uri="{FF2B5EF4-FFF2-40B4-BE49-F238E27FC236}">
                <a16:creationId xmlns:a16="http://schemas.microsoft.com/office/drawing/2014/main" id="{28F91716-EAB2-8E22-3AC5-9D92C16E1686}"/>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
        <p:nvSpPr>
          <p:cNvPr id="2" name="Title 1"/>
          <p:cNvSpPr>
            <a:spLocks noGrp="1"/>
          </p:cNvSpPr>
          <p:nvPr>
            <p:ph type="title"/>
          </p:nvPr>
        </p:nvSpPr>
        <p:spPr/>
        <p:txBody>
          <a:bodyPr>
            <a:normAutofit/>
          </a:bodyPr>
          <a:lstStyle>
            <a:lvl1pPr>
              <a:defRPr sz="2800" b="1">
                <a:solidFill>
                  <a:schemeClr val="bg1"/>
                </a:solidFill>
                <a:latin typeface="+mj-lt"/>
              </a:defRPr>
            </a:lvl1p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spcAft>
                <a:spcPts val="600"/>
              </a:spcAft>
              <a:defRPr sz="2400">
                <a:solidFill>
                  <a:schemeClr val="bg1"/>
                </a:solidFill>
              </a:defRPr>
            </a:lvl1pPr>
            <a:lvl2pPr>
              <a:spcAft>
                <a:spcPts val="600"/>
              </a:spcAft>
              <a:defRPr sz="2000">
                <a:solidFill>
                  <a:schemeClr val="bg1"/>
                </a:solidFill>
              </a:defRPr>
            </a:lvl2pPr>
            <a:lvl3pPr>
              <a:spcAft>
                <a:spcPts val="600"/>
              </a:spcAft>
              <a:defRPr sz="18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237218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ancy Faded Backgr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9AC3-DAB6-4938-AE74-3CDD073235C3}"/>
              </a:ext>
            </a:extLst>
          </p:cNvPr>
          <p:cNvSpPr>
            <a:spLocks noGrp="1"/>
          </p:cNvSpPr>
          <p:nvPr>
            <p:ph type="title"/>
          </p:nvPr>
        </p:nvSpPr>
        <p:spPr/>
        <p:txBody>
          <a:bodyPr/>
          <a:lstStyle>
            <a:lvl1pPr>
              <a:defRPr>
                <a:latin typeface="+mj-lt"/>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78C215E5-D9B6-470C-A534-57E22BDD61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5957" y="6367099"/>
            <a:ext cx="777535" cy="311014"/>
          </a:xfrm>
          <a:prstGeom prst="rect">
            <a:avLst/>
          </a:prstGeom>
        </p:spPr>
      </p:pic>
      <p:sp>
        <p:nvSpPr>
          <p:cNvPr id="7" name="Slide Number Placeholder 5">
            <a:extLst>
              <a:ext uri="{FF2B5EF4-FFF2-40B4-BE49-F238E27FC236}">
                <a16:creationId xmlns:a16="http://schemas.microsoft.com/office/drawing/2014/main" id="{6949E657-EA9C-46DC-9831-7223563BF1E4}"/>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bg1"/>
                </a:solidFill>
              </a:defRPr>
            </a:lvl1pPr>
          </a:lstStyle>
          <a:p>
            <a:fld id="{9F6BE9D6-2AEA-4830-9DC0-68870D768C48}" type="slidenum">
              <a:rPr lang="en-US" smtClean="0"/>
              <a:pPr/>
              <a:t>‹#›</a:t>
            </a:fld>
            <a:endParaRPr lang="en-US" dirty="0"/>
          </a:p>
        </p:txBody>
      </p:sp>
      <p:pic>
        <p:nvPicPr>
          <p:cNvPr id="5" name="Picture 4" descr="A large city landscape&#10;&#10;Description automatically generated">
            <a:extLst>
              <a:ext uri="{FF2B5EF4-FFF2-40B4-BE49-F238E27FC236}">
                <a16:creationId xmlns:a16="http://schemas.microsoft.com/office/drawing/2014/main" id="{AC89E16E-42B2-41FC-BE62-24BD13DB7C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99" y="3708399"/>
            <a:ext cx="12194199" cy="3146103"/>
          </a:xfrm>
          <a:prstGeom prst="rect">
            <a:avLst/>
          </a:prstGeom>
        </p:spPr>
      </p:pic>
    </p:spTree>
    <p:extLst>
      <p:ext uri="{BB962C8B-B14F-4D97-AF65-F5344CB8AC3E}">
        <p14:creationId xmlns:p14="http://schemas.microsoft.com/office/powerpoint/2010/main" val="389875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ic 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C3869E-AAF9-C2B4-BB0E-3EEBF6C68019}"/>
              </a:ext>
            </a:extLst>
          </p:cNvPr>
          <p:cNvSpPr>
            <a:spLocks noGrp="1"/>
          </p:cNvSpPr>
          <p:nvPr userDrawn="1">
            <p:ph type="sldNum" sz="quarter" idx="12"/>
          </p:nvPr>
        </p:nvSpPr>
        <p:spPr>
          <a:xfrm>
            <a:off x="11166541" y="6261751"/>
            <a:ext cx="508000" cy="365125"/>
          </a:xfrm>
          <a:prstGeom prst="rect">
            <a:avLst/>
          </a:prstGeom>
          <a:solidFill>
            <a:schemeClr val="bg1">
              <a:alpha val="80000"/>
            </a:schemeClr>
          </a:solidFill>
        </p:spPr>
        <p:txBody>
          <a:bodyPr anchor="ctr" anchorCtr="0"/>
          <a:lstStyle>
            <a:lvl1pPr algn="ctr">
              <a:defRPr sz="1200">
                <a:solidFill>
                  <a:schemeClr val="tx1"/>
                </a:solidFill>
              </a:defRPr>
            </a:lvl1pPr>
          </a:lstStyle>
          <a:p>
            <a:fld id="{9F6BE9D6-2AEA-4830-9DC0-68870D768C48}" type="slidenum">
              <a:rPr lang="en-US" smtClean="0"/>
              <a:pPr/>
              <a:t>‹#›</a:t>
            </a:fld>
            <a:endParaRPr lang="en-US" dirty="0"/>
          </a:p>
        </p:txBody>
      </p:sp>
      <p:sp>
        <p:nvSpPr>
          <p:cNvPr id="4" name="Text Placeholder 9">
            <a:extLst>
              <a:ext uri="{FF2B5EF4-FFF2-40B4-BE49-F238E27FC236}">
                <a16:creationId xmlns:a16="http://schemas.microsoft.com/office/drawing/2014/main" id="{BC40A1D4-ED92-BEC0-0CC7-218F69755D97}"/>
              </a:ext>
            </a:extLst>
          </p:cNvPr>
          <p:cNvSpPr>
            <a:spLocks noGrp="1"/>
          </p:cNvSpPr>
          <p:nvPr>
            <p:ph type="body" sz="quarter" idx="13" hasCustomPrompt="1"/>
          </p:nvPr>
        </p:nvSpPr>
        <p:spPr>
          <a:xfrm>
            <a:off x="304800" y="2543503"/>
            <a:ext cx="6316718" cy="1818290"/>
          </a:xfrm>
        </p:spPr>
        <p:txBody>
          <a:bodyPr anchor="ctr" anchorCtr="0">
            <a:noAutofit/>
          </a:bodyPr>
          <a:lstStyle>
            <a:lvl1pPr marL="0" indent="0" algn="ctr">
              <a:buNone/>
              <a:defRPr sz="3200" b="1" i="0">
                <a:solidFill>
                  <a:schemeClr val="tx1"/>
                </a:solidFill>
                <a:latin typeface="+mj-lt"/>
              </a:defRPr>
            </a:lvl1pPr>
          </a:lstStyle>
          <a:p>
            <a:pPr lvl="0"/>
            <a:r>
              <a:rPr lang="en-US" dirty="0"/>
              <a:t>Major Section Heading</a:t>
            </a:r>
          </a:p>
        </p:txBody>
      </p:sp>
    </p:spTree>
    <p:extLst>
      <p:ext uri="{BB962C8B-B14F-4D97-AF65-F5344CB8AC3E}">
        <p14:creationId xmlns:p14="http://schemas.microsoft.com/office/powerpoint/2010/main" val="3058767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CB3082-1209-5238-5186-42A1FAA248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3160"/>
            <a:ext cx="12188952" cy="634840"/>
          </a:xfrm>
          <a:prstGeom prst="rect">
            <a:avLst/>
          </a:prstGeom>
        </p:spPr>
      </p:pic>
      <p:pic>
        <p:nvPicPr>
          <p:cNvPr id="8" name="Picture 7" descr="A white diamond with colorful letters&#10;&#10;AI-generated content may be incorrect.">
            <a:extLst>
              <a:ext uri="{FF2B5EF4-FFF2-40B4-BE49-F238E27FC236}">
                <a16:creationId xmlns:a16="http://schemas.microsoft.com/office/drawing/2014/main" id="{7ED059A2-5E99-6C81-9A56-3FC567900C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9" name="Slide Number Placeholder 5">
            <a:extLst>
              <a:ext uri="{FF2B5EF4-FFF2-40B4-BE49-F238E27FC236}">
                <a16:creationId xmlns:a16="http://schemas.microsoft.com/office/drawing/2014/main" id="{355513EC-D27C-4D37-1AA4-DC7AC7BEEDB4}"/>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
        <p:nvSpPr>
          <p:cNvPr id="2" name="Title 1"/>
          <p:cNvSpPr>
            <a:spLocks noGrp="1"/>
          </p:cNvSpPr>
          <p:nvPr>
            <p:ph type="title"/>
          </p:nvPr>
        </p:nvSpPr>
        <p:spPr>
          <a:xfrm>
            <a:off x="839788" y="365125"/>
            <a:ext cx="10515600" cy="1325563"/>
          </a:xfrm>
        </p:spPr>
        <p:txBody>
          <a:bodyPr/>
          <a:lstStyle>
            <a:lvl1pPr>
              <a:defRPr b="1">
                <a:solidFill>
                  <a:schemeClr val="tx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7175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5A63A-51DD-1B75-372A-CCA340E0EC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3160"/>
            <a:ext cx="12188952" cy="634840"/>
          </a:xfrm>
          <a:prstGeom prst="rect">
            <a:avLst/>
          </a:prstGeom>
        </p:spPr>
      </p:pic>
      <p:pic>
        <p:nvPicPr>
          <p:cNvPr id="4" name="Picture 3" descr="A white diamond with colorful letters&#10;&#10;AI-generated content may be incorrect.">
            <a:extLst>
              <a:ext uri="{FF2B5EF4-FFF2-40B4-BE49-F238E27FC236}">
                <a16:creationId xmlns:a16="http://schemas.microsoft.com/office/drawing/2014/main" id="{AD0C3446-65B0-D2A0-6ABA-8052F09338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5" name="Slide Number Placeholder 5">
            <a:extLst>
              <a:ext uri="{FF2B5EF4-FFF2-40B4-BE49-F238E27FC236}">
                <a16:creationId xmlns:a16="http://schemas.microsoft.com/office/drawing/2014/main" id="{8F5AE463-7E6F-76DE-CE7C-D9EBE81C09EC}"/>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
        <p:nvSpPr>
          <p:cNvPr id="2" name="Title 1"/>
          <p:cNvSpPr>
            <a:spLocks noGrp="1"/>
          </p:cNvSpPr>
          <p:nvPr>
            <p:ph type="title"/>
          </p:nvPr>
        </p:nvSpPr>
        <p:spPr/>
        <p:txBody>
          <a:bodyPr/>
          <a:lstStyle>
            <a:lvl1pPr>
              <a:defRPr b="1">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203331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671FE9-5D58-C2B9-73E0-A2D595341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3160"/>
            <a:ext cx="12188952" cy="634840"/>
          </a:xfrm>
          <a:prstGeom prst="rect">
            <a:avLst/>
          </a:prstGeom>
        </p:spPr>
      </p:pic>
      <p:pic>
        <p:nvPicPr>
          <p:cNvPr id="3" name="Picture 2" descr="A white diamond with colorful letters&#10;&#10;AI-generated content may be incorrect.">
            <a:extLst>
              <a:ext uri="{FF2B5EF4-FFF2-40B4-BE49-F238E27FC236}">
                <a16:creationId xmlns:a16="http://schemas.microsoft.com/office/drawing/2014/main" id="{B8B79B0D-DEFC-71C8-3F63-166804C2E0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4" name="Slide Number Placeholder 5">
            <a:extLst>
              <a:ext uri="{FF2B5EF4-FFF2-40B4-BE49-F238E27FC236}">
                <a16:creationId xmlns:a16="http://schemas.microsoft.com/office/drawing/2014/main" id="{F6EDD794-8150-E49C-C370-E0DE271B66FF}"/>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Tree>
    <p:extLst>
      <p:ext uri="{BB962C8B-B14F-4D97-AF65-F5344CB8AC3E}">
        <p14:creationId xmlns:p14="http://schemas.microsoft.com/office/powerpoint/2010/main" val="2433684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9EC317-C36E-18FF-B7B2-0A2F742BF1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3160"/>
            <a:ext cx="12188952" cy="634840"/>
          </a:xfrm>
          <a:prstGeom prst="rect">
            <a:avLst/>
          </a:prstGeom>
        </p:spPr>
      </p:pic>
      <p:pic>
        <p:nvPicPr>
          <p:cNvPr id="6" name="Picture 5" descr="A white diamond with colorful letters&#10;&#10;AI-generated content may be incorrect.">
            <a:extLst>
              <a:ext uri="{FF2B5EF4-FFF2-40B4-BE49-F238E27FC236}">
                <a16:creationId xmlns:a16="http://schemas.microsoft.com/office/drawing/2014/main" id="{91BA3260-DB50-14FC-5921-C821BF0AE2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7" name="Slide Number Placeholder 5">
            <a:extLst>
              <a:ext uri="{FF2B5EF4-FFF2-40B4-BE49-F238E27FC236}">
                <a16:creationId xmlns:a16="http://schemas.microsoft.com/office/drawing/2014/main" id="{676D9D9D-8B14-54D4-7311-4061CEECA917}"/>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
        <p:nvSpPr>
          <p:cNvPr id="2" name="Title 1"/>
          <p:cNvSpPr>
            <a:spLocks noGrp="1"/>
          </p:cNvSpPr>
          <p:nvPr>
            <p:ph type="title"/>
          </p:nvPr>
        </p:nvSpPr>
        <p:spPr>
          <a:xfrm>
            <a:off x="839788" y="457200"/>
            <a:ext cx="3932237" cy="1600200"/>
          </a:xfrm>
        </p:spPr>
        <p:txBody>
          <a:bodyPr anchor="b">
            <a:normAutofit/>
          </a:bodyPr>
          <a:lstStyle>
            <a:lvl1pPr>
              <a:defRPr sz="2800">
                <a:solidFill>
                  <a:schemeClr val="tx1"/>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21180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C1D8B5-A838-DBA3-56E6-AF495187DB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3160"/>
            <a:ext cx="12188952" cy="634840"/>
          </a:xfrm>
          <a:prstGeom prst="rect">
            <a:avLst/>
          </a:prstGeom>
        </p:spPr>
      </p:pic>
      <p:pic>
        <p:nvPicPr>
          <p:cNvPr id="6" name="Picture 5" descr="A white diamond with colorful letters&#10;&#10;AI-generated content may be incorrect.">
            <a:extLst>
              <a:ext uri="{FF2B5EF4-FFF2-40B4-BE49-F238E27FC236}">
                <a16:creationId xmlns:a16="http://schemas.microsoft.com/office/drawing/2014/main" id="{40DB8750-636C-3DC3-952B-66EC967BAF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7" name="Slide Number Placeholder 5">
            <a:extLst>
              <a:ext uri="{FF2B5EF4-FFF2-40B4-BE49-F238E27FC236}">
                <a16:creationId xmlns:a16="http://schemas.microsoft.com/office/drawing/2014/main" id="{6FA0E265-61BB-89E3-2069-89D3769E9F3E}"/>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
        <p:nvSpPr>
          <p:cNvPr id="2" name="Title 1"/>
          <p:cNvSpPr>
            <a:spLocks noGrp="1"/>
          </p:cNvSpPr>
          <p:nvPr>
            <p:ph type="title"/>
          </p:nvPr>
        </p:nvSpPr>
        <p:spPr>
          <a:xfrm>
            <a:off x="839788" y="457200"/>
            <a:ext cx="3932237" cy="1600200"/>
          </a:xfrm>
        </p:spPr>
        <p:txBody>
          <a:bodyPr anchor="b">
            <a:normAutofit/>
          </a:bodyPr>
          <a:lstStyle>
            <a:lvl1pPr>
              <a:defRPr sz="280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04463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Yellow - 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D76B40-A48A-80FC-513C-E0EF6CDAD4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6223160"/>
            <a:ext cx="12188928" cy="634840"/>
          </a:xfrm>
          <a:prstGeom prst="rect">
            <a:avLst/>
          </a:prstGeom>
        </p:spPr>
      </p:pic>
      <p:sp>
        <p:nvSpPr>
          <p:cNvPr id="8" name="Rectangle 7">
            <a:extLst>
              <a:ext uri="{FF2B5EF4-FFF2-40B4-BE49-F238E27FC236}">
                <a16:creationId xmlns:a16="http://schemas.microsoft.com/office/drawing/2014/main" id="{7437AE9C-AA2A-48DB-A779-3C0C4B8F5662}"/>
              </a:ext>
            </a:extLst>
          </p:cNvPr>
          <p:cNvSpPr/>
          <p:nvPr userDrawn="1"/>
        </p:nvSpPr>
        <p:spPr>
          <a:xfrm>
            <a:off x="0" y="0"/>
            <a:ext cx="40277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diamond with colorful letters&#10;&#10;AI-generated content may be incorrect.">
            <a:extLst>
              <a:ext uri="{FF2B5EF4-FFF2-40B4-BE49-F238E27FC236}">
                <a16:creationId xmlns:a16="http://schemas.microsoft.com/office/drawing/2014/main" id="{F59C460D-B056-E9ED-D9E7-632DF6C66A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7" name="Slide Number Placeholder 5">
            <a:extLst>
              <a:ext uri="{FF2B5EF4-FFF2-40B4-BE49-F238E27FC236}">
                <a16:creationId xmlns:a16="http://schemas.microsoft.com/office/drawing/2014/main" id="{9684DB1B-0428-878F-4A28-CBAFF04757D5}"/>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4953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Grey - 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005F2-C846-F960-59A6-7F073582FC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6223160"/>
            <a:ext cx="12188928" cy="634840"/>
          </a:xfrm>
          <a:prstGeom prst="rect">
            <a:avLst/>
          </a:prstGeom>
        </p:spPr>
      </p:pic>
      <p:sp>
        <p:nvSpPr>
          <p:cNvPr id="8" name="Rectangle 7">
            <a:extLst>
              <a:ext uri="{FF2B5EF4-FFF2-40B4-BE49-F238E27FC236}">
                <a16:creationId xmlns:a16="http://schemas.microsoft.com/office/drawing/2014/main" id="{7437AE9C-AA2A-48DB-A779-3C0C4B8F5662}"/>
              </a:ext>
            </a:extLst>
          </p:cNvPr>
          <p:cNvSpPr/>
          <p:nvPr userDrawn="1"/>
        </p:nvSpPr>
        <p:spPr>
          <a:xfrm>
            <a:off x="0" y="0"/>
            <a:ext cx="40277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diamond with colorful letters&#10;&#10;AI-generated content may be incorrect.">
            <a:extLst>
              <a:ext uri="{FF2B5EF4-FFF2-40B4-BE49-F238E27FC236}">
                <a16:creationId xmlns:a16="http://schemas.microsoft.com/office/drawing/2014/main" id="{3EBA5898-34D7-1D12-94EB-96B2A22803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2" name="Title 1"/>
          <p:cNvSpPr>
            <a:spLocks noGrp="1"/>
          </p:cNvSpPr>
          <p:nvPr>
            <p:ph type="title"/>
          </p:nvPr>
        </p:nvSpPr>
        <p:spPr/>
        <p:txBody>
          <a:bodyPr>
            <a:normAutofit/>
          </a:bodyPr>
          <a:lstStyle>
            <a:lvl1pPr>
              <a:defRPr sz="2800" b="1">
                <a:solidFill>
                  <a:schemeClr val="tx1"/>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Tree>
    <p:extLst>
      <p:ext uri="{BB962C8B-B14F-4D97-AF65-F5344CB8AC3E}">
        <p14:creationId xmlns:p14="http://schemas.microsoft.com/office/powerpoint/2010/main" val="1520863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ue - 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52C21F-7006-1E12-9622-333D941AA7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6223160"/>
            <a:ext cx="12188928" cy="634840"/>
          </a:xfrm>
          <a:prstGeom prst="rect">
            <a:avLst/>
          </a:prstGeom>
        </p:spPr>
      </p:pic>
      <p:sp>
        <p:nvSpPr>
          <p:cNvPr id="8" name="Rectangle 7">
            <a:extLst>
              <a:ext uri="{FF2B5EF4-FFF2-40B4-BE49-F238E27FC236}">
                <a16:creationId xmlns:a16="http://schemas.microsoft.com/office/drawing/2014/main" id="{7437AE9C-AA2A-48DB-A779-3C0C4B8F5662}"/>
              </a:ext>
            </a:extLst>
          </p:cNvPr>
          <p:cNvSpPr/>
          <p:nvPr userDrawn="1"/>
        </p:nvSpPr>
        <p:spPr>
          <a:xfrm>
            <a:off x="0" y="0"/>
            <a:ext cx="40277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diamond with colorful letters&#10;&#10;AI-generated content may be incorrect.">
            <a:extLst>
              <a:ext uri="{FF2B5EF4-FFF2-40B4-BE49-F238E27FC236}">
                <a16:creationId xmlns:a16="http://schemas.microsoft.com/office/drawing/2014/main" id="{D78D2ADB-0441-0F10-78B4-5B2B6AC4BB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7" name="Slide Number Placeholder 5">
            <a:extLst>
              <a:ext uri="{FF2B5EF4-FFF2-40B4-BE49-F238E27FC236}">
                <a16:creationId xmlns:a16="http://schemas.microsoft.com/office/drawing/2014/main" id="{7AE77A74-D586-0B43-4005-9A2F31B46CC8}"/>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
        <p:nvSpPr>
          <p:cNvPr id="2" name="Title 1"/>
          <p:cNvSpPr>
            <a:spLocks noGrp="1"/>
          </p:cNvSpPr>
          <p:nvPr>
            <p:ph type="title"/>
          </p:nvPr>
        </p:nvSpPr>
        <p:spPr/>
        <p:txBody>
          <a:bodyPr>
            <a:normAutofit/>
          </a:bodyPr>
          <a:lstStyle>
            <a:lvl1pPr>
              <a:defRPr sz="2800" b="1">
                <a:solidFill>
                  <a:schemeClr val="tx1"/>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1896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Green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tx1"/>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37B08F90-F5F1-028F-B19B-BCACA0ECDB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6223160"/>
            <a:ext cx="12188928" cy="634840"/>
          </a:xfrm>
          <a:prstGeom prst="rect">
            <a:avLst/>
          </a:prstGeom>
        </p:spPr>
      </p:pic>
      <p:sp>
        <p:nvSpPr>
          <p:cNvPr id="8" name="Rectangle 7">
            <a:extLst>
              <a:ext uri="{FF2B5EF4-FFF2-40B4-BE49-F238E27FC236}">
                <a16:creationId xmlns:a16="http://schemas.microsoft.com/office/drawing/2014/main" id="{7437AE9C-AA2A-48DB-A779-3C0C4B8F5662}"/>
              </a:ext>
            </a:extLst>
          </p:cNvPr>
          <p:cNvSpPr/>
          <p:nvPr userDrawn="1"/>
        </p:nvSpPr>
        <p:spPr>
          <a:xfrm>
            <a:off x="0" y="0"/>
            <a:ext cx="402770"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diamond with colorful letters&#10;&#10;AI-generated content may be incorrect.">
            <a:extLst>
              <a:ext uri="{FF2B5EF4-FFF2-40B4-BE49-F238E27FC236}">
                <a16:creationId xmlns:a16="http://schemas.microsoft.com/office/drawing/2014/main" id="{D6666694-458A-6D07-6854-AEC489DADA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7" name="Slide Number Placeholder 5">
            <a:extLst>
              <a:ext uri="{FF2B5EF4-FFF2-40B4-BE49-F238E27FC236}">
                <a16:creationId xmlns:a16="http://schemas.microsoft.com/office/drawing/2014/main" id="{7A4D70D5-A304-91F8-B46E-560BFECB80E9}"/>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Tree>
    <p:extLst>
      <p:ext uri="{BB962C8B-B14F-4D97-AF65-F5344CB8AC3E}">
        <p14:creationId xmlns:p14="http://schemas.microsoft.com/office/powerpoint/2010/main" val="1967663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Dark Blue - 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A62AD8-CD49-5097-29D2-55AA942959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6223160"/>
            <a:ext cx="12188928" cy="634840"/>
          </a:xfrm>
          <a:prstGeom prst="rect">
            <a:avLst/>
          </a:prstGeom>
        </p:spPr>
      </p:pic>
      <p:sp>
        <p:nvSpPr>
          <p:cNvPr id="8" name="Rectangle 7">
            <a:extLst>
              <a:ext uri="{FF2B5EF4-FFF2-40B4-BE49-F238E27FC236}">
                <a16:creationId xmlns:a16="http://schemas.microsoft.com/office/drawing/2014/main" id="{7437AE9C-AA2A-48DB-A779-3C0C4B8F5662}"/>
              </a:ext>
            </a:extLst>
          </p:cNvPr>
          <p:cNvSpPr/>
          <p:nvPr userDrawn="1"/>
        </p:nvSpPr>
        <p:spPr>
          <a:xfrm>
            <a:off x="0" y="0"/>
            <a:ext cx="40277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diamond with colorful letters&#10;&#10;AI-generated content may be incorrect.">
            <a:extLst>
              <a:ext uri="{FF2B5EF4-FFF2-40B4-BE49-F238E27FC236}">
                <a16:creationId xmlns:a16="http://schemas.microsoft.com/office/drawing/2014/main" id="{4E7CB4FA-8AEB-21DC-77CE-13FBC2E84B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7" name="Slide Number Placeholder 5">
            <a:extLst>
              <a:ext uri="{FF2B5EF4-FFF2-40B4-BE49-F238E27FC236}">
                <a16:creationId xmlns:a16="http://schemas.microsoft.com/office/drawing/2014/main" id="{BFC703E1-827B-64D2-AFCB-2E663CA8F2B1}"/>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
        <p:nvSpPr>
          <p:cNvPr id="2" name="Title 1"/>
          <p:cNvSpPr>
            <a:spLocks noGrp="1"/>
          </p:cNvSpPr>
          <p:nvPr>
            <p:ph type="title"/>
          </p:nvPr>
        </p:nvSpPr>
        <p:spPr/>
        <p:txBody>
          <a:bodyPr>
            <a:normAutofit/>
          </a:bodyPr>
          <a:lstStyle>
            <a:lvl1pPr>
              <a:defRPr sz="2800" b="1">
                <a:solidFill>
                  <a:schemeClr val="tx1"/>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5842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624258-BB4E-403B-DC4B-B38958F780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3160"/>
            <a:ext cx="12188952" cy="634840"/>
          </a:xfrm>
          <a:prstGeom prst="rect">
            <a:avLst/>
          </a:prstGeom>
        </p:spPr>
      </p:pic>
      <p:pic>
        <p:nvPicPr>
          <p:cNvPr id="6" name="Picture 5" descr="A white diamond with colorful letters&#10;&#10;AI-generated content may be incorrect.">
            <a:extLst>
              <a:ext uri="{FF2B5EF4-FFF2-40B4-BE49-F238E27FC236}">
                <a16:creationId xmlns:a16="http://schemas.microsoft.com/office/drawing/2014/main" id="{817C8B77-8ECA-EF1B-D972-C3F5D3239A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7" name="Slide Number Placeholder 5">
            <a:extLst>
              <a:ext uri="{FF2B5EF4-FFF2-40B4-BE49-F238E27FC236}">
                <a16:creationId xmlns:a16="http://schemas.microsoft.com/office/drawing/2014/main" id="{5FA0647F-7210-235D-15E5-8C170E16AB48}"/>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
        <p:nvSpPr>
          <p:cNvPr id="2" name="Title 1"/>
          <p:cNvSpPr>
            <a:spLocks noGrp="1"/>
          </p:cNvSpPr>
          <p:nvPr>
            <p:ph type="title"/>
          </p:nvPr>
        </p:nvSpPr>
        <p:spPr/>
        <p:txBody>
          <a:bodyPr/>
          <a:lstStyle>
            <a:lvl1pPr>
              <a:defRPr b="1">
                <a:solidFill>
                  <a:schemeClr val="tx1"/>
                </a:solidFill>
                <a:latin typeface="+mj-lt"/>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4931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847E6C-F36A-C05D-F303-DD9D22B50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3160"/>
            <a:ext cx="12188952" cy="634840"/>
          </a:xfrm>
          <a:prstGeom prst="rect">
            <a:avLst/>
          </a:prstGeom>
        </p:spPr>
      </p:pic>
      <p:pic>
        <p:nvPicPr>
          <p:cNvPr id="5" name="Picture 4" descr="A white diamond with colorful letters&#10;&#10;AI-generated content may be incorrect.">
            <a:extLst>
              <a:ext uri="{FF2B5EF4-FFF2-40B4-BE49-F238E27FC236}">
                <a16:creationId xmlns:a16="http://schemas.microsoft.com/office/drawing/2014/main" id="{1C7C9199-7332-99B1-3C31-EFBD81F59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6" name="Slide Number Placeholder 5">
            <a:extLst>
              <a:ext uri="{FF2B5EF4-FFF2-40B4-BE49-F238E27FC236}">
                <a16:creationId xmlns:a16="http://schemas.microsoft.com/office/drawing/2014/main" id="{AE746AE6-0A5D-EAC6-8BD7-485D69F54063}"/>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
        <p:nvSpPr>
          <p:cNvPr id="2" name="Title 1"/>
          <p:cNvSpPr>
            <a:spLocks noGrp="1"/>
          </p:cNvSpPr>
          <p:nvPr>
            <p:ph type="title"/>
          </p:nvPr>
        </p:nvSpPr>
        <p:spPr/>
        <p:txBody>
          <a:bodyPr/>
          <a:lstStyle>
            <a:lvl1pPr>
              <a:defRPr b="1">
                <a:solidFill>
                  <a:schemeClr val="tx1"/>
                </a:solidFill>
                <a:latin typeface="+mj-lt"/>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6236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1FAA4B-FD37-EC4B-0025-13E2E9D7B7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3160"/>
            <a:ext cx="12188952" cy="634840"/>
          </a:xfrm>
          <a:prstGeom prst="rect">
            <a:avLst/>
          </a:prstGeom>
        </p:spPr>
      </p:pic>
      <p:pic>
        <p:nvPicPr>
          <p:cNvPr id="5" name="Picture 4" descr="A white diamond with colorful letters&#10;&#10;AI-generated content may be incorrect.">
            <a:extLst>
              <a:ext uri="{FF2B5EF4-FFF2-40B4-BE49-F238E27FC236}">
                <a16:creationId xmlns:a16="http://schemas.microsoft.com/office/drawing/2014/main" id="{3DBD1757-6544-9E05-58D7-A4E6983F10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6" name="Slide Number Placeholder 5">
            <a:extLst>
              <a:ext uri="{FF2B5EF4-FFF2-40B4-BE49-F238E27FC236}">
                <a16:creationId xmlns:a16="http://schemas.microsoft.com/office/drawing/2014/main" id="{4E03A7BA-DCDC-22EE-55AF-BECB868B7D7B}"/>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
        <p:nvSpPr>
          <p:cNvPr id="2" name="Vertical Title 1"/>
          <p:cNvSpPr>
            <a:spLocks noGrp="1"/>
          </p:cNvSpPr>
          <p:nvPr>
            <p:ph type="title" orient="vert"/>
          </p:nvPr>
        </p:nvSpPr>
        <p:spPr>
          <a:xfrm>
            <a:off x="8724900" y="365125"/>
            <a:ext cx="2628900" cy="5811838"/>
          </a:xfrm>
        </p:spPr>
        <p:txBody>
          <a:bodyPr vert="eaVert"/>
          <a:lstStyle>
            <a:lvl1pPr>
              <a:defRPr b="1">
                <a:solidFill>
                  <a:schemeClr val="tx1"/>
                </a:solidFill>
                <a:latin typeface="+mj-lt"/>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4504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89B4AFB-FFF5-4F37-8FAD-D0458CCEAF6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14"/>
            <a:ext cx="12192002" cy="6856485"/>
          </a:xfrm>
          <a:prstGeom prst="rect">
            <a:avLst/>
          </a:prstGeom>
        </p:spPr>
      </p:pic>
      <p:sp>
        <p:nvSpPr>
          <p:cNvPr id="15" name="Rectangle 14">
            <a:extLst>
              <a:ext uri="{FF2B5EF4-FFF2-40B4-BE49-F238E27FC236}">
                <a16:creationId xmlns:a16="http://schemas.microsoft.com/office/drawing/2014/main" id="{CF86D1F4-A1C9-41B2-A369-6E1922745FFC}"/>
              </a:ext>
            </a:extLst>
          </p:cNvPr>
          <p:cNvSpPr/>
          <p:nvPr userDrawn="1"/>
        </p:nvSpPr>
        <p:spPr>
          <a:xfrm>
            <a:off x="0" y="0"/>
            <a:ext cx="12192000" cy="6858000"/>
          </a:xfrm>
          <a:prstGeom prst="rect">
            <a:avLst/>
          </a:prstGeom>
          <a:gradFill>
            <a:gsLst>
              <a:gs pos="0">
                <a:srgbClr val="C0E559">
                  <a:alpha val="80000"/>
                </a:srgbClr>
              </a:gs>
              <a:gs pos="100000">
                <a:srgbClr val="64B006">
                  <a:alpha val="7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30E6C62-F0D4-430D-A85A-3C387B759062}"/>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CCAD6D-EDE3-4CCA-AF54-7067F3ED667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pic>
        <p:nvPicPr>
          <p:cNvPr id="11" name="Picture 10" descr="MassSave_2015Color_Logo.png">
            <a:extLst>
              <a:ext uri="{FF2B5EF4-FFF2-40B4-BE49-F238E27FC236}">
                <a16:creationId xmlns:a16="http://schemas.microsoft.com/office/drawing/2014/main" id="{A5C1E529-AAC3-4EED-B8FE-4CD9BB2305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6272" y="254663"/>
            <a:ext cx="2007457" cy="999031"/>
          </a:xfrm>
          <a:prstGeom prst="rect">
            <a:avLst/>
          </a:prstGeom>
        </p:spPr>
      </p:pic>
      <p:sp>
        <p:nvSpPr>
          <p:cNvPr id="2" name="Title 1">
            <a:extLst>
              <a:ext uri="{FF2B5EF4-FFF2-40B4-BE49-F238E27FC236}">
                <a16:creationId xmlns:a16="http://schemas.microsoft.com/office/drawing/2014/main" id="{61D3C9BB-ACD4-48EA-AF83-B18624FA71D3}"/>
              </a:ext>
            </a:extLst>
          </p:cNvPr>
          <p:cNvSpPr>
            <a:spLocks noGrp="1"/>
          </p:cNvSpPr>
          <p:nvPr>
            <p:ph type="ctrTitle"/>
          </p:nvPr>
        </p:nvSpPr>
        <p:spPr>
          <a:xfrm>
            <a:off x="2380797" y="1428749"/>
            <a:ext cx="7126514" cy="1735203"/>
          </a:xfrm>
        </p:spPr>
        <p:txBody>
          <a:bodyPr anchor="b"/>
          <a:lstStyle>
            <a:lvl1pPr algn="l">
              <a:defRPr sz="6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2441097" y="3644270"/>
            <a:ext cx="3468915" cy="82788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Date Placeholder 3">
            <a:extLst>
              <a:ext uri="{FF2B5EF4-FFF2-40B4-BE49-F238E27FC236}">
                <a16:creationId xmlns:a16="http://schemas.microsoft.com/office/drawing/2014/main" id="{1A27AC42-123D-42B2-8405-C292B80C75E6}"/>
              </a:ext>
            </a:extLst>
          </p:cNvPr>
          <p:cNvSpPr>
            <a:spLocks noGrp="1"/>
          </p:cNvSpPr>
          <p:nvPr>
            <p:ph type="dt" sz="half" idx="10"/>
          </p:nvPr>
        </p:nvSpPr>
        <p:spPr>
          <a:xfrm rot="16200000">
            <a:off x="-568429" y="3875649"/>
            <a:ext cx="2743200" cy="365125"/>
          </a:xfrm>
          <a:prstGeom prst="rect">
            <a:avLst/>
          </a:prstGeom>
        </p:spPr>
        <p:txBody>
          <a:bodyPr/>
          <a:lstStyle>
            <a:lvl1pPr>
              <a:defRPr>
                <a:solidFill>
                  <a:schemeClr val="bg1"/>
                </a:solidFill>
              </a:defRPr>
            </a:lvl1pPr>
          </a:lstStyle>
          <a:p>
            <a:fld id="{32FEB8CD-9EF4-4530-94A5-01EACBCB0F9E}" type="datetimeFigureOut">
              <a:rPr lang="en-US" smtClean="0"/>
              <a:pPr/>
              <a:t>9/4/2025</a:t>
            </a:fld>
            <a:endParaRPr lang="en-US"/>
          </a:p>
        </p:txBody>
      </p:sp>
    </p:spTree>
    <p:extLst>
      <p:ext uri="{BB962C8B-B14F-4D97-AF65-F5344CB8AC3E}">
        <p14:creationId xmlns:p14="http://schemas.microsoft.com/office/powerpoint/2010/main" val="1948020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9C78BD-7F80-415F-9579-746F62CE0C6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2" name="Rectangle 11">
            <a:extLst>
              <a:ext uri="{FF2B5EF4-FFF2-40B4-BE49-F238E27FC236}">
                <a16:creationId xmlns:a16="http://schemas.microsoft.com/office/drawing/2014/main" id="{6B89B6B2-9194-4509-B3A0-05B7AAB5A4A8}"/>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30E6C62-F0D4-430D-A85A-3C387B759062}"/>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CCAD6D-EDE3-4CCA-AF54-7067F3ED667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pic>
        <p:nvPicPr>
          <p:cNvPr id="11" name="Picture 10" descr="MassSave_2015Color_Logo.png">
            <a:extLst>
              <a:ext uri="{FF2B5EF4-FFF2-40B4-BE49-F238E27FC236}">
                <a16:creationId xmlns:a16="http://schemas.microsoft.com/office/drawing/2014/main" id="{A5C1E529-AAC3-4EED-B8FE-4CD9BB2305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14172" y="2375135"/>
            <a:ext cx="2007457" cy="999031"/>
          </a:xfrm>
          <a:prstGeom prst="rect">
            <a:avLst/>
          </a:prstGeom>
        </p:spPr>
      </p:pic>
      <p:sp>
        <p:nvSpPr>
          <p:cNvPr id="2" name="Title 1">
            <a:extLst>
              <a:ext uri="{FF2B5EF4-FFF2-40B4-BE49-F238E27FC236}">
                <a16:creationId xmlns:a16="http://schemas.microsoft.com/office/drawing/2014/main" id="{61D3C9BB-ACD4-48EA-AF83-B18624FA71D3}"/>
              </a:ext>
            </a:extLst>
          </p:cNvPr>
          <p:cNvSpPr>
            <a:spLocks noGrp="1"/>
          </p:cNvSpPr>
          <p:nvPr>
            <p:ph type="ctrTitle"/>
          </p:nvPr>
        </p:nvSpPr>
        <p:spPr>
          <a:xfrm>
            <a:off x="2714172" y="3042211"/>
            <a:ext cx="7126514" cy="2387600"/>
          </a:xfrm>
        </p:spPr>
        <p:txBody>
          <a:bodyPr anchor="b"/>
          <a:lstStyle>
            <a:lvl1pPr algn="l">
              <a:defRPr sz="6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985733" y="1122362"/>
            <a:ext cx="3468915" cy="82788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1A27AC42-123D-42B2-8405-C292B80C75E6}"/>
              </a:ext>
            </a:extLst>
          </p:cNvPr>
          <p:cNvSpPr>
            <a:spLocks noGrp="1"/>
          </p:cNvSpPr>
          <p:nvPr>
            <p:ph type="dt" sz="half" idx="10"/>
          </p:nvPr>
        </p:nvSpPr>
        <p:spPr>
          <a:xfrm rot="16200000">
            <a:off x="-568429" y="3875649"/>
            <a:ext cx="2743200" cy="365125"/>
          </a:xfrm>
          <a:prstGeom prst="rect">
            <a:avLst/>
          </a:prstGeom>
        </p:spPr>
        <p:txBody>
          <a:bodyPr/>
          <a:lstStyle>
            <a:lvl1pPr>
              <a:defRPr>
                <a:solidFill>
                  <a:schemeClr val="bg1"/>
                </a:solidFill>
              </a:defRPr>
            </a:lvl1pPr>
          </a:lstStyle>
          <a:p>
            <a:fld id="{32FEB8CD-9EF4-4530-94A5-01EACBCB0F9E}" type="datetimeFigureOut">
              <a:rPr lang="en-US" smtClean="0"/>
              <a:pPr/>
              <a:t>9/4/2025</a:t>
            </a:fld>
            <a:endParaRPr lang="en-US"/>
          </a:p>
        </p:txBody>
      </p:sp>
    </p:spTree>
    <p:extLst>
      <p:ext uri="{BB962C8B-B14F-4D97-AF65-F5344CB8AC3E}">
        <p14:creationId xmlns:p14="http://schemas.microsoft.com/office/powerpoint/2010/main" val="3931155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 3 items">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4842607" y="2944471"/>
            <a:ext cx="6458404" cy="352561"/>
          </a:xfrm>
        </p:spPr>
        <p:txBody>
          <a:bodyPr>
            <a:normAutofit/>
          </a:bodyPr>
          <a:lstStyle>
            <a:lvl1pPr algn="l">
              <a:defRPr sz="2000" b="1" spc="300">
                <a:solidFill>
                  <a:srgbClr val="64B006"/>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4842607" y="3306021"/>
            <a:ext cx="5964689" cy="352561"/>
          </a:xfrm>
        </p:spPr>
        <p:txBody>
          <a:bodyPr/>
          <a:lstStyle>
            <a:lvl1pPr algn="l">
              <a:defRPr/>
            </a:lvl1pPr>
          </a:lstStyle>
          <a:p>
            <a:pPr lvl="0"/>
            <a:r>
              <a:rPr lang="en-US"/>
              <a:t>Click to edit Master text styles</a:t>
            </a:r>
          </a:p>
        </p:txBody>
      </p:sp>
      <p:sp>
        <p:nvSpPr>
          <p:cNvPr id="23" name="Text Placeholder 12">
            <a:extLst>
              <a:ext uri="{FF2B5EF4-FFF2-40B4-BE49-F238E27FC236}">
                <a16:creationId xmlns:a16="http://schemas.microsoft.com/office/drawing/2014/main" id="{427B0152-9A1E-445F-B173-D98C9AAE67B1}"/>
              </a:ext>
            </a:extLst>
          </p:cNvPr>
          <p:cNvSpPr>
            <a:spLocks noGrp="1"/>
          </p:cNvSpPr>
          <p:nvPr>
            <p:ph type="body" sz="quarter" idx="12" hasCustomPrompt="1"/>
          </p:nvPr>
        </p:nvSpPr>
        <p:spPr>
          <a:xfrm>
            <a:off x="4842607" y="4024108"/>
            <a:ext cx="6458404" cy="352561"/>
          </a:xfrm>
        </p:spPr>
        <p:txBody>
          <a:bodyPr>
            <a:normAutofit/>
          </a:bodyPr>
          <a:lstStyle>
            <a:lvl1pPr algn="l">
              <a:defRPr sz="2000" b="1" spc="300">
                <a:solidFill>
                  <a:srgbClr val="64B006"/>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E43D63A8-743F-4891-8223-2E8E76542A9E}"/>
              </a:ext>
            </a:extLst>
          </p:cNvPr>
          <p:cNvSpPr>
            <a:spLocks noGrp="1"/>
          </p:cNvSpPr>
          <p:nvPr>
            <p:ph type="body" sz="quarter" idx="13"/>
          </p:nvPr>
        </p:nvSpPr>
        <p:spPr>
          <a:xfrm>
            <a:off x="4842607" y="4385658"/>
            <a:ext cx="5964689" cy="352561"/>
          </a:xfrm>
        </p:spPr>
        <p:txBody>
          <a:bodyPr/>
          <a:lstStyle>
            <a:lvl1pPr algn="l">
              <a:defRPr/>
            </a:lvl1pPr>
          </a:lstStyle>
          <a:p>
            <a:pPr lvl="0"/>
            <a:r>
              <a:rPr lang="en-US"/>
              <a:t>Click to edit Master text styles</a:t>
            </a:r>
          </a:p>
        </p:txBody>
      </p:sp>
      <p:sp>
        <p:nvSpPr>
          <p:cNvPr id="25" name="Text Placeholder 12">
            <a:extLst>
              <a:ext uri="{FF2B5EF4-FFF2-40B4-BE49-F238E27FC236}">
                <a16:creationId xmlns:a16="http://schemas.microsoft.com/office/drawing/2014/main" id="{999BBE78-2730-439E-B479-9B1A4E4C7F8C}"/>
              </a:ext>
            </a:extLst>
          </p:cNvPr>
          <p:cNvSpPr>
            <a:spLocks noGrp="1"/>
          </p:cNvSpPr>
          <p:nvPr>
            <p:ph type="body" sz="quarter" idx="14" hasCustomPrompt="1"/>
          </p:nvPr>
        </p:nvSpPr>
        <p:spPr>
          <a:xfrm>
            <a:off x="4842607" y="5166215"/>
            <a:ext cx="6458404" cy="352561"/>
          </a:xfrm>
        </p:spPr>
        <p:txBody>
          <a:bodyPr>
            <a:normAutofit/>
          </a:bodyPr>
          <a:lstStyle>
            <a:lvl1pPr algn="l">
              <a:defRPr sz="2000" b="1" spc="300">
                <a:solidFill>
                  <a:srgbClr val="64B006"/>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24354BD2-EA6B-4B3B-BB27-371F5D298565}"/>
              </a:ext>
            </a:extLst>
          </p:cNvPr>
          <p:cNvSpPr>
            <a:spLocks noGrp="1"/>
          </p:cNvSpPr>
          <p:nvPr>
            <p:ph type="body" sz="quarter" idx="15"/>
          </p:nvPr>
        </p:nvSpPr>
        <p:spPr>
          <a:xfrm>
            <a:off x="4842607" y="5527765"/>
            <a:ext cx="5964689" cy="352561"/>
          </a:xfrm>
        </p:spPr>
        <p:txBody>
          <a:bodyPr/>
          <a:lstStyle>
            <a:lvl1pPr algn="l">
              <a:defRPr/>
            </a:lvl1pPr>
          </a:lstStyle>
          <a:p>
            <a:pPr lvl="0"/>
            <a:r>
              <a:rPr lang="en-US"/>
              <a:t>Click to edit Master text styles</a:t>
            </a:r>
          </a:p>
        </p:txBody>
      </p:sp>
      <p:pic>
        <p:nvPicPr>
          <p:cNvPr id="35" name="Picture 34" descr="Shape&#10;&#10;Description automatically generated with medium confidence">
            <a:extLst>
              <a:ext uri="{FF2B5EF4-FFF2-40B4-BE49-F238E27FC236}">
                <a16:creationId xmlns:a16="http://schemas.microsoft.com/office/drawing/2014/main" id="{19E78DB8-C7DD-48EE-8372-368484BDB0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1497" y="305778"/>
            <a:ext cx="1122856" cy="564636"/>
          </a:xfrm>
          <a:prstGeom prst="rect">
            <a:avLst/>
          </a:prstGeom>
        </p:spPr>
      </p:pic>
      <p:sp>
        <p:nvSpPr>
          <p:cNvPr id="36" name="Flowchart: Card 35">
            <a:extLst>
              <a:ext uri="{FF2B5EF4-FFF2-40B4-BE49-F238E27FC236}">
                <a16:creationId xmlns:a16="http://schemas.microsoft.com/office/drawing/2014/main" id="{96265AA7-3C2B-4B64-802A-0CDE6744B6DF}"/>
              </a:ext>
            </a:extLst>
          </p:cNvPr>
          <p:cNvSpPr/>
          <p:nvPr userDrawn="1"/>
        </p:nvSpPr>
        <p:spPr>
          <a:xfrm flipH="1">
            <a:off x="295418" y="1104314"/>
            <a:ext cx="4276580" cy="5753687"/>
          </a:xfrm>
          <a:prstGeom prst="flowChartPunchedCard">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ard 36">
            <a:extLst>
              <a:ext uri="{FF2B5EF4-FFF2-40B4-BE49-F238E27FC236}">
                <a16:creationId xmlns:a16="http://schemas.microsoft.com/office/drawing/2014/main" id="{4E906B30-50D4-4F98-A412-75E05AA14B7F}"/>
              </a:ext>
            </a:extLst>
          </p:cNvPr>
          <p:cNvSpPr/>
          <p:nvPr userDrawn="1"/>
        </p:nvSpPr>
        <p:spPr>
          <a:xfrm flipH="1">
            <a:off x="295418" y="1101602"/>
            <a:ext cx="4276580" cy="5753687"/>
          </a:xfrm>
          <a:prstGeom prst="flowChartPunchedCard">
            <a:avLst/>
          </a:prstGeom>
          <a:gradFill>
            <a:gsLst>
              <a:gs pos="0">
                <a:srgbClr val="64B006">
                  <a:alpha val="60000"/>
                </a:srgbClr>
              </a:gs>
              <a:gs pos="100000">
                <a:srgbClr val="64B006">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4582748" y="3722876"/>
            <a:ext cx="8195274" cy="1325563"/>
          </a:xfrm>
        </p:spPr>
        <p:txBody>
          <a:bodyPr>
            <a:normAutofit/>
          </a:bodyPr>
          <a:lstStyle>
            <a:lvl1pPr algn="r">
              <a:defRPr sz="5400">
                <a:solidFill>
                  <a:schemeClr val="bg1"/>
                </a:solidFill>
              </a:defRPr>
            </a:lvl1pPr>
          </a:lstStyle>
          <a:p>
            <a:r>
              <a:rPr lang="en-US"/>
              <a:t>Agenda</a:t>
            </a:r>
          </a:p>
        </p:txBody>
      </p:sp>
    </p:spTree>
    <p:extLst>
      <p:ext uri="{BB962C8B-B14F-4D97-AF65-F5344CB8AC3E}">
        <p14:creationId xmlns:p14="http://schemas.microsoft.com/office/powerpoint/2010/main" val="537729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 5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1846188" y="105508"/>
            <a:ext cx="8195274" cy="1325563"/>
          </a:xfrm>
        </p:spPr>
        <p:txBody>
          <a:bodyPr/>
          <a:lstStyle>
            <a:lvl1pPr algn="r">
              <a:defRPr>
                <a:solidFill>
                  <a:srgbClr val="64B006"/>
                </a:solidFill>
              </a:defRPr>
            </a:lvl1pPr>
          </a:lstStyle>
          <a:p>
            <a:r>
              <a:rPr lang="en-US"/>
              <a:t>Agenda</a:t>
            </a:r>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3583060" y="1605359"/>
            <a:ext cx="6458404" cy="352561"/>
          </a:xfrm>
        </p:spPr>
        <p:txBody>
          <a:bodyPr>
            <a:normAutofit/>
          </a:bodyPr>
          <a:lstStyle>
            <a:lvl1pPr algn="r">
              <a:defRPr sz="2000" b="1" spc="300">
                <a:solidFill>
                  <a:schemeClr val="tx1"/>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4076773" y="1976870"/>
            <a:ext cx="5964689" cy="352561"/>
          </a:xfrm>
        </p:spPr>
        <p:txBody>
          <a:bodyPr/>
          <a:lstStyle>
            <a:lvl1pPr algn="r">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3645932" y="2595452"/>
            <a:ext cx="6458404" cy="352561"/>
          </a:xfrm>
        </p:spPr>
        <p:txBody>
          <a:bodyPr>
            <a:normAutofit/>
          </a:bodyPr>
          <a:lstStyle>
            <a:lvl1pPr algn="r">
              <a:defRPr sz="2000" b="1" spc="300">
                <a:solidFill>
                  <a:schemeClr val="tx1"/>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4139646" y="2987907"/>
            <a:ext cx="5964689" cy="352561"/>
          </a:xfrm>
        </p:spPr>
        <p:txBody>
          <a:bodyPr/>
          <a:lstStyle>
            <a:lvl1pPr algn="r">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3645931" y="3616450"/>
            <a:ext cx="6458404" cy="352561"/>
          </a:xfrm>
        </p:spPr>
        <p:txBody>
          <a:bodyPr>
            <a:normAutofit/>
          </a:bodyPr>
          <a:lstStyle>
            <a:lvl1pPr algn="r">
              <a:defRPr sz="2000" b="1" spc="300">
                <a:solidFill>
                  <a:schemeClr val="tx1"/>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4139645" y="3965026"/>
            <a:ext cx="5964689" cy="352561"/>
          </a:xfrm>
        </p:spPr>
        <p:txBody>
          <a:bodyPr/>
          <a:lstStyle>
            <a:lvl1pPr algn="r">
              <a:defRPr/>
            </a:lvl1pPr>
          </a:lstStyle>
          <a:p>
            <a:pPr lvl="0"/>
            <a:r>
              <a:rPr lang="en-US"/>
              <a:t>Click to edit Master text styles</a:t>
            </a:r>
          </a:p>
        </p:txBody>
      </p:sp>
      <p:sp>
        <p:nvSpPr>
          <p:cNvPr id="23" name="Text Placeholder 12">
            <a:extLst>
              <a:ext uri="{FF2B5EF4-FFF2-40B4-BE49-F238E27FC236}">
                <a16:creationId xmlns:a16="http://schemas.microsoft.com/office/drawing/2014/main" id="{3A858A4A-1FE2-4A93-8AC5-82FC34A93F47}"/>
              </a:ext>
            </a:extLst>
          </p:cNvPr>
          <p:cNvSpPr>
            <a:spLocks noGrp="1"/>
          </p:cNvSpPr>
          <p:nvPr>
            <p:ph type="body" sz="quarter" idx="16" hasCustomPrompt="1"/>
          </p:nvPr>
        </p:nvSpPr>
        <p:spPr>
          <a:xfrm>
            <a:off x="3645931" y="4618315"/>
            <a:ext cx="6458404" cy="352561"/>
          </a:xfrm>
        </p:spPr>
        <p:txBody>
          <a:bodyPr>
            <a:normAutofit/>
          </a:bodyPr>
          <a:lstStyle>
            <a:lvl1pPr algn="r">
              <a:defRPr sz="2000" b="1" spc="300">
                <a:solidFill>
                  <a:schemeClr val="tx1"/>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DEE5B449-A71F-47BF-A411-05A2EE2C864B}"/>
              </a:ext>
            </a:extLst>
          </p:cNvPr>
          <p:cNvSpPr>
            <a:spLocks noGrp="1"/>
          </p:cNvSpPr>
          <p:nvPr>
            <p:ph type="body" sz="quarter" idx="17"/>
          </p:nvPr>
        </p:nvSpPr>
        <p:spPr>
          <a:xfrm>
            <a:off x="4139645" y="4966891"/>
            <a:ext cx="5964689" cy="352561"/>
          </a:xfrm>
        </p:spPr>
        <p:txBody>
          <a:bodyPr/>
          <a:lstStyle>
            <a:lvl1pPr algn="r">
              <a:defRPr/>
            </a:lvl1pPr>
          </a:lstStyle>
          <a:p>
            <a:pPr lvl="0"/>
            <a:r>
              <a:rPr lang="en-US"/>
              <a:t>Click to edit Master text styles</a:t>
            </a:r>
          </a:p>
        </p:txBody>
      </p:sp>
      <p:sp>
        <p:nvSpPr>
          <p:cNvPr id="25" name="Text Placeholder 12">
            <a:extLst>
              <a:ext uri="{FF2B5EF4-FFF2-40B4-BE49-F238E27FC236}">
                <a16:creationId xmlns:a16="http://schemas.microsoft.com/office/drawing/2014/main" id="{FDBEA1E5-C959-4E4D-9856-AE6709CD20AE}"/>
              </a:ext>
            </a:extLst>
          </p:cNvPr>
          <p:cNvSpPr>
            <a:spLocks noGrp="1"/>
          </p:cNvSpPr>
          <p:nvPr>
            <p:ph type="body" sz="quarter" idx="18" hasCustomPrompt="1"/>
          </p:nvPr>
        </p:nvSpPr>
        <p:spPr>
          <a:xfrm>
            <a:off x="3645931" y="5610888"/>
            <a:ext cx="6458404" cy="352561"/>
          </a:xfrm>
        </p:spPr>
        <p:txBody>
          <a:bodyPr>
            <a:normAutofit/>
          </a:bodyPr>
          <a:lstStyle>
            <a:lvl1pPr algn="r">
              <a:defRPr sz="2000" b="1" spc="300">
                <a:solidFill>
                  <a:schemeClr val="tx1"/>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C473126E-7EEC-40A9-B344-1451893F71AC}"/>
              </a:ext>
            </a:extLst>
          </p:cNvPr>
          <p:cNvSpPr>
            <a:spLocks noGrp="1"/>
          </p:cNvSpPr>
          <p:nvPr>
            <p:ph type="body" sz="quarter" idx="19"/>
          </p:nvPr>
        </p:nvSpPr>
        <p:spPr>
          <a:xfrm>
            <a:off x="4139645" y="5959464"/>
            <a:ext cx="5964689" cy="352561"/>
          </a:xfrm>
        </p:spPr>
        <p:txBody>
          <a:bodyPr/>
          <a:lstStyle>
            <a:lvl1pPr algn="r">
              <a:defRPr/>
            </a:lvl1pPr>
          </a:lstStyle>
          <a:p>
            <a:pPr lvl="0"/>
            <a:r>
              <a:rPr lang="en-US"/>
              <a:t>Click to edit Master text styles</a:t>
            </a:r>
          </a:p>
        </p:txBody>
      </p:sp>
      <p:grpSp>
        <p:nvGrpSpPr>
          <p:cNvPr id="5" name="Group 4">
            <a:extLst>
              <a:ext uri="{FF2B5EF4-FFF2-40B4-BE49-F238E27FC236}">
                <a16:creationId xmlns:a16="http://schemas.microsoft.com/office/drawing/2014/main" id="{9150DC6E-A00E-4796-951E-7E24F2F38A80}"/>
              </a:ext>
            </a:extLst>
          </p:cNvPr>
          <p:cNvGrpSpPr/>
          <p:nvPr userDrawn="1"/>
        </p:nvGrpSpPr>
        <p:grpSpPr>
          <a:xfrm>
            <a:off x="10306049" y="1602173"/>
            <a:ext cx="1885951" cy="4670238"/>
            <a:chOff x="10306049" y="1602173"/>
            <a:chExt cx="1885951" cy="4670238"/>
          </a:xfrm>
          <a:gradFill>
            <a:gsLst>
              <a:gs pos="0">
                <a:srgbClr val="C0E559">
                  <a:alpha val="69804"/>
                </a:srgbClr>
              </a:gs>
              <a:gs pos="100000">
                <a:srgbClr val="64B006">
                  <a:alpha val="69804"/>
                </a:srgbClr>
              </a:gs>
            </a:gsLst>
            <a:lin ang="5400000" scaled="1"/>
          </a:gradFill>
        </p:grpSpPr>
        <p:sp>
          <p:nvSpPr>
            <p:cNvPr id="40" name="Rectangle 39">
              <a:extLst>
                <a:ext uri="{FF2B5EF4-FFF2-40B4-BE49-F238E27FC236}">
                  <a16:creationId xmlns:a16="http://schemas.microsoft.com/office/drawing/2014/main" id="{C632CD10-B2A8-4182-BB2D-701EC15AB9EF}"/>
                </a:ext>
              </a:extLst>
            </p:cNvPr>
            <p:cNvSpPr/>
            <p:nvPr userDrawn="1"/>
          </p:nvSpPr>
          <p:spPr>
            <a:xfrm>
              <a:off x="10306049" y="160217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6094937-C802-4893-A2F4-8EE8BE5E1658}"/>
                </a:ext>
              </a:extLst>
            </p:cNvPr>
            <p:cNvSpPr/>
            <p:nvPr userDrawn="1"/>
          </p:nvSpPr>
          <p:spPr>
            <a:xfrm>
              <a:off x="10306049" y="2572412"/>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D6D1C68-14A7-42BA-81FF-8EBA7E4908F9}"/>
                </a:ext>
              </a:extLst>
            </p:cNvPr>
            <p:cNvSpPr/>
            <p:nvPr userDrawn="1"/>
          </p:nvSpPr>
          <p:spPr>
            <a:xfrm>
              <a:off x="10306049" y="3614240"/>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89AC318-8EE7-4EB9-8E20-1AD6B1AC8571}"/>
                </a:ext>
              </a:extLst>
            </p:cNvPr>
            <p:cNvSpPr/>
            <p:nvPr userDrawn="1"/>
          </p:nvSpPr>
          <p:spPr>
            <a:xfrm>
              <a:off x="10306049" y="459944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B74864A-F8EC-40C4-89AA-351FE0EDF952}"/>
                </a:ext>
              </a:extLst>
            </p:cNvPr>
            <p:cNvSpPr/>
            <p:nvPr userDrawn="1"/>
          </p:nvSpPr>
          <p:spPr>
            <a:xfrm>
              <a:off x="10306049" y="559751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6978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Point - Resi">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solidFill>
                  <a:srgbClr val="287FF2"/>
                </a:solidFill>
              </a:defRPr>
            </a:lvl1pPr>
          </a:lstStyle>
          <a:p>
            <a:r>
              <a:rPr lang="en-US"/>
              <a:t>Click to edit Master title style</a:t>
            </a:r>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lowchart: Card 15">
            <a:extLst>
              <a:ext uri="{FF2B5EF4-FFF2-40B4-BE49-F238E27FC236}">
                <a16:creationId xmlns:a16="http://schemas.microsoft.com/office/drawing/2014/main" id="{603640FE-AEB9-4D7C-BCED-BAEB12B77136}"/>
              </a:ext>
            </a:extLst>
          </p:cNvPr>
          <p:cNvSpPr/>
          <p:nvPr userDrawn="1"/>
        </p:nvSpPr>
        <p:spPr>
          <a:xfrm>
            <a:off x="5479358" y="801857"/>
            <a:ext cx="6424247" cy="6056143"/>
          </a:xfrm>
          <a:prstGeom prst="flowChartPunchedCard">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ard 4">
            <a:extLst>
              <a:ext uri="{FF2B5EF4-FFF2-40B4-BE49-F238E27FC236}">
                <a16:creationId xmlns:a16="http://schemas.microsoft.com/office/drawing/2014/main" id="{76095E23-2AD9-46C4-800F-5FAEB4EF294A}"/>
              </a:ext>
            </a:extLst>
          </p:cNvPr>
          <p:cNvSpPr/>
          <p:nvPr userDrawn="1"/>
        </p:nvSpPr>
        <p:spPr>
          <a:xfrm>
            <a:off x="5479359" y="801858"/>
            <a:ext cx="6424247" cy="6056143"/>
          </a:xfrm>
          <a:prstGeom prst="flowChartPunchedCard">
            <a:avLst/>
          </a:prstGeom>
          <a:gradFill>
            <a:gsLst>
              <a:gs pos="0">
                <a:srgbClr val="287FF2">
                  <a:alpha val="41000"/>
                </a:srgbClr>
              </a:gs>
              <a:gs pos="100000">
                <a:srgbClr val="287FF2">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040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1 Point - Resi">
    <p:spTree>
      <p:nvGrpSpPr>
        <p:cNvPr id="1" name=""/>
        <p:cNvGrpSpPr/>
        <p:nvPr/>
      </p:nvGrpSpPr>
      <p:grpSpPr>
        <a:xfrm>
          <a:off x="0" y="0"/>
          <a:ext cx="0" cy="0"/>
          <a:chOff x="0" y="0"/>
          <a:chExt cx="0" cy="0"/>
        </a:xfrm>
      </p:grpSpPr>
      <p:sp>
        <p:nvSpPr>
          <p:cNvPr id="16" name="Flowchart: Card 15" descr="Person in forklift">
            <a:extLst>
              <a:ext uri="{FF2B5EF4-FFF2-40B4-BE49-F238E27FC236}">
                <a16:creationId xmlns:a16="http://schemas.microsoft.com/office/drawing/2014/main" id="{603640FE-AEB9-4D7C-BCED-BAEB12B77136}"/>
              </a:ext>
            </a:extLst>
          </p:cNvPr>
          <p:cNvSpPr/>
          <p:nvPr userDrawn="1"/>
        </p:nvSpPr>
        <p:spPr>
          <a:xfrm>
            <a:off x="5479358" y="801857"/>
            <a:ext cx="6424247" cy="6056143"/>
          </a:xfrm>
          <a:prstGeom prst="flowChartPunchedCard">
            <a:avLst/>
          </a:prstGeom>
          <a: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lowchart: Card 6">
            <a:extLst>
              <a:ext uri="{FF2B5EF4-FFF2-40B4-BE49-F238E27FC236}">
                <a16:creationId xmlns:a16="http://schemas.microsoft.com/office/drawing/2014/main" id="{8846ED6C-DC93-3047-9576-B741F12450EC}"/>
              </a:ext>
            </a:extLst>
          </p:cNvPr>
          <p:cNvSpPr/>
          <p:nvPr userDrawn="1"/>
        </p:nvSpPr>
        <p:spPr>
          <a:xfrm>
            <a:off x="5479368" y="801857"/>
            <a:ext cx="6424247" cy="6056144"/>
          </a:xfrm>
          <a:prstGeom prst="flowChartPunchedCard">
            <a:avLst/>
          </a:prstGeom>
          <a:gradFill>
            <a:gsLst>
              <a:gs pos="0">
                <a:srgbClr val="81C723">
                  <a:alpha val="60000"/>
                </a:srgbClr>
              </a:gs>
              <a:gs pos="100000">
                <a:srgbClr val="81C723">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5EC8A86-7780-A540-A027-E1C6DBFA3A04}"/>
              </a:ext>
            </a:extLst>
          </p:cNvPr>
          <p:cNvSpPr>
            <a:spLocks noGrp="1"/>
          </p:cNvSpPr>
          <p:nvPr>
            <p:ph type="title"/>
          </p:nvPr>
        </p:nvSpPr>
        <p:spPr>
          <a:xfrm>
            <a:off x="1275217" y="406626"/>
            <a:ext cx="3932237" cy="1600200"/>
          </a:xfrm>
        </p:spPr>
        <p:txBody>
          <a:bodyPr anchor="b"/>
          <a:lstStyle>
            <a:lvl1pPr algn="l">
              <a:defRPr sz="3200" b="1">
                <a:solidFill>
                  <a:srgbClr val="81C723"/>
                </a:solidFill>
              </a:defRPr>
            </a:lvl1pPr>
          </a:lstStyle>
          <a:p>
            <a:r>
              <a:rPr lang="en-US"/>
              <a:t>Click to edit Master title style</a:t>
            </a:r>
          </a:p>
        </p:txBody>
      </p:sp>
    </p:spTree>
    <p:extLst>
      <p:ext uri="{BB962C8B-B14F-4D97-AF65-F5344CB8AC3E}">
        <p14:creationId xmlns:p14="http://schemas.microsoft.com/office/powerpoint/2010/main" val="12766102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1 Point - Resi">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b="1">
                <a:solidFill>
                  <a:srgbClr val="81C723"/>
                </a:solidFill>
              </a:defRPr>
            </a:lvl1pPr>
          </a:lstStyle>
          <a:p>
            <a:r>
              <a:rPr lang="en-US"/>
              <a:t>Click to edit Master title style</a:t>
            </a:r>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lowchart: Card 5">
            <a:extLst>
              <a:ext uri="{FF2B5EF4-FFF2-40B4-BE49-F238E27FC236}">
                <a16:creationId xmlns:a16="http://schemas.microsoft.com/office/drawing/2014/main" id="{91D33954-294A-4224-9019-95B3FF2ABADC}"/>
              </a:ext>
            </a:extLst>
          </p:cNvPr>
          <p:cNvSpPr/>
          <p:nvPr userDrawn="1"/>
        </p:nvSpPr>
        <p:spPr>
          <a:xfrm>
            <a:off x="5479367" y="801857"/>
            <a:ext cx="6424247" cy="6056143"/>
          </a:xfrm>
          <a:prstGeom prst="flowChartPunchedCard">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ard 6">
            <a:extLst>
              <a:ext uri="{FF2B5EF4-FFF2-40B4-BE49-F238E27FC236}">
                <a16:creationId xmlns:a16="http://schemas.microsoft.com/office/drawing/2014/main" id="{F9EC1012-DB0D-4C85-888C-D0C4E836C2A3}"/>
              </a:ext>
            </a:extLst>
          </p:cNvPr>
          <p:cNvSpPr/>
          <p:nvPr userDrawn="1"/>
        </p:nvSpPr>
        <p:spPr>
          <a:xfrm>
            <a:off x="5479368" y="801857"/>
            <a:ext cx="6424247" cy="6056144"/>
          </a:xfrm>
          <a:prstGeom prst="flowChartPunchedCard">
            <a:avLst/>
          </a:prstGeom>
          <a:gradFill>
            <a:gsLst>
              <a:gs pos="0">
                <a:srgbClr val="81C723">
                  <a:alpha val="60000"/>
                </a:srgbClr>
              </a:gs>
              <a:gs pos="100000">
                <a:srgbClr val="81C723">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758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1 Point - Resi">
    <p:spTree>
      <p:nvGrpSpPr>
        <p:cNvPr id="1" name=""/>
        <p:cNvGrpSpPr/>
        <p:nvPr/>
      </p:nvGrpSpPr>
      <p:grpSpPr>
        <a:xfrm>
          <a:off x="0" y="0"/>
          <a:ext cx="0" cy="0"/>
          <a:chOff x="0" y="0"/>
          <a:chExt cx="0" cy="0"/>
        </a:xfrm>
      </p:grpSpPr>
      <p:sp>
        <p:nvSpPr>
          <p:cNvPr id="6" name="Flowchart: Card 5" descr="Father and children having breakfast in kitchen">
            <a:extLst>
              <a:ext uri="{FF2B5EF4-FFF2-40B4-BE49-F238E27FC236}">
                <a16:creationId xmlns:a16="http://schemas.microsoft.com/office/drawing/2014/main" id="{91D33954-294A-4224-9019-95B3FF2ABADC}"/>
              </a:ext>
            </a:extLst>
          </p:cNvPr>
          <p:cNvSpPr/>
          <p:nvPr userDrawn="1"/>
        </p:nvSpPr>
        <p:spPr>
          <a:xfrm>
            <a:off x="5479367" y="801857"/>
            <a:ext cx="6424247" cy="6056143"/>
          </a:xfrm>
          <a:prstGeom prst="flowChartPunchedCard">
            <a:avLst/>
          </a:prstGeom>
          <a: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ard 4">
            <a:extLst>
              <a:ext uri="{FF2B5EF4-FFF2-40B4-BE49-F238E27FC236}">
                <a16:creationId xmlns:a16="http://schemas.microsoft.com/office/drawing/2014/main" id="{741ADDDF-9B6E-744F-9F0E-EA0CDD4721C6}"/>
              </a:ext>
            </a:extLst>
          </p:cNvPr>
          <p:cNvSpPr/>
          <p:nvPr userDrawn="1"/>
        </p:nvSpPr>
        <p:spPr>
          <a:xfrm>
            <a:off x="5479359" y="801858"/>
            <a:ext cx="6424247" cy="6056143"/>
          </a:xfrm>
          <a:prstGeom prst="flowChartPunchedCard">
            <a:avLst/>
          </a:prstGeom>
          <a:gradFill>
            <a:gsLst>
              <a:gs pos="0">
                <a:srgbClr val="287FF2">
                  <a:alpha val="41000"/>
                </a:srgbClr>
              </a:gs>
              <a:gs pos="100000">
                <a:srgbClr val="287FF2">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a:extLst>
              <a:ext uri="{FF2B5EF4-FFF2-40B4-BE49-F238E27FC236}">
                <a16:creationId xmlns:a16="http://schemas.microsoft.com/office/drawing/2014/main" id="{11511224-0A91-E945-80DB-D8131E7592E9}"/>
              </a:ext>
            </a:extLst>
          </p:cNvPr>
          <p:cNvSpPr>
            <a:spLocks noGrp="1"/>
          </p:cNvSpPr>
          <p:nvPr>
            <p:ph type="title"/>
          </p:nvPr>
        </p:nvSpPr>
        <p:spPr>
          <a:xfrm>
            <a:off x="1275217" y="406626"/>
            <a:ext cx="3932237" cy="1600200"/>
          </a:xfrm>
        </p:spPr>
        <p:txBody>
          <a:bodyPr anchor="b"/>
          <a:lstStyle>
            <a:lvl1pPr algn="l">
              <a:defRPr sz="3200">
                <a:solidFill>
                  <a:srgbClr val="287FF2"/>
                </a:solidFill>
              </a:defRPr>
            </a:lvl1pPr>
          </a:lstStyle>
          <a:p>
            <a:r>
              <a:rPr lang="en-US"/>
              <a:t>Click to edit Master title style</a:t>
            </a:r>
          </a:p>
        </p:txBody>
      </p:sp>
    </p:spTree>
    <p:extLst>
      <p:ext uri="{BB962C8B-B14F-4D97-AF65-F5344CB8AC3E}">
        <p14:creationId xmlns:p14="http://schemas.microsoft.com/office/powerpoint/2010/main" val="3852522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624258-BB4E-403B-DC4B-B38958F780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3160"/>
            <a:ext cx="12188952" cy="634840"/>
          </a:xfrm>
          <a:prstGeom prst="rect">
            <a:avLst/>
          </a:prstGeom>
        </p:spPr>
      </p:pic>
      <p:pic>
        <p:nvPicPr>
          <p:cNvPr id="6" name="Picture 5" descr="A white diamond with colorful letters&#10;&#10;AI-generated content may be incorrect.">
            <a:extLst>
              <a:ext uri="{FF2B5EF4-FFF2-40B4-BE49-F238E27FC236}">
                <a16:creationId xmlns:a16="http://schemas.microsoft.com/office/drawing/2014/main" id="{817C8B77-8ECA-EF1B-D972-C3F5D3239A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7" name="Slide Number Placeholder 5">
            <a:extLst>
              <a:ext uri="{FF2B5EF4-FFF2-40B4-BE49-F238E27FC236}">
                <a16:creationId xmlns:a16="http://schemas.microsoft.com/office/drawing/2014/main" id="{5FA0647F-7210-235D-15E5-8C170E16AB48}"/>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
        <p:nvSpPr>
          <p:cNvPr id="2" name="Title 1"/>
          <p:cNvSpPr>
            <a:spLocks noGrp="1"/>
          </p:cNvSpPr>
          <p:nvPr>
            <p:ph type="title"/>
          </p:nvPr>
        </p:nvSpPr>
        <p:spPr/>
        <p:txBody>
          <a:bodyPr/>
          <a:lstStyle>
            <a:lvl1pPr>
              <a:defRPr b="1">
                <a:solidFill>
                  <a:schemeClr val="tx1"/>
                </a:solidFill>
                <a:latin typeface="+mj-lt"/>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8115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Agenda - 3 items">
    <p:spTree>
      <p:nvGrpSpPr>
        <p:cNvPr id="1" name=""/>
        <p:cNvGrpSpPr/>
        <p:nvPr/>
      </p:nvGrpSpPr>
      <p:grpSpPr>
        <a:xfrm>
          <a:off x="0" y="0"/>
          <a:ext cx="0" cy="0"/>
          <a:chOff x="0" y="0"/>
          <a:chExt cx="0" cy="0"/>
        </a:xfrm>
      </p:grpSpPr>
      <p:sp>
        <p:nvSpPr>
          <p:cNvPr id="12" name="Flowchart: Card 11">
            <a:extLst>
              <a:ext uri="{FF2B5EF4-FFF2-40B4-BE49-F238E27FC236}">
                <a16:creationId xmlns:a16="http://schemas.microsoft.com/office/drawing/2014/main" id="{14861DE0-2606-400A-B42D-CF2E2D1E78F0}"/>
              </a:ext>
            </a:extLst>
          </p:cNvPr>
          <p:cNvSpPr/>
          <p:nvPr userDrawn="1"/>
        </p:nvSpPr>
        <p:spPr>
          <a:xfrm>
            <a:off x="6587286" y="335070"/>
            <a:ext cx="5309295" cy="6056143"/>
          </a:xfrm>
          <a:prstGeom prst="flowChartPunchedCard">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ard 13">
            <a:extLst>
              <a:ext uri="{FF2B5EF4-FFF2-40B4-BE49-F238E27FC236}">
                <a16:creationId xmlns:a16="http://schemas.microsoft.com/office/drawing/2014/main" id="{2015B76A-6DB4-42EF-905A-6BA167E8E8CC}"/>
              </a:ext>
            </a:extLst>
          </p:cNvPr>
          <p:cNvSpPr/>
          <p:nvPr userDrawn="1"/>
        </p:nvSpPr>
        <p:spPr>
          <a:xfrm>
            <a:off x="6587287" y="335070"/>
            <a:ext cx="5309295" cy="6056144"/>
          </a:xfrm>
          <a:prstGeom prst="flowChartPunchedCard">
            <a:avLst/>
          </a:prstGeom>
          <a:gradFill>
            <a:gsLst>
              <a:gs pos="0">
                <a:srgbClr val="81C723">
                  <a:alpha val="60000"/>
                </a:srgbClr>
              </a:gs>
              <a:gs pos="100000">
                <a:srgbClr val="81C723">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clipart&#10;&#10;Description automatically generated">
            <a:extLst>
              <a:ext uri="{FF2B5EF4-FFF2-40B4-BE49-F238E27FC236}">
                <a16:creationId xmlns:a16="http://schemas.microsoft.com/office/drawing/2014/main" id="{AF16D9E9-7E13-450E-BB76-2EB46057BC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452" y="1861434"/>
            <a:ext cx="1617039" cy="816544"/>
          </a:xfrm>
          <a:prstGeom prst="rect">
            <a:avLst/>
          </a:prstGeom>
        </p:spPr>
      </p:pic>
      <p:sp>
        <p:nvSpPr>
          <p:cNvPr id="22" name="TextBox 21">
            <a:extLst>
              <a:ext uri="{FF2B5EF4-FFF2-40B4-BE49-F238E27FC236}">
                <a16:creationId xmlns:a16="http://schemas.microsoft.com/office/drawing/2014/main" id="{36C2719B-6F5A-433B-997C-68793EBDFBDA}"/>
              </a:ext>
            </a:extLst>
          </p:cNvPr>
          <p:cNvSpPr txBox="1"/>
          <p:nvPr userDrawn="1"/>
        </p:nvSpPr>
        <p:spPr>
          <a:xfrm>
            <a:off x="631355" y="3010341"/>
            <a:ext cx="5100185" cy="3032112"/>
          </a:xfrm>
          <a:prstGeom prst="rect">
            <a:avLst/>
          </a:prstGeom>
          <a:noFill/>
        </p:spPr>
        <p:txBody>
          <a:bodyPr wrap="square">
            <a:spAutoFit/>
          </a:bodyPr>
          <a:lstStyle/>
          <a:p>
            <a:pPr lvl="0">
              <a:lnSpc>
                <a:spcPct val="120000"/>
              </a:lnSpc>
              <a:spcAft>
                <a:spcPts val="1200"/>
              </a:spcAft>
            </a:pPr>
            <a:r>
              <a:rPr lang="en-US" sz="1600">
                <a:solidFill>
                  <a:schemeClr val="bg2">
                    <a:lumMod val="50000"/>
                  </a:schemeClr>
                </a:solidFill>
                <a:latin typeface="Arial" panose="020B0604020202020204" pitchFamily="34" charset="0"/>
                <a:cs typeface="Arial" panose="020B0604020202020204" pitchFamily="34" charset="0"/>
              </a:rPr>
              <a:t>Your local electric and natural gas utilities and energy efficiency service provider are taking strides in energy efficiency: Berkshire Gas, Cape Light Compact, Eversource, Liberty Utilities, National Grid and </a:t>
            </a:r>
            <a:r>
              <a:rPr lang="en-US" sz="1600" err="1">
                <a:solidFill>
                  <a:schemeClr val="bg2">
                    <a:lumMod val="50000"/>
                  </a:schemeClr>
                </a:solidFill>
                <a:latin typeface="Arial" panose="020B0604020202020204" pitchFamily="34" charset="0"/>
                <a:cs typeface="Arial" panose="020B0604020202020204" pitchFamily="34" charset="0"/>
              </a:rPr>
              <a:t>Unitil</a:t>
            </a:r>
            <a:r>
              <a:rPr lang="en-US" sz="1600">
                <a:solidFill>
                  <a:schemeClr val="bg2">
                    <a:lumMod val="50000"/>
                  </a:schemeClr>
                </a:solidFill>
                <a:latin typeface="Arial" panose="020B0604020202020204" pitchFamily="34" charset="0"/>
                <a:cs typeface="Arial" panose="020B0604020202020204" pitchFamily="34" charset="0"/>
              </a:rPr>
              <a:t>.</a:t>
            </a:r>
          </a:p>
          <a:p>
            <a:pPr lvl="0">
              <a:lnSpc>
                <a:spcPct val="120000"/>
              </a:lnSpc>
              <a:spcAft>
                <a:spcPts val="1200"/>
              </a:spcAft>
            </a:pPr>
            <a:r>
              <a:rPr lang="en-US" sz="1600">
                <a:solidFill>
                  <a:schemeClr val="bg2">
                    <a:lumMod val="50000"/>
                  </a:schemeClr>
                </a:solidFill>
                <a:latin typeface="Arial" panose="020B0604020202020204" pitchFamily="34" charset="0"/>
                <a:cs typeface="Arial" panose="020B0604020202020204" pitchFamily="34" charset="0"/>
              </a:rPr>
              <a:t>As one, we form Mass Save</a:t>
            </a:r>
            <a:r>
              <a:rPr lang="en-US" sz="1600" baseline="30000">
                <a:solidFill>
                  <a:schemeClr val="bg2">
                    <a:lumMod val="50000"/>
                  </a:schemeClr>
                </a:solidFill>
                <a:latin typeface="Arial" panose="020B0604020202020204" pitchFamily="34" charset="0"/>
                <a:cs typeface="Arial" panose="020B0604020202020204" pitchFamily="34" charset="0"/>
              </a:rPr>
              <a:t>®</a:t>
            </a:r>
            <a:r>
              <a:rPr lang="en-US" sz="1600">
                <a:solidFill>
                  <a:schemeClr val="bg2">
                    <a:lumMod val="50000"/>
                  </a:schemeClr>
                </a:solidFill>
                <a:latin typeface="Arial" panose="020B0604020202020204" pitchFamily="34" charset="0"/>
                <a:cs typeface="Arial" panose="020B0604020202020204" pitchFamily="34" charset="0"/>
              </a:rPr>
              <a:t>, with the common goal of helping residents and businesses across Massachusetts save money and energy, leading our state to a clean and energy efficient future.</a:t>
            </a:r>
          </a:p>
          <a:p>
            <a:pPr lvl="0">
              <a:lnSpc>
                <a:spcPct val="120000"/>
              </a:lnSpc>
              <a:spcAft>
                <a:spcPts val="1200"/>
              </a:spcAft>
            </a:pPr>
            <a:endParaRPr lang="en-US" sz="1600">
              <a:solidFill>
                <a:schemeClr val="bg2">
                  <a:lumMod val="50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32DA0F2-554D-479F-AAA2-587FFA251EA0}"/>
              </a:ext>
            </a:extLst>
          </p:cNvPr>
          <p:cNvSpPr txBox="1"/>
          <p:nvPr userDrawn="1"/>
        </p:nvSpPr>
        <p:spPr>
          <a:xfrm>
            <a:off x="2517024" y="2072169"/>
            <a:ext cx="3250612" cy="646331"/>
          </a:xfrm>
          <a:prstGeom prst="rect">
            <a:avLst/>
          </a:prstGeom>
          <a:noFill/>
        </p:spPr>
        <p:txBody>
          <a:bodyPr wrap="square">
            <a:spAutoFit/>
          </a:bodyPr>
          <a:lstStyle/>
          <a:p>
            <a:pPr lvl="0"/>
            <a:r>
              <a:rPr lang="en-US" b="1">
                <a:solidFill>
                  <a:srgbClr val="64B006"/>
                </a:solidFill>
                <a:latin typeface="Arial" panose="020B0604020202020204" pitchFamily="34" charset="0"/>
                <a:cs typeface="Arial" panose="020B0604020202020204" pitchFamily="34" charset="0"/>
              </a:rPr>
              <a:t>Together, we make good </a:t>
            </a:r>
            <a:br>
              <a:rPr lang="en-US" b="1">
                <a:solidFill>
                  <a:srgbClr val="64B006"/>
                </a:solidFill>
                <a:latin typeface="Arial" panose="020B0604020202020204" pitchFamily="34" charset="0"/>
                <a:cs typeface="Arial" panose="020B0604020202020204" pitchFamily="34" charset="0"/>
              </a:rPr>
            </a:br>
            <a:r>
              <a:rPr lang="en-US" b="1">
                <a:solidFill>
                  <a:srgbClr val="64B006"/>
                </a:solidFill>
                <a:latin typeface="Arial" panose="020B0604020202020204" pitchFamily="34" charset="0"/>
                <a:cs typeface="Arial" panose="020B0604020202020204" pitchFamily="34" charset="0"/>
              </a:rPr>
              <a:t>happen for Massachusetts.</a:t>
            </a:r>
          </a:p>
        </p:txBody>
      </p:sp>
      <p:sp>
        <p:nvSpPr>
          <p:cNvPr id="30" name="TextBox 29">
            <a:extLst>
              <a:ext uri="{FF2B5EF4-FFF2-40B4-BE49-F238E27FC236}">
                <a16:creationId xmlns:a16="http://schemas.microsoft.com/office/drawing/2014/main" id="{8C6AEB4A-43E1-4A10-8159-CA38F200B3AA}"/>
              </a:ext>
            </a:extLst>
          </p:cNvPr>
          <p:cNvSpPr txBox="1"/>
          <p:nvPr userDrawn="1"/>
        </p:nvSpPr>
        <p:spPr>
          <a:xfrm>
            <a:off x="6957789" y="5094800"/>
            <a:ext cx="4657803" cy="535531"/>
          </a:xfrm>
          <a:prstGeom prst="rect">
            <a:avLst/>
          </a:prstGeom>
          <a:noFill/>
        </p:spPr>
        <p:txBody>
          <a:bodyPr wrap="square">
            <a:spAutoFit/>
          </a:bodyPr>
          <a:lstStyle/>
          <a:p>
            <a:pPr algn="r">
              <a:lnSpc>
                <a:spcPct val="80000"/>
              </a:lnSpc>
            </a:pPr>
            <a:r>
              <a:rPr lang="en-US" sz="3600" b="1">
                <a:solidFill>
                  <a:schemeClr val="bg1"/>
                </a:solidFill>
                <a:latin typeface="Arial" panose="020B0604020202020204" pitchFamily="34" charset="0"/>
                <a:cs typeface="Arial" panose="020B0604020202020204" pitchFamily="34" charset="0"/>
              </a:rPr>
              <a:t>We Are Mass Save</a:t>
            </a:r>
            <a:r>
              <a:rPr lang="en-US" sz="3600" b="1" baseline="30000">
                <a:solidFill>
                  <a:schemeClr val="bg1"/>
                </a:solidFill>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11A5BBFC-43B6-47CE-888C-841F1FA78DBA}"/>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183EF34-4CCD-4057-928D-4F236F62C44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1703843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2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942871" y="34290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2146582" y="1206726"/>
            <a:ext cx="2003993" cy="2003993"/>
          </a:xfrm>
          <a:prstGeom prst="ellipse">
            <a:avLst/>
          </a:prstGeom>
          <a:solidFill>
            <a:srgbClr val="287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2EBA29CD-7A0C-4984-9512-A9F92E9992D7}"/>
              </a:ext>
            </a:extLst>
          </p:cNvPr>
          <p:cNvSpPr>
            <a:spLocks noGrp="1"/>
          </p:cNvSpPr>
          <p:nvPr>
            <p:ph type="pic" sz="quarter" idx="10"/>
          </p:nvPr>
        </p:nvSpPr>
        <p:spPr>
          <a:xfrm>
            <a:off x="2452459" y="1483234"/>
            <a:ext cx="1392238" cy="1450975"/>
          </a:xfrm>
        </p:spPr>
        <p:txBody>
          <a:bodyPr/>
          <a:lstStyle/>
          <a:p>
            <a:endParaRPr lang="en-US"/>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7837716" y="34290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Oval 13">
            <a:extLst>
              <a:ext uri="{FF2B5EF4-FFF2-40B4-BE49-F238E27FC236}">
                <a16:creationId xmlns:a16="http://schemas.microsoft.com/office/drawing/2014/main" id="{A6AA52A5-051F-411F-80D7-BD7A4664A730}"/>
              </a:ext>
            </a:extLst>
          </p:cNvPr>
          <p:cNvSpPr/>
          <p:nvPr userDrawn="1"/>
        </p:nvSpPr>
        <p:spPr>
          <a:xfrm>
            <a:off x="8041427" y="1206726"/>
            <a:ext cx="2003993" cy="2003993"/>
          </a:xfrm>
          <a:prstGeom prst="ellipse">
            <a:avLst/>
          </a:prstGeom>
          <a:solidFill>
            <a:srgbClr val="64B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2CFBA897-9C09-4E1B-B394-9589B8681713}"/>
              </a:ext>
            </a:extLst>
          </p:cNvPr>
          <p:cNvSpPr>
            <a:spLocks noGrp="1"/>
          </p:cNvSpPr>
          <p:nvPr>
            <p:ph type="pic" sz="quarter" idx="12"/>
          </p:nvPr>
        </p:nvSpPr>
        <p:spPr>
          <a:xfrm>
            <a:off x="8347304" y="1483234"/>
            <a:ext cx="1392238" cy="1450975"/>
          </a:xfrm>
        </p:spPr>
        <p:txBody>
          <a:bodyPr/>
          <a:lstStyle/>
          <a:p>
            <a:endParaRPr lang="en-US"/>
          </a:p>
        </p:txBody>
      </p:sp>
      <p:sp>
        <p:nvSpPr>
          <p:cNvPr id="4" name="Text Placeholder 3">
            <a:extLst>
              <a:ext uri="{FF2B5EF4-FFF2-40B4-BE49-F238E27FC236}">
                <a16:creationId xmlns:a16="http://schemas.microsoft.com/office/drawing/2014/main" id="{4F5CCFFA-9745-1043-BC2D-8DD86D9EE155}"/>
              </a:ext>
            </a:extLst>
          </p:cNvPr>
          <p:cNvSpPr>
            <a:spLocks noGrp="1"/>
          </p:cNvSpPr>
          <p:nvPr>
            <p:ph type="body" sz="quarter" idx="13"/>
          </p:nvPr>
        </p:nvSpPr>
        <p:spPr>
          <a:xfrm>
            <a:off x="89175" y="119407"/>
            <a:ext cx="6450773" cy="552391"/>
          </a:xfrm>
        </p:spPr>
        <p:txBody>
          <a:bodyPr>
            <a:normAutofit/>
          </a:bodyPr>
          <a:lstStyle>
            <a:lvl1pPr algn="l">
              <a:defRPr sz="28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5029294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428521" y="4010138"/>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1632232" y="1787864"/>
            <a:ext cx="2003993" cy="2003993"/>
          </a:xfrm>
          <a:prstGeom prst="ellipse">
            <a:avLst/>
          </a:prstGeom>
          <a:solidFill>
            <a:srgbClr val="287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2EBA29CD-7A0C-4984-9512-A9F92E9992D7}"/>
              </a:ext>
            </a:extLst>
          </p:cNvPr>
          <p:cNvSpPr>
            <a:spLocks noGrp="1"/>
          </p:cNvSpPr>
          <p:nvPr>
            <p:ph type="pic" sz="quarter" idx="10"/>
          </p:nvPr>
        </p:nvSpPr>
        <p:spPr>
          <a:xfrm>
            <a:off x="1938109" y="2064372"/>
            <a:ext cx="1392238" cy="1450975"/>
          </a:xfrm>
        </p:spPr>
        <p:txBody>
          <a:bodyPr/>
          <a:lstStyle/>
          <a:p>
            <a:endParaRPr lang="en-US"/>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4739823" y="4010138"/>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Oval 13">
            <a:extLst>
              <a:ext uri="{FF2B5EF4-FFF2-40B4-BE49-F238E27FC236}">
                <a16:creationId xmlns:a16="http://schemas.microsoft.com/office/drawing/2014/main" id="{A6AA52A5-051F-411F-80D7-BD7A4664A730}"/>
              </a:ext>
            </a:extLst>
          </p:cNvPr>
          <p:cNvSpPr/>
          <p:nvPr userDrawn="1"/>
        </p:nvSpPr>
        <p:spPr>
          <a:xfrm>
            <a:off x="4943534" y="1787864"/>
            <a:ext cx="2003993" cy="2003993"/>
          </a:xfrm>
          <a:prstGeom prst="ellipse">
            <a:avLst/>
          </a:prstGeom>
          <a:solidFill>
            <a:srgbClr val="C0E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2CFBA897-9C09-4E1B-B394-9589B8681713}"/>
              </a:ext>
            </a:extLst>
          </p:cNvPr>
          <p:cNvSpPr>
            <a:spLocks noGrp="1"/>
          </p:cNvSpPr>
          <p:nvPr>
            <p:ph type="pic" sz="quarter" idx="12"/>
          </p:nvPr>
        </p:nvSpPr>
        <p:spPr>
          <a:xfrm>
            <a:off x="5249411" y="2064372"/>
            <a:ext cx="1392238" cy="1450975"/>
          </a:xfrm>
        </p:spPr>
        <p:txBody>
          <a:bodyPr/>
          <a:lstStyle/>
          <a:p>
            <a:endParaRPr lang="en-US"/>
          </a:p>
        </p:txBody>
      </p:sp>
      <p:sp>
        <p:nvSpPr>
          <p:cNvPr id="8" name="Text Placeholder 2">
            <a:extLst>
              <a:ext uri="{FF2B5EF4-FFF2-40B4-BE49-F238E27FC236}">
                <a16:creationId xmlns:a16="http://schemas.microsoft.com/office/drawing/2014/main" id="{284B83C4-AB29-47D2-BA25-3516386A7725}"/>
              </a:ext>
            </a:extLst>
          </p:cNvPr>
          <p:cNvSpPr>
            <a:spLocks noGrp="1"/>
          </p:cNvSpPr>
          <p:nvPr>
            <p:ph type="body" idx="13"/>
          </p:nvPr>
        </p:nvSpPr>
        <p:spPr>
          <a:xfrm>
            <a:off x="8051125" y="4010138"/>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Oval 8">
            <a:extLst>
              <a:ext uri="{FF2B5EF4-FFF2-40B4-BE49-F238E27FC236}">
                <a16:creationId xmlns:a16="http://schemas.microsoft.com/office/drawing/2014/main" id="{24907C82-83BF-4319-887A-4C2B7FDB7352}"/>
              </a:ext>
            </a:extLst>
          </p:cNvPr>
          <p:cNvSpPr/>
          <p:nvPr userDrawn="1"/>
        </p:nvSpPr>
        <p:spPr>
          <a:xfrm>
            <a:off x="8254836" y="1787864"/>
            <a:ext cx="2003993" cy="2003993"/>
          </a:xfrm>
          <a:prstGeom prst="ellipse">
            <a:avLst/>
          </a:prstGeom>
          <a:solidFill>
            <a:srgbClr val="64B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1">
            <a:extLst>
              <a:ext uri="{FF2B5EF4-FFF2-40B4-BE49-F238E27FC236}">
                <a16:creationId xmlns:a16="http://schemas.microsoft.com/office/drawing/2014/main" id="{64310B45-A41D-4DE5-B83C-1DC9B0D0DF64}"/>
              </a:ext>
            </a:extLst>
          </p:cNvPr>
          <p:cNvSpPr>
            <a:spLocks noGrp="1"/>
          </p:cNvSpPr>
          <p:nvPr>
            <p:ph type="pic" sz="quarter" idx="14"/>
          </p:nvPr>
        </p:nvSpPr>
        <p:spPr>
          <a:xfrm>
            <a:off x="8560713" y="2064372"/>
            <a:ext cx="1392238" cy="1450975"/>
          </a:xfrm>
        </p:spPr>
        <p:txBody>
          <a:bodyPr/>
          <a:lstStyle/>
          <a:p>
            <a:endParaRPr lang="en-US"/>
          </a:p>
        </p:txBody>
      </p:sp>
      <p:sp>
        <p:nvSpPr>
          <p:cNvPr id="16" name="Text Placeholder 3">
            <a:extLst>
              <a:ext uri="{FF2B5EF4-FFF2-40B4-BE49-F238E27FC236}">
                <a16:creationId xmlns:a16="http://schemas.microsoft.com/office/drawing/2014/main" id="{E5D6D8C5-CEBE-AD4B-B9CA-16B88FBABBB0}"/>
              </a:ext>
            </a:extLst>
          </p:cNvPr>
          <p:cNvSpPr>
            <a:spLocks noGrp="1"/>
          </p:cNvSpPr>
          <p:nvPr>
            <p:ph type="body" sz="quarter" idx="15"/>
          </p:nvPr>
        </p:nvSpPr>
        <p:spPr>
          <a:xfrm>
            <a:off x="89175" y="500407"/>
            <a:ext cx="6450773" cy="552391"/>
          </a:xfrm>
        </p:spPr>
        <p:txBody>
          <a:bodyPr>
            <a:normAutofit/>
          </a:bodyPr>
          <a:lstStyle>
            <a:lvl1pPr algn="l">
              <a:defRPr sz="28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501344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021846"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1485794" y="2061785"/>
            <a:ext cx="1483519" cy="1483519"/>
          </a:xfrm>
          <a:prstGeom prst="ellipse">
            <a:avLst/>
          </a:prstGeom>
          <a:solidFill>
            <a:srgbClr val="64B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2EBA29CD-7A0C-4984-9512-A9F92E9992D7}"/>
              </a:ext>
            </a:extLst>
          </p:cNvPr>
          <p:cNvSpPr>
            <a:spLocks noGrp="1"/>
          </p:cNvSpPr>
          <p:nvPr>
            <p:ph type="pic" sz="quarter" idx="10"/>
          </p:nvPr>
        </p:nvSpPr>
        <p:spPr>
          <a:xfrm>
            <a:off x="1712229" y="2266479"/>
            <a:ext cx="1030648" cy="1074130"/>
          </a:xfrm>
        </p:spPr>
        <p:txBody>
          <a:bodyPr/>
          <a:lstStyle/>
          <a:p>
            <a:endParaRPr lang="en-US"/>
          </a:p>
        </p:txBody>
      </p:sp>
      <p:sp>
        <p:nvSpPr>
          <p:cNvPr id="16" name="Text Placeholder 2">
            <a:extLst>
              <a:ext uri="{FF2B5EF4-FFF2-40B4-BE49-F238E27FC236}">
                <a16:creationId xmlns:a16="http://schemas.microsoft.com/office/drawing/2014/main" id="{D20770D1-DF87-486F-BAB4-27A34B457EE1}"/>
              </a:ext>
            </a:extLst>
          </p:cNvPr>
          <p:cNvSpPr>
            <a:spLocks noGrp="1"/>
          </p:cNvSpPr>
          <p:nvPr>
            <p:ph type="body" idx="11"/>
          </p:nvPr>
        </p:nvSpPr>
        <p:spPr>
          <a:xfrm>
            <a:off x="3772303"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Oval 16">
            <a:extLst>
              <a:ext uri="{FF2B5EF4-FFF2-40B4-BE49-F238E27FC236}">
                <a16:creationId xmlns:a16="http://schemas.microsoft.com/office/drawing/2014/main" id="{430F3932-BD51-4773-9DA8-D1CA32D59D2A}"/>
              </a:ext>
            </a:extLst>
          </p:cNvPr>
          <p:cNvSpPr/>
          <p:nvPr userDrawn="1"/>
        </p:nvSpPr>
        <p:spPr>
          <a:xfrm>
            <a:off x="4236251" y="2061785"/>
            <a:ext cx="1483519" cy="1483519"/>
          </a:xfrm>
          <a:prstGeom prst="ellipse">
            <a:avLst/>
          </a:prstGeom>
          <a:solidFill>
            <a:srgbClr val="C0E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1">
            <a:extLst>
              <a:ext uri="{FF2B5EF4-FFF2-40B4-BE49-F238E27FC236}">
                <a16:creationId xmlns:a16="http://schemas.microsoft.com/office/drawing/2014/main" id="{BFB8361F-E50D-47DD-A97D-663A8533953F}"/>
              </a:ext>
            </a:extLst>
          </p:cNvPr>
          <p:cNvSpPr>
            <a:spLocks noGrp="1"/>
          </p:cNvSpPr>
          <p:nvPr>
            <p:ph type="pic" sz="quarter" idx="12"/>
          </p:nvPr>
        </p:nvSpPr>
        <p:spPr>
          <a:xfrm>
            <a:off x="4462686" y="2266479"/>
            <a:ext cx="1030648" cy="1074130"/>
          </a:xfrm>
        </p:spPr>
        <p:txBody>
          <a:bodyPr/>
          <a:lstStyle/>
          <a:p>
            <a:endParaRPr lang="en-US"/>
          </a:p>
        </p:txBody>
      </p:sp>
      <p:sp>
        <p:nvSpPr>
          <p:cNvPr id="19" name="Text Placeholder 2">
            <a:extLst>
              <a:ext uri="{FF2B5EF4-FFF2-40B4-BE49-F238E27FC236}">
                <a16:creationId xmlns:a16="http://schemas.microsoft.com/office/drawing/2014/main" id="{464089F1-A7A8-4EC1-8EA8-CD23083664B8}"/>
              </a:ext>
            </a:extLst>
          </p:cNvPr>
          <p:cNvSpPr>
            <a:spLocks noGrp="1"/>
          </p:cNvSpPr>
          <p:nvPr>
            <p:ph type="body" idx="13"/>
          </p:nvPr>
        </p:nvSpPr>
        <p:spPr>
          <a:xfrm>
            <a:off x="6522760"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Oval 19">
            <a:extLst>
              <a:ext uri="{FF2B5EF4-FFF2-40B4-BE49-F238E27FC236}">
                <a16:creationId xmlns:a16="http://schemas.microsoft.com/office/drawing/2014/main" id="{76B86ABD-6F09-4F7A-9E92-A621BBEFA1F1}"/>
              </a:ext>
            </a:extLst>
          </p:cNvPr>
          <p:cNvSpPr/>
          <p:nvPr userDrawn="1"/>
        </p:nvSpPr>
        <p:spPr>
          <a:xfrm>
            <a:off x="6986708" y="2061785"/>
            <a:ext cx="1483519" cy="14835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11">
            <a:extLst>
              <a:ext uri="{FF2B5EF4-FFF2-40B4-BE49-F238E27FC236}">
                <a16:creationId xmlns:a16="http://schemas.microsoft.com/office/drawing/2014/main" id="{0C155E1B-BCF3-45F4-8B01-20B38151EDF2}"/>
              </a:ext>
            </a:extLst>
          </p:cNvPr>
          <p:cNvSpPr>
            <a:spLocks noGrp="1"/>
          </p:cNvSpPr>
          <p:nvPr>
            <p:ph type="pic" sz="quarter" idx="14"/>
          </p:nvPr>
        </p:nvSpPr>
        <p:spPr>
          <a:xfrm>
            <a:off x="7213143" y="2266479"/>
            <a:ext cx="1030648" cy="1074130"/>
          </a:xfrm>
        </p:spPr>
        <p:txBody>
          <a:bodyPr/>
          <a:lstStyle/>
          <a:p>
            <a:endParaRPr lang="en-US"/>
          </a:p>
        </p:txBody>
      </p:sp>
      <p:sp>
        <p:nvSpPr>
          <p:cNvPr id="22" name="Text Placeholder 2">
            <a:extLst>
              <a:ext uri="{FF2B5EF4-FFF2-40B4-BE49-F238E27FC236}">
                <a16:creationId xmlns:a16="http://schemas.microsoft.com/office/drawing/2014/main" id="{C64166AC-86D1-4019-A0B9-0270B37970CE}"/>
              </a:ext>
            </a:extLst>
          </p:cNvPr>
          <p:cNvSpPr>
            <a:spLocks noGrp="1"/>
          </p:cNvSpPr>
          <p:nvPr>
            <p:ph type="body" idx="15"/>
          </p:nvPr>
        </p:nvSpPr>
        <p:spPr>
          <a:xfrm>
            <a:off x="9243865"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Oval 22">
            <a:extLst>
              <a:ext uri="{FF2B5EF4-FFF2-40B4-BE49-F238E27FC236}">
                <a16:creationId xmlns:a16="http://schemas.microsoft.com/office/drawing/2014/main" id="{C2915AE2-F668-4726-A9DA-B80A1AD7C86B}"/>
              </a:ext>
            </a:extLst>
          </p:cNvPr>
          <p:cNvSpPr/>
          <p:nvPr userDrawn="1"/>
        </p:nvSpPr>
        <p:spPr>
          <a:xfrm>
            <a:off x="9707813" y="2061785"/>
            <a:ext cx="1483519" cy="1483519"/>
          </a:xfrm>
          <a:prstGeom prst="ellipse">
            <a:avLst/>
          </a:prstGeom>
          <a:solidFill>
            <a:srgbClr val="924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1">
            <a:extLst>
              <a:ext uri="{FF2B5EF4-FFF2-40B4-BE49-F238E27FC236}">
                <a16:creationId xmlns:a16="http://schemas.microsoft.com/office/drawing/2014/main" id="{FDC227C8-78A1-4FEC-9EF4-695B803FC7E7}"/>
              </a:ext>
            </a:extLst>
          </p:cNvPr>
          <p:cNvSpPr>
            <a:spLocks noGrp="1"/>
          </p:cNvSpPr>
          <p:nvPr>
            <p:ph type="pic" sz="quarter" idx="16"/>
          </p:nvPr>
        </p:nvSpPr>
        <p:spPr>
          <a:xfrm>
            <a:off x="9934248" y="2266479"/>
            <a:ext cx="1030648" cy="1074130"/>
          </a:xfrm>
        </p:spPr>
        <p:txBody>
          <a:bodyPr/>
          <a:lstStyle/>
          <a:p>
            <a:endParaRPr lang="en-US"/>
          </a:p>
        </p:txBody>
      </p:sp>
      <p:sp>
        <p:nvSpPr>
          <p:cNvPr id="15" name="Text Placeholder 3">
            <a:extLst>
              <a:ext uri="{FF2B5EF4-FFF2-40B4-BE49-F238E27FC236}">
                <a16:creationId xmlns:a16="http://schemas.microsoft.com/office/drawing/2014/main" id="{8C9C67B5-166A-F94B-B350-3080CC9C55FF}"/>
              </a:ext>
            </a:extLst>
          </p:cNvPr>
          <p:cNvSpPr>
            <a:spLocks noGrp="1"/>
          </p:cNvSpPr>
          <p:nvPr>
            <p:ph type="body" sz="quarter" idx="17"/>
          </p:nvPr>
        </p:nvSpPr>
        <p:spPr>
          <a:xfrm>
            <a:off x="89175" y="119407"/>
            <a:ext cx="6450773" cy="552391"/>
          </a:xfrm>
        </p:spPr>
        <p:txBody>
          <a:bodyPr>
            <a:normAutofit/>
          </a:bodyPr>
          <a:lstStyle>
            <a:lvl1pPr algn="l">
              <a:defRPr sz="28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464339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enericQuote or Agenda Item-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C2FB6855-1EA5-4787-A404-F32A8B2ACB46}"/>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4E7A763-50F5-46E7-82F9-ABC11A52C90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16837696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eneric Quote or Agenda Item-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7168"/>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C2FB6855-1EA5-4787-A404-F32A8B2ACB46}"/>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4E7A763-50F5-46E7-82F9-ABC11A52C90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18366495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Resi Quote or Agenda Item-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9BC3A-218E-4A55-A6CB-492B75ACB438}"/>
              </a:ext>
            </a:extLst>
          </p:cNvPr>
          <p:cNvSpPr/>
          <p:nvPr userDrawn="1"/>
        </p:nvSpPr>
        <p:spPr>
          <a:xfrm>
            <a:off x="493486" y="0"/>
            <a:ext cx="541873" cy="211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14"/>
            <a:ext cx="12192002" cy="6856485"/>
          </a:xfrm>
          <a:prstGeom prst="rect">
            <a:avLst/>
          </a:prstGeom>
        </p:spPr>
      </p:pic>
      <p:sp>
        <p:nvSpPr>
          <p:cNvPr id="16" name="Rectangle 15">
            <a:extLst>
              <a:ext uri="{FF2B5EF4-FFF2-40B4-BE49-F238E27FC236}">
                <a16:creationId xmlns:a16="http://schemas.microsoft.com/office/drawing/2014/main" id="{0647CCFC-1402-44A9-8646-27D87690B2B6}"/>
              </a:ext>
            </a:extLst>
          </p:cNvPr>
          <p:cNvSpPr/>
          <p:nvPr userDrawn="1"/>
        </p:nvSpPr>
        <p:spPr>
          <a:xfrm>
            <a:off x="0" y="0"/>
            <a:ext cx="12192000" cy="6858000"/>
          </a:xfrm>
          <a:prstGeom prst="rect">
            <a:avLst/>
          </a:prstGeom>
          <a:gradFill>
            <a:gsLst>
              <a:gs pos="0">
                <a:srgbClr val="C0E559">
                  <a:alpha val="80000"/>
                </a:srgbClr>
              </a:gs>
              <a:gs pos="100000">
                <a:srgbClr val="64B006">
                  <a:alpha val="7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65F22711-BEA2-7E4E-906B-F47605E4C1D7}"/>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1" name="Picture 10" descr="MassSave_2015Color_Logo.png">
            <a:extLst>
              <a:ext uri="{FF2B5EF4-FFF2-40B4-BE49-F238E27FC236}">
                <a16:creationId xmlns:a16="http://schemas.microsoft.com/office/drawing/2014/main" id="{094B51AA-0CE0-462F-B8A0-A7C2860B58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14" name="Rectangle 13">
            <a:extLst>
              <a:ext uri="{FF2B5EF4-FFF2-40B4-BE49-F238E27FC236}">
                <a16:creationId xmlns:a16="http://schemas.microsoft.com/office/drawing/2014/main" id="{D3327FCA-8B7D-4FEB-B678-FCEF5AA8C67D}"/>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813FE43-2DB5-41B4-90F5-F7EAE9FAF34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8084104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Resi Quote or Agenda Item-2">
    <p:spTree>
      <p:nvGrpSpPr>
        <p:cNvPr id="1" name=""/>
        <p:cNvGrpSpPr/>
        <p:nvPr/>
      </p:nvGrpSpPr>
      <p:grpSpPr>
        <a:xfrm>
          <a:off x="0" y="0"/>
          <a:ext cx="0" cy="0"/>
          <a:chOff x="0" y="0"/>
          <a:chExt cx="0" cy="0"/>
        </a:xfrm>
      </p:grpSpPr>
      <p:pic>
        <p:nvPicPr>
          <p:cNvPr id="9" name="Picture 8" descr="Minimalist kitchen area with window and parquet floor, cabinets, gas stove, counter with stools, and ceiling lights">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C2FB6855-1EA5-4787-A404-F32A8B2ACB46}"/>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4E7A763-50F5-46E7-82F9-ABC11A52C90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908153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amp;I Quote or Agenda Item-2">
    <p:spTree>
      <p:nvGrpSpPr>
        <p:cNvPr id="1" name=""/>
        <p:cNvGrpSpPr/>
        <p:nvPr/>
      </p:nvGrpSpPr>
      <p:grpSpPr>
        <a:xfrm>
          <a:off x="0" y="0"/>
          <a:ext cx="0" cy="0"/>
          <a:chOff x="0" y="0"/>
          <a:chExt cx="0" cy="0"/>
        </a:xfrm>
      </p:grpSpPr>
      <p:pic>
        <p:nvPicPr>
          <p:cNvPr id="9" name="Picture 8" descr="Person holding we're open sign">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C2FB6855-1EA5-4787-A404-F32A8B2ACB46}"/>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4E7A763-50F5-46E7-82F9-ABC11A52C90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75220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I Quote or Agenda Item-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9BC3A-218E-4A55-A6CB-492B75ACB438}"/>
              </a:ext>
            </a:extLst>
          </p:cNvPr>
          <p:cNvSpPr/>
          <p:nvPr userDrawn="1"/>
        </p:nvSpPr>
        <p:spPr>
          <a:xfrm>
            <a:off x="493486" y="0"/>
            <a:ext cx="541873" cy="211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14"/>
            <a:ext cx="12192002" cy="6856485"/>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a:gsLst>
              <a:gs pos="0">
                <a:srgbClr val="C0E559">
                  <a:alpha val="69804"/>
                </a:srgbClr>
              </a:gs>
              <a:gs pos="100000">
                <a:srgbClr val="64B006">
                  <a:alpha val="69804"/>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65F22711-BEA2-7E4E-906B-F47605E4C1D7}"/>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1" name="Picture 10" descr="MassSave_2015Color_Logo.png">
            <a:extLst>
              <a:ext uri="{FF2B5EF4-FFF2-40B4-BE49-F238E27FC236}">
                <a16:creationId xmlns:a16="http://schemas.microsoft.com/office/drawing/2014/main" id="{094B51AA-0CE0-462F-B8A0-A7C2860B58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14" name="Rectangle 13">
            <a:extLst>
              <a:ext uri="{FF2B5EF4-FFF2-40B4-BE49-F238E27FC236}">
                <a16:creationId xmlns:a16="http://schemas.microsoft.com/office/drawing/2014/main" id="{D3327FCA-8B7D-4FEB-B678-FCEF5AA8C67D}"/>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813FE43-2DB5-41B4-90F5-F7EAE9FAF34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841737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3E4E44-9841-3A50-350F-81F6ABD49A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3160"/>
            <a:ext cx="12188952" cy="634840"/>
          </a:xfrm>
          <a:prstGeom prst="rect">
            <a:avLst/>
          </a:prstGeom>
        </p:spPr>
      </p:pic>
      <p:pic>
        <p:nvPicPr>
          <p:cNvPr id="14" name="Picture 13" descr="A white diamond with colorful letters&#10;&#10;AI-generated content may be incorrect.">
            <a:extLst>
              <a:ext uri="{FF2B5EF4-FFF2-40B4-BE49-F238E27FC236}">
                <a16:creationId xmlns:a16="http://schemas.microsoft.com/office/drawing/2014/main" id="{3DC6BC00-80EC-39C4-40B0-56E256E79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15" name="Slide Number Placeholder 5">
            <a:extLst>
              <a:ext uri="{FF2B5EF4-FFF2-40B4-BE49-F238E27FC236}">
                <a16:creationId xmlns:a16="http://schemas.microsoft.com/office/drawing/2014/main" id="{AE9B668B-DE5B-D87F-A9FD-8532BC221F78}"/>
              </a:ext>
            </a:extLst>
          </p:cNvPr>
          <p:cNvSpPr>
            <a:spLocks noGrp="1"/>
          </p:cNvSpPr>
          <p:nvPr>
            <p:ph type="sldNum" sz="quarter" idx="4"/>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Tree>
    <p:extLst>
      <p:ext uri="{BB962C8B-B14F-4D97-AF65-F5344CB8AC3E}">
        <p14:creationId xmlns:p14="http://schemas.microsoft.com/office/powerpoint/2010/main" val="3604291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amp;I Quote or Agenda Item-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441703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C&amp;I Quote or Agenda Item-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15"/>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9995326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Resi Quote or Agenda Item-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9BC3A-218E-4A55-A6CB-492B75ACB438}"/>
              </a:ext>
            </a:extLst>
          </p:cNvPr>
          <p:cNvSpPr/>
          <p:nvPr userDrawn="1"/>
        </p:nvSpPr>
        <p:spPr>
          <a:xfrm>
            <a:off x="493486" y="0"/>
            <a:ext cx="541873" cy="211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14"/>
            <a:ext cx="12192002" cy="6856485"/>
          </a:xfrm>
          <a:prstGeom prst="rect">
            <a:avLst/>
          </a:prstGeom>
        </p:spPr>
      </p:pic>
      <p:sp>
        <p:nvSpPr>
          <p:cNvPr id="12" name="Rectangle 11">
            <a:extLst>
              <a:ext uri="{FF2B5EF4-FFF2-40B4-BE49-F238E27FC236}">
                <a16:creationId xmlns:a16="http://schemas.microsoft.com/office/drawing/2014/main" id="{C7D4BA05-BBA1-494A-BA87-ED8FD9EE55C7}"/>
              </a:ext>
            </a:extLst>
          </p:cNvPr>
          <p:cNvSpPr/>
          <p:nvPr userDrawn="1"/>
        </p:nvSpPr>
        <p:spPr>
          <a:xfrm>
            <a:off x="0" y="0"/>
            <a:ext cx="12192000" cy="6858000"/>
          </a:xfrm>
          <a:prstGeom prst="rect">
            <a:avLst/>
          </a:prstGeom>
          <a:gradFill>
            <a:gsLst>
              <a:gs pos="0">
                <a:srgbClr val="C0E559">
                  <a:alpha val="80000"/>
                </a:srgbClr>
              </a:gs>
              <a:gs pos="100000">
                <a:srgbClr val="64B006">
                  <a:alpha val="7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65F22711-BEA2-7E4E-906B-F47605E4C1D7}"/>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1" name="Picture 10" descr="MassSave_2015Color_Logo.png">
            <a:extLst>
              <a:ext uri="{FF2B5EF4-FFF2-40B4-BE49-F238E27FC236}">
                <a16:creationId xmlns:a16="http://schemas.microsoft.com/office/drawing/2014/main" id="{094B51AA-0CE0-462F-B8A0-A7C2860B58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Tree>
    <p:extLst>
      <p:ext uri="{BB962C8B-B14F-4D97-AF65-F5344CB8AC3E}">
        <p14:creationId xmlns:p14="http://schemas.microsoft.com/office/powerpoint/2010/main" val="30171043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Resi Quote or Agenda Item-2">
    <p:spTree>
      <p:nvGrpSpPr>
        <p:cNvPr id="1" name=""/>
        <p:cNvGrpSpPr/>
        <p:nvPr/>
      </p:nvGrpSpPr>
      <p:grpSpPr>
        <a:xfrm>
          <a:off x="0" y="0"/>
          <a:ext cx="0" cy="0"/>
          <a:chOff x="0" y="0"/>
          <a:chExt cx="0" cy="0"/>
        </a:xfrm>
      </p:grpSpPr>
      <p:pic>
        <p:nvPicPr>
          <p:cNvPr id="9" name="Picture 8" descr="Minimalist kitchen area with window and parquet floor, cabinets, gas stove, counter with stools, and ceiling lights">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1486592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Resi Quote or Agenda Item-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9BC3A-218E-4A55-A6CB-492B75ACB438}"/>
              </a:ext>
            </a:extLst>
          </p:cNvPr>
          <p:cNvSpPr/>
          <p:nvPr userDrawn="1"/>
        </p:nvSpPr>
        <p:spPr>
          <a:xfrm>
            <a:off x="493486" y="0"/>
            <a:ext cx="541873" cy="211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14"/>
            <a:ext cx="12192002" cy="6856485"/>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a:gsLst>
              <a:gs pos="0">
                <a:srgbClr val="C0E559">
                  <a:alpha val="80000"/>
                </a:srgbClr>
              </a:gs>
              <a:gs pos="100000">
                <a:srgbClr val="64B006">
                  <a:alpha val="7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65F22711-BEA2-7E4E-906B-F47605E4C1D7}"/>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1" name="Picture 10" descr="MassSave_2015Color_Logo.png">
            <a:extLst>
              <a:ext uri="{FF2B5EF4-FFF2-40B4-BE49-F238E27FC236}">
                <a16:creationId xmlns:a16="http://schemas.microsoft.com/office/drawing/2014/main" id="{094B51AA-0CE0-462F-B8A0-A7C2860B58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Tree>
    <p:extLst>
      <p:ext uri="{BB962C8B-B14F-4D97-AF65-F5344CB8AC3E}">
        <p14:creationId xmlns:p14="http://schemas.microsoft.com/office/powerpoint/2010/main" val="38847377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C&amp;I Quote or Agenda Item-2">
    <p:spTree>
      <p:nvGrpSpPr>
        <p:cNvPr id="1" name=""/>
        <p:cNvGrpSpPr/>
        <p:nvPr/>
      </p:nvGrpSpPr>
      <p:grpSpPr>
        <a:xfrm>
          <a:off x="0" y="0"/>
          <a:ext cx="0" cy="0"/>
          <a:chOff x="0" y="0"/>
          <a:chExt cx="0" cy="0"/>
        </a:xfrm>
      </p:grpSpPr>
      <p:pic>
        <p:nvPicPr>
          <p:cNvPr id="9" name="Picture 8" descr="Person holding we're open sign">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0170584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sp>
        <p:nvSpPr>
          <p:cNvPr id="3" name="Chart Placeholder 2">
            <a:extLst>
              <a:ext uri="{FF2B5EF4-FFF2-40B4-BE49-F238E27FC236}">
                <a16:creationId xmlns:a16="http://schemas.microsoft.com/office/drawing/2014/main" id="{306E29C3-EB76-4186-A15A-94C3F14B3404}"/>
              </a:ext>
            </a:extLst>
          </p:cNvPr>
          <p:cNvSpPr>
            <a:spLocks noGrp="1"/>
          </p:cNvSpPr>
          <p:nvPr userDrawn="1">
            <p:ph type="chart" sz="quarter" idx="10"/>
          </p:nvPr>
        </p:nvSpPr>
        <p:spPr>
          <a:xfrm>
            <a:off x="1275217" y="2409372"/>
            <a:ext cx="9051930" cy="4281713"/>
          </a:xfrm>
        </p:spPr>
        <p:txBody>
          <a:bodyPr/>
          <a:lstStyle/>
          <a:p>
            <a:endParaRPr lang="en-US"/>
          </a:p>
        </p:txBody>
      </p:sp>
    </p:spTree>
    <p:extLst>
      <p:ext uri="{BB962C8B-B14F-4D97-AF65-F5344CB8AC3E}">
        <p14:creationId xmlns:p14="http://schemas.microsoft.com/office/powerpoint/2010/main" val="6718687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69" name="Title 1">
            <a:extLst>
              <a:ext uri="{FF2B5EF4-FFF2-40B4-BE49-F238E27FC236}">
                <a16:creationId xmlns:a16="http://schemas.microsoft.com/office/drawing/2014/main" id="{A81FECD4-A1A2-414D-AF81-815DE4EF97FC}"/>
              </a:ext>
            </a:extLst>
          </p:cNvPr>
          <p:cNvSpPr>
            <a:spLocks noGrp="1"/>
          </p:cNvSpPr>
          <p:nvPr>
            <p:ph type="title" hasCustomPrompt="1"/>
          </p:nvPr>
        </p:nvSpPr>
        <p:spPr>
          <a:xfrm>
            <a:off x="1998363" y="173983"/>
            <a:ext cx="8195274" cy="1325563"/>
          </a:xfrm>
        </p:spPr>
        <p:txBody>
          <a:bodyPr/>
          <a:lstStyle>
            <a:lvl1pPr algn="l">
              <a:defRPr>
                <a:solidFill>
                  <a:srgbClr val="287FF2"/>
                </a:solidFill>
              </a:defRPr>
            </a:lvl1pPr>
          </a:lstStyle>
          <a:p>
            <a:r>
              <a:rPr lang="en-US"/>
              <a:t>Timeline</a:t>
            </a:r>
          </a:p>
        </p:txBody>
      </p:sp>
      <p:sp>
        <p:nvSpPr>
          <p:cNvPr id="70" name="Text Placeholder 12">
            <a:extLst>
              <a:ext uri="{FF2B5EF4-FFF2-40B4-BE49-F238E27FC236}">
                <a16:creationId xmlns:a16="http://schemas.microsoft.com/office/drawing/2014/main" id="{6EC0F3D1-9A42-499D-AFC0-45D2360BA368}"/>
              </a:ext>
            </a:extLst>
          </p:cNvPr>
          <p:cNvSpPr>
            <a:spLocks noGrp="1"/>
          </p:cNvSpPr>
          <p:nvPr>
            <p:ph type="body" sz="quarter" idx="20" hasCustomPrompt="1"/>
          </p:nvPr>
        </p:nvSpPr>
        <p:spPr>
          <a:xfrm>
            <a:off x="2114551" y="1509750"/>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1" name="Text Placeholder 17">
            <a:extLst>
              <a:ext uri="{FF2B5EF4-FFF2-40B4-BE49-F238E27FC236}">
                <a16:creationId xmlns:a16="http://schemas.microsoft.com/office/drawing/2014/main" id="{DF6CFB63-003B-41A9-81D1-996C54AEB880}"/>
              </a:ext>
            </a:extLst>
          </p:cNvPr>
          <p:cNvSpPr>
            <a:spLocks noGrp="1"/>
          </p:cNvSpPr>
          <p:nvPr>
            <p:ph type="body" sz="quarter" idx="21"/>
          </p:nvPr>
        </p:nvSpPr>
        <p:spPr>
          <a:xfrm>
            <a:off x="2608264" y="1881261"/>
            <a:ext cx="5964689" cy="352561"/>
          </a:xfrm>
        </p:spPr>
        <p:txBody>
          <a:bodyPr/>
          <a:lstStyle>
            <a:lvl1pPr algn="l">
              <a:defRPr/>
            </a:lvl1pPr>
          </a:lstStyle>
          <a:p>
            <a:pPr lvl="0"/>
            <a:r>
              <a:rPr lang="en-US"/>
              <a:t>Click to edit Master text styles</a:t>
            </a:r>
          </a:p>
        </p:txBody>
      </p:sp>
      <p:grpSp>
        <p:nvGrpSpPr>
          <p:cNvPr id="72" name="Group 71">
            <a:extLst>
              <a:ext uri="{FF2B5EF4-FFF2-40B4-BE49-F238E27FC236}">
                <a16:creationId xmlns:a16="http://schemas.microsoft.com/office/drawing/2014/main" id="{A8147289-B552-4557-BC57-AC5D5BE66FFE}"/>
              </a:ext>
            </a:extLst>
          </p:cNvPr>
          <p:cNvGrpSpPr/>
          <p:nvPr userDrawn="1"/>
        </p:nvGrpSpPr>
        <p:grpSpPr>
          <a:xfrm>
            <a:off x="0" y="1506564"/>
            <a:ext cx="1885951" cy="4670238"/>
            <a:chOff x="10306049" y="1602173"/>
            <a:chExt cx="1885951" cy="4670238"/>
          </a:xfrm>
          <a:gradFill>
            <a:gsLst>
              <a:gs pos="0">
                <a:srgbClr val="287FF2">
                  <a:alpha val="70000"/>
                </a:srgbClr>
              </a:gs>
              <a:gs pos="100000">
                <a:srgbClr val="287FF2">
                  <a:alpha val="50000"/>
                </a:srgbClr>
              </a:gs>
            </a:gsLst>
            <a:lin ang="5400000" scaled="1"/>
          </a:gradFill>
        </p:grpSpPr>
        <p:sp>
          <p:nvSpPr>
            <p:cNvPr id="73" name="Rectangle 72">
              <a:extLst>
                <a:ext uri="{FF2B5EF4-FFF2-40B4-BE49-F238E27FC236}">
                  <a16:creationId xmlns:a16="http://schemas.microsoft.com/office/drawing/2014/main" id="{D256F3F5-B80E-4B4B-965D-4C243708A8A4}"/>
                </a:ext>
              </a:extLst>
            </p:cNvPr>
            <p:cNvSpPr/>
            <p:nvPr userDrawn="1"/>
          </p:nvSpPr>
          <p:spPr>
            <a:xfrm>
              <a:off x="10306049" y="160217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BB65B73-5DD4-4A04-A023-EB0BAC17A380}"/>
                </a:ext>
              </a:extLst>
            </p:cNvPr>
            <p:cNvSpPr/>
            <p:nvPr userDrawn="1"/>
          </p:nvSpPr>
          <p:spPr>
            <a:xfrm>
              <a:off x="10306049" y="2572412"/>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5C71270-B722-4818-966A-510B4CCAF4AC}"/>
                </a:ext>
              </a:extLst>
            </p:cNvPr>
            <p:cNvSpPr/>
            <p:nvPr userDrawn="1"/>
          </p:nvSpPr>
          <p:spPr>
            <a:xfrm>
              <a:off x="10306049" y="3614240"/>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3BF3702-6C81-44B0-81B3-C31988AC9EC4}"/>
                </a:ext>
              </a:extLst>
            </p:cNvPr>
            <p:cNvSpPr/>
            <p:nvPr userDrawn="1"/>
          </p:nvSpPr>
          <p:spPr>
            <a:xfrm>
              <a:off x="10306049" y="459944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CFB40EC2-E893-4B93-A343-C2469251753F}"/>
                </a:ext>
              </a:extLst>
            </p:cNvPr>
            <p:cNvSpPr/>
            <p:nvPr userDrawn="1"/>
          </p:nvSpPr>
          <p:spPr>
            <a:xfrm>
              <a:off x="10306049" y="559751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 Placeholder 12">
            <a:extLst>
              <a:ext uri="{FF2B5EF4-FFF2-40B4-BE49-F238E27FC236}">
                <a16:creationId xmlns:a16="http://schemas.microsoft.com/office/drawing/2014/main" id="{37358220-25A7-4F83-90D4-7F774A7F22A7}"/>
              </a:ext>
            </a:extLst>
          </p:cNvPr>
          <p:cNvSpPr>
            <a:spLocks noGrp="1"/>
          </p:cNvSpPr>
          <p:nvPr>
            <p:ph type="body" sz="quarter" idx="22" hasCustomPrompt="1"/>
          </p:nvPr>
        </p:nvSpPr>
        <p:spPr>
          <a:xfrm>
            <a:off x="2114551" y="2485082"/>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9" name="Text Placeholder 17">
            <a:extLst>
              <a:ext uri="{FF2B5EF4-FFF2-40B4-BE49-F238E27FC236}">
                <a16:creationId xmlns:a16="http://schemas.microsoft.com/office/drawing/2014/main" id="{C096C44B-998D-4744-8CBD-2939A3E2EB76}"/>
              </a:ext>
            </a:extLst>
          </p:cNvPr>
          <p:cNvSpPr>
            <a:spLocks noGrp="1"/>
          </p:cNvSpPr>
          <p:nvPr>
            <p:ph type="body" sz="quarter" idx="23"/>
          </p:nvPr>
        </p:nvSpPr>
        <p:spPr>
          <a:xfrm>
            <a:off x="2608264" y="2856593"/>
            <a:ext cx="5964689" cy="352561"/>
          </a:xfrm>
        </p:spPr>
        <p:txBody>
          <a:bodyPr/>
          <a:lstStyle>
            <a:lvl1pPr algn="l">
              <a:defRPr/>
            </a:lvl1pPr>
          </a:lstStyle>
          <a:p>
            <a:pPr lvl="0"/>
            <a:r>
              <a:rPr lang="en-US"/>
              <a:t>Click to edit Master text styles</a:t>
            </a:r>
          </a:p>
        </p:txBody>
      </p:sp>
      <p:sp>
        <p:nvSpPr>
          <p:cNvPr id="80" name="Text Placeholder 12">
            <a:extLst>
              <a:ext uri="{FF2B5EF4-FFF2-40B4-BE49-F238E27FC236}">
                <a16:creationId xmlns:a16="http://schemas.microsoft.com/office/drawing/2014/main" id="{D3EE3022-BB39-43A6-9215-6F6367CD74ED}"/>
              </a:ext>
            </a:extLst>
          </p:cNvPr>
          <p:cNvSpPr>
            <a:spLocks noGrp="1"/>
          </p:cNvSpPr>
          <p:nvPr>
            <p:ph type="body" sz="quarter" idx="24" hasCustomPrompt="1"/>
          </p:nvPr>
        </p:nvSpPr>
        <p:spPr>
          <a:xfrm>
            <a:off x="2114551" y="3518631"/>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81" name="Text Placeholder 17">
            <a:extLst>
              <a:ext uri="{FF2B5EF4-FFF2-40B4-BE49-F238E27FC236}">
                <a16:creationId xmlns:a16="http://schemas.microsoft.com/office/drawing/2014/main" id="{68C11E8F-AE9B-446F-A163-8AE2800433B5}"/>
              </a:ext>
            </a:extLst>
          </p:cNvPr>
          <p:cNvSpPr>
            <a:spLocks noGrp="1"/>
          </p:cNvSpPr>
          <p:nvPr>
            <p:ph type="body" sz="quarter" idx="25"/>
          </p:nvPr>
        </p:nvSpPr>
        <p:spPr>
          <a:xfrm>
            <a:off x="2608264" y="3890142"/>
            <a:ext cx="5964689" cy="352561"/>
          </a:xfrm>
        </p:spPr>
        <p:txBody>
          <a:bodyPr/>
          <a:lstStyle>
            <a:lvl1pPr algn="l">
              <a:defRPr/>
            </a:lvl1pPr>
          </a:lstStyle>
          <a:p>
            <a:pPr lvl="0"/>
            <a:r>
              <a:rPr lang="en-US"/>
              <a:t>Click to edit Master text styles</a:t>
            </a:r>
          </a:p>
        </p:txBody>
      </p:sp>
      <p:sp>
        <p:nvSpPr>
          <p:cNvPr id="82" name="Text Placeholder 12">
            <a:extLst>
              <a:ext uri="{FF2B5EF4-FFF2-40B4-BE49-F238E27FC236}">
                <a16:creationId xmlns:a16="http://schemas.microsoft.com/office/drawing/2014/main" id="{DF026E6E-037A-4F19-A42A-71C2CA3CDEF1}"/>
              </a:ext>
            </a:extLst>
          </p:cNvPr>
          <p:cNvSpPr>
            <a:spLocks noGrp="1"/>
          </p:cNvSpPr>
          <p:nvPr>
            <p:ph type="body" sz="quarter" idx="26" hasCustomPrompt="1"/>
          </p:nvPr>
        </p:nvSpPr>
        <p:spPr>
          <a:xfrm>
            <a:off x="2114551" y="4503834"/>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83" name="Text Placeholder 17">
            <a:extLst>
              <a:ext uri="{FF2B5EF4-FFF2-40B4-BE49-F238E27FC236}">
                <a16:creationId xmlns:a16="http://schemas.microsoft.com/office/drawing/2014/main" id="{4C533038-C7CD-41EF-8812-453493F225A1}"/>
              </a:ext>
            </a:extLst>
          </p:cNvPr>
          <p:cNvSpPr>
            <a:spLocks noGrp="1"/>
          </p:cNvSpPr>
          <p:nvPr>
            <p:ph type="body" sz="quarter" idx="27"/>
          </p:nvPr>
        </p:nvSpPr>
        <p:spPr>
          <a:xfrm>
            <a:off x="2608264" y="4875345"/>
            <a:ext cx="5964689" cy="352561"/>
          </a:xfrm>
        </p:spPr>
        <p:txBody>
          <a:bodyPr/>
          <a:lstStyle>
            <a:lvl1pPr algn="l">
              <a:defRPr/>
            </a:lvl1pPr>
          </a:lstStyle>
          <a:p>
            <a:pPr lvl="0"/>
            <a:r>
              <a:rPr lang="en-US"/>
              <a:t>Click to edit Master text styles</a:t>
            </a:r>
          </a:p>
        </p:txBody>
      </p:sp>
      <p:sp>
        <p:nvSpPr>
          <p:cNvPr id="84" name="Text Placeholder 12">
            <a:extLst>
              <a:ext uri="{FF2B5EF4-FFF2-40B4-BE49-F238E27FC236}">
                <a16:creationId xmlns:a16="http://schemas.microsoft.com/office/drawing/2014/main" id="{D191A347-F605-4C06-97C3-41D906A43180}"/>
              </a:ext>
            </a:extLst>
          </p:cNvPr>
          <p:cNvSpPr>
            <a:spLocks noGrp="1"/>
          </p:cNvSpPr>
          <p:nvPr>
            <p:ph type="body" sz="quarter" idx="28" hasCustomPrompt="1"/>
          </p:nvPr>
        </p:nvSpPr>
        <p:spPr>
          <a:xfrm>
            <a:off x="2114551" y="5501904"/>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85" name="Text Placeholder 17">
            <a:extLst>
              <a:ext uri="{FF2B5EF4-FFF2-40B4-BE49-F238E27FC236}">
                <a16:creationId xmlns:a16="http://schemas.microsoft.com/office/drawing/2014/main" id="{5A2B0456-D8C3-465A-8923-69DB5097BECB}"/>
              </a:ext>
            </a:extLst>
          </p:cNvPr>
          <p:cNvSpPr>
            <a:spLocks noGrp="1"/>
          </p:cNvSpPr>
          <p:nvPr>
            <p:ph type="body" sz="quarter" idx="29"/>
          </p:nvPr>
        </p:nvSpPr>
        <p:spPr>
          <a:xfrm>
            <a:off x="2608264" y="5873415"/>
            <a:ext cx="5964689" cy="352561"/>
          </a:xfrm>
        </p:spPr>
        <p:txBody>
          <a:bodyPr/>
          <a:lstStyle>
            <a:lvl1pPr algn="l">
              <a:defRPr/>
            </a:lvl1pPr>
          </a:lstStyle>
          <a:p>
            <a:pPr lvl="0"/>
            <a:r>
              <a:rPr lang="en-US"/>
              <a:t>Click to edit Master text styles</a:t>
            </a:r>
          </a:p>
        </p:txBody>
      </p:sp>
      <p:pic>
        <p:nvPicPr>
          <p:cNvPr id="87" name="Picture 86" descr="Shape&#10;&#10;Description automatically generated with medium confidence">
            <a:extLst>
              <a:ext uri="{FF2B5EF4-FFF2-40B4-BE49-F238E27FC236}">
                <a16:creationId xmlns:a16="http://schemas.microsoft.com/office/drawing/2014/main" id="{BBB95CD2-090D-4F18-AF40-E783308D88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1497" y="305778"/>
            <a:ext cx="1122856" cy="564636"/>
          </a:xfrm>
          <a:prstGeom prst="rect">
            <a:avLst/>
          </a:prstGeom>
        </p:spPr>
      </p:pic>
    </p:spTree>
    <p:extLst>
      <p:ext uri="{BB962C8B-B14F-4D97-AF65-F5344CB8AC3E}">
        <p14:creationId xmlns:p14="http://schemas.microsoft.com/office/powerpoint/2010/main" val="7978086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34925-A85A-48D2-A1D5-D19C6019ED72}"/>
              </a:ext>
            </a:extLst>
          </p:cNvPr>
          <p:cNvSpPr>
            <a:spLocks noGrp="1"/>
          </p:cNvSpPr>
          <p:nvPr userDrawn="1">
            <p:ph type="title" hasCustomPrompt="1"/>
          </p:nvPr>
        </p:nvSpPr>
        <p:spPr>
          <a:xfrm>
            <a:off x="1998363" y="173983"/>
            <a:ext cx="8195274" cy="1325563"/>
          </a:xfrm>
        </p:spPr>
        <p:txBody>
          <a:bodyPr/>
          <a:lstStyle>
            <a:lvl1pPr algn="l">
              <a:defRPr>
                <a:solidFill>
                  <a:srgbClr val="64B006"/>
                </a:solidFill>
              </a:defRPr>
            </a:lvl1pPr>
          </a:lstStyle>
          <a:p>
            <a:r>
              <a:rPr lang="en-US"/>
              <a:t>Timeline</a:t>
            </a:r>
          </a:p>
        </p:txBody>
      </p:sp>
      <p:sp>
        <p:nvSpPr>
          <p:cNvPr id="36" name="Text Placeholder 12">
            <a:extLst>
              <a:ext uri="{FF2B5EF4-FFF2-40B4-BE49-F238E27FC236}">
                <a16:creationId xmlns:a16="http://schemas.microsoft.com/office/drawing/2014/main" id="{6BFEC6EA-5B18-4C4C-A039-B5BD755C9D82}"/>
              </a:ext>
            </a:extLst>
          </p:cNvPr>
          <p:cNvSpPr>
            <a:spLocks noGrp="1"/>
          </p:cNvSpPr>
          <p:nvPr>
            <p:ph type="body" sz="quarter" idx="20" hasCustomPrompt="1"/>
          </p:nvPr>
        </p:nvSpPr>
        <p:spPr>
          <a:xfrm>
            <a:off x="2114551" y="1509750"/>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37" name="Text Placeholder 17">
            <a:extLst>
              <a:ext uri="{FF2B5EF4-FFF2-40B4-BE49-F238E27FC236}">
                <a16:creationId xmlns:a16="http://schemas.microsoft.com/office/drawing/2014/main" id="{5A2EDB90-2747-4FBB-914A-225ACEAAD867}"/>
              </a:ext>
            </a:extLst>
          </p:cNvPr>
          <p:cNvSpPr>
            <a:spLocks noGrp="1"/>
          </p:cNvSpPr>
          <p:nvPr>
            <p:ph type="body" sz="quarter" idx="21"/>
          </p:nvPr>
        </p:nvSpPr>
        <p:spPr>
          <a:xfrm>
            <a:off x="2608264" y="1881261"/>
            <a:ext cx="5964689" cy="352561"/>
          </a:xfrm>
        </p:spPr>
        <p:txBody>
          <a:bodyPr/>
          <a:lstStyle>
            <a:lvl1pPr algn="l">
              <a:defRPr/>
            </a:lvl1pPr>
          </a:lstStyle>
          <a:p>
            <a:pPr lvl="0"/>
            <a:r>
              <a:rPr lang="en-US"/>
              <a:t>Click to edit Master text styles</a:t>
            </a:r>
          </a:p>
        </p:txBody>
      </p:sp>
      <p:grpSp>
        <p:nvGrpSpPr>
          <p:cNvPr id="63" name="Group 62">
            <a:extLst>
              <a:ext uri="{FF2B5EF4-FFF2-40B4-BE49-F238E27FC236}">
                <a16:creationId xmlns:a16="http://schemas.microsoft.com/office/drawing/2014/main" id="{059C87E2-834D-40A4-BE3D-86BDE4CBC143}"/>
              </a:ext>
            </a:extLst>
          </p:cNvPr>
          <p:cNvGrpSpPr/>
          <p:nvPr userDrawn="1"/>
        </p:nvGrpSpPr>
        <p:grpSpPr>
          <a:xfrm>
            <a:off x="0" y="1506564"/>
            <a:ext cx="1885951" cy="4670238"/>
            <a:chOff x="10306049" y="1602173"/>
            <a:chExt cx="1885951" cy="4670238"/>
          </a:xfrm>
          <a:gradFill>
            <a:gsLst>
              <a:gs pos="0">
                <a:srgbClr val="C0E559">
                  <a:alpha val="69804"/>
                </a:srgbClr>
              </a:gs>
              <a:gs pos="100000">
                <a:srgbClr val="64B006">
                  <a:alpha val="69804"/>
                </a:srgbClr>
              </a:gs>
            </a:gsLst>
            <a:lin ang="5400000" scaled="1"/>
          </a:gradFill>
        </p:grpSpPr>
        <p:sp>
          <p:nvSpPr>
            <p:cNvPr id="64" name="Rectangle 63">
              <a:extLst>
                <a:ext uri="{FF2B5EF4-FFF2-40B4-BE49-F238E27FC236}">
                  <a16:creationId xmlns:a16="http://schemas.microsoft.com/office/drawing/2014/main" id="{EEF31E5B-708C-45B6-BA31-910195BAF702}"/>
                </a:ext>
              </a:extLst>
            </p:cNvPr>
            <p:cNvSpPr/>
            <p:nvPr userDrawn="1"/>
          </p:nvSpPr>
          <p:spPr>
            <a:xfrm>
              <a:off x="10306049" y="160217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9B52A7AC-570B-4D19-89DB-A74A00276BBD}"/>
                </a:ext>
              </a:extLst>
            </p:cNvPr>
            <p:cNvSpPr/>
            <p:nvPr userDrawn="1"/>
          </p:nvSpPr>
          <p:spPr>
            <a:xfrm>
              <a:off x="10306049" y="2572412"/>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9F73D05-D06F-4536-B592-67614AA5B4B2}"/>
                </a:ext>
              </a:extLst>
            </p:cNvPr>
            <p:cNvSpPr/>
            <p:nvPr userDrawn="1"/>
          </p:nvSpPr>
          <p:spPr>
            <a:xfrm>
              <a:off x="10306049" y="3614240"/>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1688050-1F51-4EE5-AB70-F798B617ADBA}"/>
                </a:ext>
              </a:extLst>
            </p:cNvPr>
            <p:cNvSpPr/>
            <p:nvPr userDrawn="1"/>
          </p:nvSpPr>
          <p:spPr>
            <a:xfrm>
              <a:off x="10306049" y="459944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E1E250C-BB54-43BD-BAB8-65FEE88C0F1C}"/>
                </a:ext>
              </a:extLst>
            </p:cNvPr>
            <p:cNvSpPr/>
            <p:nvPr userDrawn="1"/>
          </p:nvSpPr>
          <p:spPr>
            <a:xfrm>
              <a:off x="10306049" y="559751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 Placeholder 12">
            <a:extLst>
              <a:ext uri="{FF2B5EF4-FFF2-40B4-BE49-F238E27FC236}">
                <a16:creationId xmlns:a16="http://schemas.microsoft.com/office/drawing/2014/main" id="{71E73E97-2195-4C03-97C0-FF566255A785}"/>
              </a:ext>
            </a:extLst>
          </p:cNvPr>
          <p:cNvSpPr>
            <a:spLocks noGrp="1"/>
          </p:cNvSpPr>
          <p:nvPr>
            <p:ph type="body" sz="quarter" idx="22" hasCustomPrompt="1"/>
          </p:nvPr>
        </p:nvSpPr>
        <p:spPr>
          <a:xfrm>
            <a:off x="2114551" y="2485082"/>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0" name="Text Placeholder 17">
            <a:extLst>
              <a:ext uri="{FF2B5EF4-FFF2-40B4-BE49-F238E27FC236}">
                <a16:creationId xmlns:a16="http://schemas.microsoft.com/office/drawing/2014/main" id="{C09F650A-4F9C-4CDC-962D-DD1B33FCC128}"/>
              </a:ext>
            </a:extLst>
          </p:cNvPr>
          <p:cNvSpPr>
            <a:spLocks noGrp="1"/>
          </p:cNvSpPr>
          <p:nvPr>
            <p:ph type="body" sz="quarter" idx="23"/>
          </p:nvPr>
        </p:nvSpPr>
        <p:spPr>
          <a:xfrm>
            <a:off x="2608264" y="2856593"/>
            <a:ext cx="5964689" cy="352561"/>
          </a:xfrm>
        </p:spPr>
        <p:txBody>
          <a:bodyPr/>
          <a:lstStyle>
            <a:lvl1pPr algn="l">
              <a:defRPr/>
            </a:lvl1pPr>
          </a:lstStyle>
          <a:p>
            <a:pPr lvl="0"/>
            <a:r>
              <a:rPr lang="en-US"/>
              <a:t>Click to edit Master text styles</a:t>
            </a:r>
          </a:p>
        </p:txBody>
      </p:sp>
      <p:sp>
        <p:nvSpPr>
          <p:cNvPr id="71" name="Text Placeholder 12">
            <a:extLst>
              <a:ext uri="{FF2B5EF4-FFF2-40B4-BE49-F238E27FC236}">
                <a16:creationId xmlns:a16="http://schemas.microsoft.com/office/drawing/2014/main" id="{0AE505D0-CCA1-43FA-ABB2-AB266F1A185E}"/>
              </a:ext>
            </a:extLst>
          </p:cNvPr>
          <p:cNvSpPr>
            <a:spLocks noGrp="1"/>
          </p:cNvSpPr>
          <p:nvPr>
            <p:ph type="body" sz="quarter" idx="24" hasCustomPrompt="1"/>
          </p:nvPr>
        </p:nvSpPr>
        <p:spPr>
          <a:xfrm>
            <a:off x="2114551" y="3518631"/>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2" name="Text Placeholder 17">
            <a:extLst>
              <a:ext uri="{FF2B5EF4-FFF2-40B4-BE49-F238E27FC236}">
                <a16:creationId xmlns:a16="http://schemas.microsoft.com/office/drawing/2014/main" id="{06DCAA6C-A408-4AA9-AB38-6B434C099558}"/>
              </a:ext>
            </a:extLst>
          </p:cNvPr>
          <p:cNvSpPr>
            <a:spLocks noGrp="1"/>
          </p:cNvSpPr>
          <p:nvPr>
            <p:ph type="body" sz="quarter" idx="25"/>
          </p:nvPr>
        </p:nvSpPr>
        <p:spPr>
          <a:xfrm>
            <a:off x="2608264" y="3890142"/>
            <a:ext cx="5964689" cy="352561"/>
          </a:xfrm>
        </p:spPr>
        <p:txBody>
          <a:bodyPr/>
          <a:lstStyle>
            <a:lvl1pPr algn="l">
              <a:defRPr/>
            </a:lvl1pPr>
          </a:lstStyle>
          <a:p>
            <a:pPr lvl="0"/>
            <a:r>
              <a:rPr lang="en-US"/>
              <a:t>Click to edit Master text styles</a:t>
            </a:r>
          </a:p>
        </p:txBody>
      </p:sp>
      <p:sp>
        <p:nvSpPr>
          <p:cNvPr id="73" name="Text Placeholder 12">
            <a:extLst>
              <a:ext uri="{FF2B5EF4-FFF2-40B4-BE49-F238E27FC236}">
                <a16:creationId xmlns:a16="http://schemas.microsoft.com/office/drawing/2014/main" id="{68B3261B-E46E-4474-AB6E-A8FEEE1F024D}"/>
              </a:ext>
            </a:extLst>
          </p:cNvPr>
          <p:cNvSpPr>
            <a:spLocks noGrp="1"/>
          </p:cNvSpPr>
          <p:nvPr>
            <p:ph type="body" sz="quarter" idx="26" hasCustomPrompt="1"/>
          </p:nvPr>
        </p:nvSpPr>
        <p:spPr>
          <a:xfrm>
            <a:off x="2114551" y="4503834"/>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4" name="Text Placeholder 17">
            <a:extLst>
              <a:ext uri="{FF2B5EF4-FFF2-40B4-BE49-F238E27FC236}">
                <a16:creationId xmlns:a16="http://schemas.microsoft.com/office/drawing/2014/main" id="{3387C032-8FA5-4ED8-ABAA-EEC5139DEF3B}"/>
              </a:ext>
            </a:extLst>
          </p:cNvPr>
          <p:cNvSpPr>
            <a:spLocks noGrp="1"/>
          </p:cNvSpPr>
          <p:nvPr>
            <p:ph type="body" sz="quarter" idx="27"/>
          </p:nvPr>
        </p:nvSpPr>
        <p:spPr>
          <a:xfrm>
            <a:off x="2608264" y="4875345"/>
            <a:ext cx="5964689" cy="352561"/>
          </a:xfrm>
        </p:spPr>
        <p:txBody>
          <a:bodyPr/>
          <a:lstStyle>
            <a:lvl1pPr algn="l">
              <a:defRPr/>
            </a:lvl1pPr>
          </a:lstStyle>
          <a:p>
            <a:pPr lvl="0"/>
            <a:r>
              <a:rPr lang="en-US"/>
              <a:t>Click to edit Master text styles</a:t>
            </a:r>
          </a:p>
        </p:txBody>
      </p:sp>
      <p:sp>
        <p:nvSpPr>
          <p:cNvPr id="75" name="Text Placeholder 12">
            <a:extLst>
              <a:ext uri="{FF2B5EF4-FFF2-40B4-BE49-F238E27FC236}">
                <a16:creationId xmlns:a16="http://schemas.microsoft.com/office/drawing/2014/main" id="{E932B878-3BAB-48DB-939E-E0EBE03D2BE0}"/>
              </a:ext>
            </a:extLst>
          </p:cNvPr>
          <p:cNvSpPr>
            <a:spLocks noGrp="1"/>
          </p:cNvSpPr>
          <p:nvPr>
            <p:ph type="body" sz="quarter" idx="28" hasCustomPrompt="1"/>
          </p:nvPr>
        </p:nvSpPr>
        <p:spPr>
          <a:xfrm>
            <a:off x="2114551" y="5501904"/>
            <a:ext cx="6458404" cy="352561"/>
          </a:xfr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6" name="Text Placeholder 17">
            <a:extLst>
              <a:ext uri="{FF2B5EF4-FFF2-40B4-BE49-F238E27FC236}">
                <a16:creationId xmlns:a16="http://schemas.microsoft.com/office/drawing/2014/main" id="{9940A858-24D6-44E5-ADC8-52E3EB5E7DFB}"/>
              </a:ext>
            </a:extLst>
          </p:cNvPr>
          <p:cNvSpPr>
            <a:spLocks noGrp="1"/>
          </p:cNvSpPr>
          <p:nvPr>
            <p:ph type="body" sz="quarter" idx="29"/>
          </p:nvPr>
        </p:nvSpPr>
        <p:spPr>
          <a:xfrm>
            <a:off x="2608264" y="5873415"/>
            <a:ext cx="5964689" cy="352561"/>
          </a:xfrm>
        </p:spPr>
        <p:txBody>
          <a:bodyPr/>
          <a:lstStyle>
            <a:lvl1pPr algn="l">
              <a:defRPr/>
            </a:lvl1pPr>
          </a:lstStyle>
          <a:p>
            <a:pPr lvl="0"/>
            <a:r>
              <a:rPr lang="en-US"/>
              <a:t>Click to edit Master text styles</a:t>
            </a:r>
          </a:p>
        </p:txBody>
      </p:sp>
      <p:pic>
        <p:nvPicPr>
          <p:cNvPr id="77" name="Picture 76" descr="Shape&#10;&#10;Description automatically generated with medium confidence">
            <a:extLst>
              <a:ext uri="{FF2B5EF4-FFF2-40B4-BE49-F238E27FC236}">
                <a16:creationId xmlns:a16="http://schemas.microsoft.com/office/drawing/2014/main" id="{3B3FFA76-7696-4718-B389-D18F0E99F5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1497" y="305778"/>
            <a:ext cx="1122856" cy="564636"/>
          </a:xfrm>
          <a:prstGeom prst="rect">
            <a:avLst/>
          </a:prstGeom>
        </p:spPr>
      </p:pic>
    </p:spTree>
    <p:extLst>
      <p:ext uri="{BB962C8B-B14F-4D97-AF65-F5344CB8AC3E}">
        <p14:creationId xmlns:p14="http://schemas.microsoft.com/office/powerpoint/2010/main" val="3781036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act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418EC5A-5F98-4526-87A3-32508C5ECD4C}"/>
              </a:ext>
            </a:extLst>
          </p:cNvPr>
          <p:cNvGrpSpPr/>
          <p:nvPr userDrawn="1"/>
        </p:nvGrpSpPr>
        <p:grpSpPr>
          <a:xfrm>
            <a:off x="3134331" y="1832204"/>
            <a:ext cx="1052653" cy="1052653"/>
            <a:chOff x="2781906" y="1461496"/>
            <a:chExt cx="1052653" cy="1052653"/>
          </a:xfrm>
        </p:grpSpPr>
        <p:sp>
          <p:nvSpPr>
            <p:cNvPr id="4" name="Oval 3">
              <a:extLst>
                <a:ext uri="{FF2B5EF4-FFF2-40B4-BE49-F238E27FC236}">
                  <a16:creationId xmlns:a16="http://schemas.microsoft.com/office/drawing/2014/main" id="{599DF44C-F3BE-4787-9E14-8A5F05B91917}"/>
                </a:ext>
              </a:extLst>
            </p:cNvPr>
            <p:cNvSpPr/>
            <p:nvPr userDrawn="1"/>
          </p:nvSpPr>
          <p:spPr>
            <a:xfrm>
              <a:off x="2781906" y="1461496"/>
              <a:ext cx="1052653" cy="1052653"/>
            </a:xfrm>
            <a:prstGeom prst="ellipse">
              <a:avLst/>
            </a:prstGeom>
            <a:solidFill>
              <a:srgbClr val="64B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phone">
              <a:extLst>
                <a:ext uri="{FF2B5EF4-FFF2-40B4-BE49-F238E27FC236}">
                  <a16:creationId xmlns:a16="http://schemas.microsoft.com/office/drawing/2014/main" id="{2A03C9B8-5423-4317-A6A4-7978B0C7335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28832" y="1708422"/>
              <a:ext cx="558800" cy="558800"/>
            </a:xfrm>
            <a:prstGeom prst="rect">
              <a:avLst/>
            </a:prstGeom>
          </p:spPr>
        </p:pic>
      </p:grpSp>
      <p:sp>
        <p:nvSpPr>
          <p:cNvPr id="8" name="Text Placeholder 7">
            <a:extLst>
              <a:ext uri="{FF2B5EF4-FFF2-40B4-BE49-F238E27FC236}">
                <a16:creationId xmlns:a16="http://schemas.microsoft.com/office/drawing/2014/main" id="{55681C42-BD7E-4AC0-BA18-5A4DFA5C0DAF}"/>
              </a:ext>
            </a:extLst>
          </p:cNvPr>
          <p:cNvSpPr>
            <a:spLocks noGrp="1"/>
          </p:cNvSpPr>
          <p:nvPr userDrawn="1">
            <p:ph type="body" sz="quarter" idx="12" hasCustomPrompt="1"/>
          </p:nvPr>
        </p:nvSpPr>
        <p:spPr>
          <a:xfrm>
            <a:off x="1632811" y="3135923"/>
            <a:ext cx="4055694" cy="391426"/>
          </a:xfrm>
        </p:spPr>
        <p:txBody>
          <a:bodyPr>
            <a:noAutofit/>
          </a:bodyPr>
          <a:lstStyle>
            <a:lvl1pPr>
              <a:defRPr sz="2000" b="1">
                <a:solidFill>
                  <a:srgbClr val="64B006"/>
                </a:solidFill>
              </a:defRPr>
            </a:lvl1pPr>
          </a:lstStyle>
          <a:p>
            <a:pPr lvl="0"/>
            <a:r>
              <a:rPr lang="en-US"/>
              <a:t>CLICK TO EDIT MASTER TEXT STYLES</a:t>
            </a:r>
          </a:p>
        </p:txBody>
      </p:sp>
      <p:sp>
        <p:nvSpPr>
          <p:cNvPr id="24" name="Text Placeholder 23">
            <a:extLst>
              <a:ext uri="{FF2B5EF4-FFF2-40B4-BE49-F238E27FC236}">
                <a16:creationId xmlns:a16="http://schemas.microsoft.com/office/drawing/2014/main" id="{50F21E1E-FC4A-469D-9477-10AAC0AC9040}"/>
              </a:ext>
            </a:extLst>
          </p:cNvPr>
          <p:cNvSpPr>
            <a:spLocks noGrp="1"/>
          </p:cNvSpPr>
          <p:nvPr userDrawn="1">
            <p:ph type="body" sz="quarter" idx="13"/>
          </p:nvPr>
        </p:nvSpPr>
        <p:spPr>
          <a:xfrm>
            <a:off x="1918377" y="3717603"/>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25" name="Text Placeholder 23">
            <a:extLst>
              <a:ext uri="{FF2B5EF4-FFF2-40B4-BE49-F238E27FC236}">
                <a16:creationId xmlns:a16="http://schemas.microsoft.com/office/drawing/2014/main" id="{DE6778FE-2E30-45FF-B32F-0F963811C22B}"/>
              </a:ext>
            </a:extLst>
          </p:cNvPr>
          <p:cNvSpPr>
            <a:spLocks noGrp="1"/>
          </p:cNvSpPr>
          <p:nvPr userDrawn="1">
            <p:ph type="body" sz="quarter" idx="14"/>
          </p:nvPr>
        </p:nvSpPr>
        <p:spPr>
          <a:xfrm>
            <a:off x="1918377" y="4183123"/>
            <a:ext cx="3484562" cy="391426"/>
          </a:xfrm>
        </p:spPr>
        <p:txBody>
          <a:bodyPr>
            <a:normAutofit/>
          </a:bodyPr>
          <a:lstStyle>
            <a:lvl1pPr>
              <a:defRPr sz="1800"/>
            </a:lvl1pPr>
            <a:lvl2pPr marL="457200" indent="0">
              <a:buNone/>
              <a:defRPr/>
            </a:lvl2pPr>
          </a:lstStyle>
          <a:p>
            <a:pPr lvl="0"/>
            <a:r>
              <a:rPr lang="en-US"/>
              <a:t>Click to edit Master text styles</a:t>
            </a:r>
          </a:p>
        </p:txBody>
      </p:sp>
      <p:grpSp>
        <p:nvGrpSpPr>
          <p:cNvPr id="18" name="Group 17">
            <a:extLst>
              <a:ext uri="{FF2B5EF4-FFF2-40B4-BE49-F238E27FC236}">
                <a16:creationId xmlns:a16="http://schemas.microsoft.com/office/drawing/2014/main" id="{64DAEEB4-26C8-4BB7-B83B-AC88B382537F}"/>
              </a:ext>
            </a:extLst>
          </p:cNvPr>
          <p:cNvGrpSpPr/>
          <p:nvPr userDrawn="1"/>
        </p:nvGrpSpPr>
        <p:grpSpPr>
          <a:xfrm>
            <a:off x="8005018" y="1832204"/>
            <a:ext cx="1052653" cy="1052653"/>
            <a:chOff x="2781906" y="1461496"/>
            <a:chExt cx="1052653" cy="1052653"/>
          </a:xfrm>
        </p:grpSpPr>
        <p:sp>
          <p:nvSpPr>
            <p:cNvPr id="19" name="Oval 18">
              <a:extLst>
                <a:ext uri="{FF2B5EF4-FFF2-40B4-BE49-F238E27FC236}">
                  <a16:creationId xmlns:a16="http://schemas.microsoft.com/office/drawing/2014/main" id="{DAEA788C-0E6E-4930-93EA-A54B7CFAB1CA}"/>
                </a:ext>
              </a:extLst>
            </p:cNvPr>
            <p:cNvSpPr/>
            <p:nvPr userDrawn="1"/>
          </p:nvSpPr>
          <p:spPr>
            <a:xfrm>
              <a:off x="2781906" y="1461496"/>
              <a:ext cx="1052653" cy="1052653"/>
            </a:xfrm>
            <a:prstGeom prst="ellipse">
              <a:avLst/>
            </a:prstGeom>
            <a:solidFill>
              <a:srgbClr val="287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Telephone">
              <a:extLst>
                <a:ext uri="{FF2B5EF4-FFF2-40B4-BE49-F238E27FC236}">
                  <a16:creationId xmlns:a16="http://schemas.microsoft.com/office/drawing/2014/main" id="{444EC092-43EC-4710-AF9B-87D144C6709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28832" y="1708422"/>
              <a:ext cx="558800" cy="558800"/>
            </a:xfrm>
            <a:prstGeom prst="rect">
              <a:avLst/>
            </a:prstGeom>
          </p:spPr>
        </p:pic>
      </p:grpSp>
      <p:sp>
        <p:nvSpPr>
          <p:cNvPr id="23" name="Text Placeholder 7">
            <a:extLst>
              <a:ext uri="{FF2B5EF4-FFF2-40B4-BE49-F238E27FC236}">
                <a16:creationId xmlns:a16="http://schemas.microsoft.com/office/drawing/2014/main" id="{65A2C1FB-99B6-4386-9563-A0AD2F80846A}"/>
              </a:ext>
            </a:extLst>
          </p:cNvPr>
          <p:cNvSpPr>
            <a:spLocks noGrp="1"/>
          </p:cNvSpPr>
          <p:nvPr>
            <p:ph type="body" sz="quarter" idx="15" hasCustomPrompt="1"/>
          </p:nvPr>
        </p:nvSpPr>
        <p:spPr>
          <a:xfrm>
            <a:off x="6503498" y="3135923"/>
            <a:ext cx="4055694" cy="391426"/>
          </a:xfrm>
        </p:spPr>
        <p:txBody>
          <a:bodyPr>
            <a:noAutofit/>
          </a:bodyPr>
          <a:lstStyle>
            <a:lvl1pPr>
              <a:defRPr sz="2000" b="1">
                <a:solidFill>
                  <a:srgbClr val="287FF2"/>
                </a:solidFill>
              </a:defRPr>
            </a:lvl1pPr>
          </a:lstStyle>
          <a:p>
            <a:pPr lvl="0"/>
            <a:r>
              <a:rPr lang="en-US"/>
              <a:t>CLICK TO EDIT MASTER TEXT STYLES</a:t>
            </a:r>
          </a:p>
        </p:txBody>
      </p:sp>
      <p:sp>
        <p:nvSpPr>
          <p:cNvPr id="29" name="Text Placeholder 23">
            <a:extLst>
              <a:ext uri="{FF2B5EF4-FFF2-40B4-BE49-F238E27FC236}">
                <a16:creationId xmlns:a16="http://schemas.microsoft.com/office/drawing/2014/main" id="{EF4A6487-624F-41EA-B08B-A326D5570E43}"/>
              </a:ext>
            </a:extLst>
          </p:cNvPr>
          <p:cNvSpPr>
            <a:spLocks noGrp="1"/>
          </p:cNvSpPr>
          <p:nvPr>
            <p:ph type="body" sz="quarter" idx="16"/>
          </p:nvPr>
        </p:nvSpPr>
        <p:spPr>
          <a:xfrm>
            <a:off x="6789064" y="3717603"/>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0" name="Text Placeholder 23">
            <a:extLst>
              <a:ext uri="{FF2B5EF4-FFF2-40B4-BE49-F238E27FC236}">
                <a16:creationId xmlns:a16="http://schemas.microsoft.com/office/drawing/2014/main" id="{D2A2D366-9D72-4B97-83BF-B1529F5C987C}"/>
              </a:ext>
            </a:extLst>
          </p:cNvPr>
          <p:cNvSpPr>
            <a:spLocks noGrp="1"/>
          </p:cNvSpPr>
          <p:nvPr>
            <p:ph type="body" sz="quarter" idx="17"/>
          </p:nvPr>
        </p:nvSpPr>
        <p:spPr>
          <a:xfrm>
            <a:off x="6789064" y="4183123"/>
            <a:ext cx="3484562" cy="391426"/>
          </a:xfrm>
        </p:spPr>
        <p:txBody>
          <a:bodyPr>
            <a:normAutofit/>
          </a:bodyPr>
          <a:lstStyle>
            <a:lvl1pPr>
              <a:defRPr sz="180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829429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chemeClr val="bg1"/>
        </a:solidFill>
        <a:effectLst/>
      </p:bgPr>
    </p:bg>
    <p:spTree>
      <p:nvGrpSpPr>
        <p:cNvPr id="1" name=""/>
        <p:cNvGrpSpPr/>
        <p:nvPr/>
      </p:nvGrpSpPr>
      <p:grpSpPr>
        <a:xfrm>
          <a:off x="0" y="0"/>
          <a:ext cx="0" cy="0"/>
          <a:chOff x="0" y="0"/>
          <a:chExt cx="0" cy="0"/>
        </a:xfrm>
      </p:grpSpPr>
      <p:pic>
        <p:nvPicPr>
          <p:cNvPr id="14" name="Picture 13" descr="A white diamond with colorful letters&#10;&#10;AI-generated content may be incorrect.">
            <a:extLst>
              <a:ext uri="{FF2B5EF4-FFF2-40B4-BE49-F238E27FC236}">
                <a16:creationId xmlns:a16="http://schemas.microsoft.com/office/drawing/2014/main" id="{3DC6BC00-80EC-39C4-40B0-56E256E79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15" name="Slide Number Placeholder 5">
            <a:extLst>
              <a:ext uri="{FF2B5EF4-FFF2-40B4-BE49-F238E27FC236}">
                <a16:creationId xmlns:a16="http://schemas.microsoft.com/office/drawing/2014/main" id="{AE9B668B-DE5B-D87F-A9FD-8532BC221F78}"/>
              </a:ext>
            </a:extLst>
          </p:cNvPr>
          <p:cNvSpPr>
            <a:spLocks noGrp="1"/>
          </p:cNvSpPr>
          <p:nvPr>
            <p:ph type="sldNum" sz="quarter" idx="4"/>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Tree>
    <p:extLst>
      <p:ext uri="{BB962C8B-B14F-4D97-AF65-F5344CB8AC3E}">
        <p14:creationId xmlns:p14="http://schemas.microsoft.com/office/powerpoint/2010/main" val="1382659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Contacts">
    <p:spTree>
      <p:nvGrpSpPr>
        <p:cNvPr id="1" name=""/>
        <p:cNvGrpSpPr/>
        <p:nvPr/>
      </p:nvGrpSpPr>
      <p:grpSpPr>
        <a:xfrm>
          <a:off x="0" y="0"/>
          <a:ext cx="0" cy="0"/>
          <a:chOff x="0" y="0"/>
          <a:chExt cx="0" cy="0"/>
        </a:xfrm>
      </p:grpSpPr>
      <p:sp>
        <p:nvSpPr>
          <p:cNvPr id="44" name="Text Placeholder 7">
            <a:extLst>
              <a:ext uri="{FF2B5EF4-FFF2-40B4-BE49-F238E27FC236}">
                <a16:creationId xmlns:a16="http://schemas.microsoft.com/office/drawing/2014/main" id="{2A98228A-1802-44FD-A4B1-24A963C4B5D6}"/>
              </a:ext>
            </a:extLst>
          </p:cNvPr>
          <p:cNvSpPr>
            <a:spLocks noGrp="1"/>
          </p:cNvSpPr>
          <p:nvPr>
            <p:ph type="body" sz="quarter" idx="13" hasCustomPrompt="1"/>
          </p:nvPr>
        </p:nvSpPr>
        <p:spPr>
          <a:xfrm>
            <a:off x="802357" y="976569"/>
            <a:ext cx="4055694" cy="391426"/>
          </a:xfrm>
        </p:spPr>
        <p:txBody>
          <a:bodyPr>
            <a:noAutofit/>
          </a:bodyPr>
          <a:lstStyle>
            <a:lvl1pPr>
              <a:defRPr sz="2000" b="1">
                <a:solidFill>
                  <a:srgbClr val="287FF2"/>
                </a:solidFill>
              </a:defRPr>
            </a:lvl1pPr>
          </a:lstStyle>
          <a:p>
            <a:pPr lvl="0"/>
            <a:r>
              <a:rPr lang="en-US"/>
              <a:t>CLICK TO EDIT MASTER TEXT STYLES</a:t>
            </a:r>
          </a:p>
        </p:txBody>
      </p:sp>
      <p:sp>
        <p:nvSpPr>
          <p:cNvPr id="45" name="Text Placeholder 23">
            <a:extLst>
              <a:ext uri="{FF2B5EF4-FFF2-40B4-BE49-F238E27FC236}">
                <a16:creationId xmlns:a16="http://schemas.microsoft.com/office/drawing/2014/main" id="{40A122D2-8B5C-4140-863F-384445D6D636}"/>
              </a:ext>
            </a:extLst>
          </p:cNvPr>
          <p:cNvSpPr>
            <a:spLocks noGrp="1"/>
          </p:cNvSpPr>
          <p:nvPr>
            <p:ph type="body" sz="quarter" idx="14"/>
          </p:nvPr>
        </p:nvSpPr>
        <p:spPr>
          <a:xfrm>
            <a:off x="1087923" y="1491574"/>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46" name="Text Placeholder 23">
            <a:extLst>
              <a:ext uri="{FF2B5EF4-FFF2-40B4-BE49-F238E27FC236}">
                <a16:creationId xmlns:a16="http://schemas.microsoft.com/office/drawing/2014/main" id="{46753296-E02D-49CF-9BF9-64E50438A710}"/>
              </a:ext>
            </a:extLst>
          </p:cNvPr>
          <p:cNvSpPr>
            <a:spLocks noGrp="1"/>
          </p:cNvSpPr>
          <p:nvPr>
            <p:ph type="body" sz="quarter" idx="15"/>
          </p:nvPr>
        </p:nvSpPr>
        <p:spPr>
          <a:xfrm>
            <a:off x="1087923" y="1957094"/>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27" name="Flowchart: Card 26">
            <a:extLst>
              <a:ext uri="{FF2B5EF4-FFF2-40B4-BE49-F238E27FC236}">
                <a16:creationId xmlns:a16="http://schemas.microsoft.com/office/drawing/2014/main" id="{9CBA3E18-1E19-4987-B9B9-371D7E452307}"/>
              </a:ext>
            </a:extLst>
          </p:cNvPr>
          <p:cNvSpPr/>
          <p:nvPr userDrawn="1"/>
        </p:nvSpPr>
        <p:spPr>
          <a:xfrm>
            <a:off x="5479358" y="801857"/>
            <a:ext cx="6424247" cy="6056143"/>
          </a:xfrm>
          <a:prstGeom prst="flowChartPunchedCard">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ard 29">
            <a:extLst>
              <a:ext uri="{FF2B5EF4-FFF2-40B4-BE49-F238E27FC236}">
                <a16:creationId xmlns:a16="http://schemas.microsoft.com/office/drawing/2014/main" id="{EDB292C6-62B1-4F31-A0AB-A4251027665B}"/>
              </a:ext>
            </a:extLst>
          </p:cNvPr>
          <p:cNvSpPr/>
          <p:nvPr userDrawn="1"/>
        </p:nvSpPr>
        <p:spPr>
          <a:xfrm>
            <a:off x="5479359" y="801858"/>
            <a:ext cx="6424247" cy="6056143"/>
          </a:xfrm>
          <a:prstGeom prst="flowChartPunchedCard">
            <a:avLst/>
          </a:prstGeom>
          <a:gradFill>
            <a:gsLst>
              <a:gs pos="0">
                <a:srgbClr val="287FF2">
                  <a:alpha val="41000"/>
                </a:srgbClr>
              </a:gs>
              <a:gs pos="100000">
                <a:srgbClr val="287FF2">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7">
            <a:extLst>
              <a:ext uri="{FF2B5EF4-FFF2-40B4-BE49-F238E27FC236}">
                <a16:creationId xmlns:a16="http://schemas.microsoft.com/office/drawing/2014/main" id="{3236620B-A200-4ACF-93AB-6C75D9EF9906}"/>
              </a:ext>
            </a:extLst>
          </p:cNvPr>
          <p:cNvSpPr>
            <a:spLocks noGrp="1"/>
          </p:cNvSpPr>
          <p:nvPr>
            <p:ph type="body" sz="quarter" idx="16" hasCustomPrompt="1"/>
          </p:nvPr>
        </p:nvSpPr>
        <p:spPr>
          <a:xfrm>
            <a:off x="802357" y="2895093"/>
            <a:ext cx="4055694" cy="391426"/>
          </a:xfrm>
        </p:spPr>
        <p:txBody>
          <a:bodyPr>
            <a:noAutofit/>
          </a:bodyPr>
          <a:lstStyle>
            <a:lvl1pPr>
              <a:defRPr sz="2000" b="1">
                <a:solidFill>
                  <a:srgbClr val="287FF2"/>
                </a:solidFill>
              </a:defRPr>
            </a:lvl1pPr>
          </a:lstStyle>
          <a:p>
            <a:pPr lvl="0"/>
            <a:r>
              <a:rPr lang="en-US"/>
              <a:t>CLICK TO EDIT MASTER TEXT STYLES</a:t>
            </a:r>
          </a:p>
        </p:txBody>
      </p:sp>
      <p:sp>
        <p:nvSpPr>
          <p:cNvPr id="32" name="Text Placeholder 23">
            <a:extLst>
              <a:ext uri="{FF2B5EF4-FFF2-40B4-BE49-F238E27FC236}">
                <a16:creationId xmlns:a16="http://schemas.microsoft.com/office/drawing/2014/main" id="{D81536F8-D6B4-41BC-A84E-645A01AD5132}"/>
              </a:ext>
            </a:extLst>
          </p:cNvPr>
          <p:cNvSpPr>
            <a:spLocks noGrp="1"/>
          </p:cNvSpPr>
          <p:nvPr>
            <p:ph type="body" sz="quarter" idx="17"/>
          </p:nvPr>
        </p:nvSpPr>
        <p:spPr>
          <a:xfrm>
            <a:off x="1087923" y="3410098"/>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3" name="Text Placeholder 23">
            <a:extLst>
              <a:ext uri="{FF2B5EF4-FFF2-40B4-BE49-F238E27FC236}">
                <a16:creationId xmlns:a16="http://schemas.microsoft.com/office/drawing/2014/main" id="{FD011617-A500-434A-9FE7-3DB20E461E6D}"/>
              </a:ext>
            </a:extLst>
          </p:cNvPr>
          <p:cNvSpPr>
            <a:spLocks noGrp="1"/>
          </p:cNvSpPr>
          <p:nvPr>
            <p:ph type="body" sz="quarter" idx="18"/>
          </p:nvPr>
        </p:nvSpPr>
        <p:spPr>
          <a:xfrm>
            <a:off x="1087923" y="3875618"/>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4" name="Text Placeholder 7">
            <a:extLst>
              <a:ext uri="{FF2B5EF4-FFF2-40B4-BE49-F238E27FC236}">
                <a16:creationId xmlns:a16="http://schemas.microsoft.com/office/drawing/2014/main" id="{7667B6BE-C86F-4A2A-B6C7-0409D4C26A08}"/>
              </a:ext>
            </a:extLst>
          </p:cNvPr>
          <p:cNvSpPr>
            <a:spLocks noGrp="1"/>
          </p:cNvSpPr>
          <p:nvPr>
            <p:ph type="body" sz="quarter" idx="19" hasCustomPrompt="1"/>
          </p:nvPr>
        </p:nvSpPr>
        <p:spPr>
          <a:xfrm>
            <a:off x="802357" y="4870611"/>
            <a:ext cx="4055694" cy="391426"/>
          </a:xfrm>
        </p:spPr>
        <p:txBody>
          <a:bodyPr>
            <a:noAutofit/>
          </a:bodyPr>
          <a:lstStyle>
            <a:lvl1pPr>
              <a:defRPr sz="2000" b="1">
                <a:solidFill>
                  <a:srgbClr val="287FF2"/>
                </a:solidFill>
              </a:defRPr>
            </a:lvl1pPr>
          </a:lstStyle>
          <a:p>
            <a:pPr lvl="0"/>
            <a:r>
              <a:rPr lang="en-US"/>
              <a:t>CLICK TO EDIT MASTER TEXT STYLES</a:t>
            </a:r>
          </a:p>
        </p:txBody>
      </p:sp>
      <p:sp>
        <p:nvSpPr>
          <p:cNvPr id="35" name="Text Placeholder 23">
            <a:extLst>
              <a:ext uri="{FF2B5EF4-FFF2-40B4-BE49-F238E27FC236}">
                <a16:creationId xmlns:a16="http://schemas.microsoft.com/office/drawing/2014/main" id="{8F468EB9-97E0-4D2A-BFF8-8B1AECBA18BD}"/>
              </a:ext>
            </a:extLst>
          </p:cNvPr>
          <p:cNvSpPr>
            <a:spLocks noGrp="1"/>
          </p:cNvSpPr>
          <p:nvPr>
            <p:ph type="body" sz="quarter" idx="20"/>
          </p:nvPr>
        </p:nvSpPr>
        <p:spPr>
          <a:xfrm>
            <a:off x="1087923" y="5385616"/>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6" name="Text Placeholder 23">
            <a:extLst>
              <a:ext uri="{FF2B5EF4-FFF2-40B4-BE49-F238E27FC236}">
                <a16:creationId xmlns:a16="http://schemas.microsoft.com/office/drawing/2014/main" id="{2A079868-7877-4DD9-8DE9-82E9433177A9}"/>
              </a:ext>
            </a:extLst>
          </p:cNvPr>
          <p:cNvSpPr>
            <a:spLocks noGrp="1"/>
          </p:cNvSpPr>
          <p:nvPr>
            <p:ph type="body" sz="quarter" idx="21"/>
          </p:nvPr>
        </p:nvSpPr>
        <p:spPr>
          <a:xfrm>
            <a:off x="1087923" y="5851136"/>
            <a:ext cx="3484562" cy="391426"/>
          </a:xfrm>
        </p:spPr>
        <p:txBody>
          <a:bodyPr>
            <a:normAutofit/>
          </a:bodyPr>
          <a:lstStyle>
            <a:lvl1pPr>
              <a:defRPr sz="180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43863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hree Contacts">
    <p:spTree>
      <p:nvGrpSpPr>
        <p:cNvPr id="1" name=""/>
        <p:cNvGrpSpPr/>
        <p:nvPr/>
      </p:nvGrpSpPr>
      <p:grpSpPr>
        <a:xfrm>
          <a:off x="0" y="0"/>
          <a:ext cx="0" cy="0"/>
          <a:chOff x="0" y="0"/>
          <a:chExt cx="0" cy="0"/>
        </a:xfrm>
      </p:grpSpPr>
      <p:sp>
        <p:nvSpPr>
          <p:cNvPr id="44" name="Text Placeholder 7">
            <a:extLst>
              <a:ext uri="{FF2B5EF4-FFF2-40B4-BE49-F238E27FC236}">
                <a16:creationId xmlns:a16="http://schemas.microsoft.com/office/drawing/2014/main" id="{2A98228A-1802-44FD-A4B1-24A963C4B5D6}"/>
              </a:ext>
            </a:extLst>
          </p:cNvPr>
          <p:cNvSpPr>
            <a:spLocks noGrp="1"/>
          </p:cNvSpPr>
          <p:nvPr>
            <p:ph type="body" sz="quarter" idx="13" hasCustomPrompt="1"/>
          </p:nvPr>
        </p:nvSpPr>
        <p:spPr>
          <a:xfrm>
            <a:off x="802357" y="976569"/>
            <a:ext cx="4055694" cy="391426"/>
          </a:xfrm>
        </p:spPr>
        <p:txBody>
          <a:bodyPr>
            <a:noAutofit/>
          </a:bodyPr>
          <a:lstStyle>
            <a:lvl1pPr>
              <a:defRPr sz="2000" b="1">
                <a:solidFill>
                  <a:srgbClr val="64B006"/>
                </a:solidFill>
              </a:defRPr>
            </a:lvl1pPr>
          </a:lstStyle>
          <a:p>
            <a:pPr lvl="0"/>
            <a:r>
              <a:rPr lang="en-US"/>
              <a:t>CLICK TO EDIT MASTER TEXT STYLES</a:t>
            </a:r>
          </a:p>
        </p:txBody>
      </p:sp>
      <p:sp>
        <p:nvSpPr>
          <p:cNvPr id="45" name="Text Placeholder 23">
            <a:extLst>
              <a:ext uri="{FF2B5EF4-FFF2-40B4-BE49-F238E27FC236}">
                <a16:creationId xmlns:a16="http://schemas.microsoft.com/office/drawing/2014/main" id="{40A122D2-8B5C-4140-863F-384445D6D636}"/>
              </a:ext>
            </a:extLst>
          </p:cNvPr>
          <p:cNvSpPr>
            <a:spLocks noGrp="1"/>
          </p:cNvSpPr>
          <p:nvPr>
            <p:ph type="body" sz="quarter" idx="14"/>
          </p:nvPr>
        </p:nvSpPr>
        <p:spPr>
          <a:xfrm>
            <a:off x="1087923" y="1491574"/>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46" name="Text Placeholder 23">
            <a:extLst>
              <a:ext uri="{FF2B5EF4-FFF2-40B4-BE49-F238E27FC236}">
                <a16:creationId xmlns:a16="http://schemas.microsoft.com/office/drawing/2014/main" id="{46753296-E02D-49CF-9BF9-64E50438A710}"/>
              </a:ext>
            </a:extLst>
          </p:cNvPr>
          <p:cNvSpPr>
            <a:spLocks noGrp="1"/>
          </p:cNvSpPr>
          <p:nvPr>
            <p:ph type="body" sz="quarter" idx="15"/>
          </p:nvPr>
        </p:nvSpPr>
        <p:spPr>
          <a:xfrm>
            <a:off x="1087923" y="1957094"/>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1" name="Text Placeholder 7">
            <a:extLst>
              <a:ext uri="{FF2B5EF4-FFF2-40B4-BE49-F238E27FC236}">
                <a16:creationId xmlns:a16="http://schemas.microsoft.com/office/drawing/2014/main" id="{3236620B-A200-4ACF-93AB-6C75D9EF9906}"/>
              </a:ext>
            </a:extLst>
          </p:cNvPr>
          <p:cNvSpPr>
            <a:spLocks noGrp="1"/>
          </p:cNvSpPr>
          <p:nvPr>
            <p:ph type="body" sz="quarter" idx="16" hasCustomPrompt="1"/>
          </p:nvPr>
        </p:nvSpPr>
        <p:spPr>
          <a:xfrm>
            <a:off x="802357" y="2895093"/>
            <a:ext cx="4055694" cy="391426"/>
          </a:xfrm>
        </p:spPr>
        <p:txBody>
          <a:bodyPr>
            <a:noAutofit/>
          </a:bodyPr>
          <a:lstStyle>
            <a:lvl1pPr>
              <a:defRPr sz="2000" b="1">
                <a:solidFill>
                  <a:srgbClr val="64B006"/>
                </a:solidFill>
              </a:defRPr>
            </a:lvl1pPr>
          </a:lstStyle>
          <a:p>
            <a:pPr lvl="0"/>
            <a:r>
              <a:rPr lang="en-US"/>
              <a:t>CLICK TO EDIT MASTER TEXT STYLES</a:t>
            </a:r>
          </a:p>
        </p:txBody>
      </p:sp>
      <p:sp>
        <p:nvSpPr>
          <p:cNvPr id="32" name="Text Placeholder 23">
            <a:extLst>
              <a:ext uri="{FF2B5EF4-FFF2-40B4-BE49-F238E27FC236}">
                <a16:creationId xmlns:a16="http://schemas.microsoft.com/office/drawing/2014/main" id="{D81536F8-D6B4-41BC-A84E-645A01AD5132}"/>
              </a:ext>
            </a:extLst>
          </p:cNvPr>
          <p:cNvSpPr>
            <a:spLocks noGrp="1"/>
          </p:cNvSpPr>
          <p:nvPr>
            <p:ph type="body" sz="quarter" idx="17"/>
          </p:nvPr>
        </p:nvSpPr>
        <p:spPr>
          <a:xfrm>
            <a:off x="1087923" y="3410098"/>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3" name="Text Placeholder 23">
            <a:extLst>
              <a:ext uri="{FF2B5EF4-FFF2-40B4-BE49-F238E27FC236}">
                <a16:creationId xmlns:a16="http://schemas.microsoft.com/office/drawing/2014/main" id="{FD011617-A500-434A-9FE7-3DB20E461E6D}"/>
              </a:ext>
            </a:extLst>
          </p:cNvPr>
          <p:cNvSpPr>
            <a:spLocks noGrp="1"/>
          </p:cNvSpPr>
          <p:nvPr>
            <p:ph type="body" sz="quarter" idx="18"/>
          </p:nvPr>
        </p:nvSpPr>
        <p:spPr>
          <a:xfrm>
            <a:off x="1087923" y="3875618"/>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4" name="Text Placeholder 7">
            <a:extLst>
              <a:ext uri="{FF2B5EF4-FFF2-40B4-BE49-F238E27FC236}">
                <a16:creationId xmlns:a16="http://schemas.microsoft.com/office/drawing/2014/main" id="{7667B6BE-C86F-4A2A-B6C7-0409D4C26A08}"/>
              </a:ext>
            </a:extLst>
          </p:cNvPr>
          <p:cNvSpPr>
            <a:spLocks noGrp="1"/>
          </p:cNvSpPr>
          <p:nvPr>
            <p:ph type="body" sz="quarter" idx="19" hasCustomPrompt="1"/>
          </p:nvPr>
        </p:nvSpPr>
        <p:spPr>
          <a:xfrm>
            <a:off x="802357" y="4870611"/>
            <a:ext cx="4055694" cy="391426"/>
          </a:xfrm>
        </p:spPr>
        <p:txBody>
          <a:bodyPr>
            <a:noAutofit/>
          </a:bodyPr>
          <a:lstStyle>
            <a:lvl1pPr>
              <a:defRPr sz="2000" b="1">
                <a:solidFill>
                  <a:srgbClr val="64B006"/>
                </a:solidFill>
              </a:defRPr>
            </a:lvl1pPr>
          </a:lstStyle>
          <a:p>
            <a:pPr lvl="0"/>
            <a:r>
              <a:rPr lang="en-US"/>
              <a:t>CLICK TO EDIT MASTER TEXT STYLES</a:t>
            </a:r>
          </a:p>
        </p:txBody>
      </p:sp>
      <p:sp>
        <p:nvSpPr>
          <p:cNvPr id="35" name="Text Placeholder 23">
            <a:extLst>
              <a:ext uri="{FF2B5EF4-FFF2-40B4-BE49-F238E27FC236}">
                <a16:creationId xmlns:a16="http://schemas.microsoft.com/office/drawing/2014/main" id="{8F468EB9-97E0-4D2A-BFF8-8B1AECBA18BD}"/>
              </a:ext>
            </a:extLst>
          </p:cNvPr>
          <p:cNvSpPr>
            <a:spLocks noGrp="1"/>
          </p:cNvSpPr>
          <p:nvPr>
            <p:ph type="body" sz="quarter" idx="20"/>
          </p:nvPr>
        </p:nvSpPr>
        <p:spPr>
          <a:xfrm>
            <a:off x="1087923" y="5385616"/>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36" name="Text Placeholder 23">
            <a:extLst>
              <a:ext uri="{FF2B5EF4-FFF2-40B4-BE49-F238E27FC236}">
                <a16:creationId xmlns:a16="http://schemas.microsoft.com/office/drawing/2014/main" id="{2A079868-7877-4DD9-8DE9-82E9433177A9}"/>
              </a:ext>
            </a:extLst>
          </p:cNvPr>
          <p:cNvSpPr>
            <a:spLocks noGrp="1"/>
          </p:cNvSpPr>
          <p:nvPr>
            <p:ph type="body" sz="quarter" idx="21"/>
          </p:nvPr>
        </p:nvSpPr>
        <p:spPr>
          <a:xfrm>
            <a:off x="1087923" y="5851136"/>
            <a:ext cx="3484562" cy="391426"/>
          </a:xfrm>
        </p:spPr>
        <p:txBody>
          <a:bodyPr>
            <a:normAutofit/>
          </a:bodyPr>
          <a:lstStyle>
            <a:lvl1pPr>
              <a:defRPr sz="1800"/>
            </a:lvl1pPr>
            <a:lvl2pPr marL="457200" indent="0">
              <a:buNone/>
              <a:defRPr/>
            </a:lvl2pPr>
          </a:lstStyle>
          <a:p>
            <a:pPr lvl="0"/>
            <a:r>
              <a:rPr lang="en-US"/>
              <a:t>Click to edit Master text styles</a:t>
            </a:r>
          </a:p>
        </p:txBody>
      </p:sp>
      <p:sp>
        <p:nvSpPr>
          <p:cNvPr id="13" name="Flowchart: Card 12">
            <a:extLst>
              <a:ext uri="{FF2B5EF4-FFF2-40B4-BE49-F238E27FC236}">
                <a16:creationId xmlns:a16="http://schemas.microsoft.com/office/drawing/2014/main" id="{8DC8D446-D957-436A-B3D4-8FE36E76A490}"/>
              </a:ext>
            </a:extLst>
          </p:cNvPr>
          <p:cNvSpPr/>
          <p:nvPr userDrawn="1"/>
        </p:nvSpPr>
        <p:spPr>
          <a:xfrm>
            <a:off x="5479367" y="801857"/>
            <a:ext cx="6424247" cy="6056143"/>
          </a:xfrm>
          <a:prstGeom prst="flowChartPunchedCard">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ard 13">
            <a:extLst>
              <a:ext uri="{FF2B5EF4-FFF2-40B4-BE49-F238E27FC236}">
                <a16:creationId xmlns:a16="http://schemas.microsoft.com/office/drawing/2014/main" id="{81F826E4-8F93-4DBF-8F41-2B354610603B}"/>
              </a:ext>
            </a:extLst>
          </p:cNvPr>
          <p:cNvSpPr/>
          <p:nvPr userDrawn="1"/>
        </p:nvSpPr>
        <p:spPr>
          <a:xfrm>
            <a:off x="5479368" y="801857"/>
            <a:ext cx="6424247" cy="6056144"/>
          </a:xfrm>
          <a:prstGeom prst="flowChartPunchedCard">
            <a:avLst/>
          </a:prstGeom>
          <a:gradFill>
            <a:gsLst>
              <a:gs pos="0">
                <a:srgbClr val="81C723">
                  <a:alpha val="60000"/>
                </a:srgbClr>
              </a:gs>
              <a:gs pos="100000">
                <a:srgbClr val="81C723">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569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ulti Contacts">
    <p:spTree>
      <p:nvGrpSpPr>
        <p:cNvPr id="1" name=""/>
        <p:cNvGrpSpPr/>
        <p:nvPr/>
      </p:nvGrpSpPr>
      <p:grpSpPr>
        <a:xfrm>
          <a:off x="0" y="0"/>
          <a:ext cx="0" cy="0"/>
          <a:chOff x="0" y="0"/>
          <a:chExt cx="0" cy="0"/>
        </a:xfrm>
      </p:grpSpPr>
      <p:sp>
        <p:nvSpPr>
          <p:cNvPr id="110" name="Text Placeholder 7">
            <a:extLst>
              <a:ext uri="{FF2B5EF4-FFF2-40B4-BE49-F238E27FC236}">
                <a16:creationId xmlns:a16="http://schemas.microsoft.com/office/drawing/2014/main" id="{F74FEF35-F9F1-4181-BD7A-0C7383D446D6}"/>
              </a:ext>
            </a:extLst>
          </p:cNvPr>
          <p:cNvSpPr>
            <a:spLocks noGrp="1"/>
          </p:cNvSpPr>
          <p:nvPr>
            <p:ph type="body" sz="quarter" idx="16" hasCustomPrompt="1"/>
          </p:nvPr>
        </p:nvSpPr>
        <p:spPr>
          <a:xfrm>
            <a:off x="5469281" y="1424244"/>
            <a:ext cx="2608548" cy="528166"/>
          </a:xfr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111" name="Text Placeholder 23">
            <a:extLst>
              <a:ext uri="{FF2B5EF4-FFF2-40B4-BE49-F238E27FC236}">
                <a16:creationId xmlns:a16="http://schemas.microsoft.com/office/drawing/2014/main" id="{2B0B14A7-8DF3-409C-ABE4-9215920115B0}"/>
              </a:ext>
            </a:extLst>
          </p:cNvPr>
          <p:cNvSpPr>
            <a:spLocks noGrp="1"/>
          </p:cNvSpPr>
          <p:nvPr>
            <p:ph type="body" sz="quarter" idx="17"/>
          </p:nvPr>
        </p:nvSpPr>
        <p:spPr>
          <a:xfrm>
            <a:off x="5469281" y="1999789"/>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26" name="Flowchart: Card 25">
            <a:extLst>
              <a:ext uri="{FF2B5EF4-FFF2-40B4-BE49-F238E27FC236}">
                <a16:creationId xmlns:a16="http://schemas.microsoft.com/office/drawing/2014/main" id="{50516304-2013-4729-BE41-F9DA9D452573}"/>
              </a:ext>
            </a:extLst>
          </p:cNvPr>
          <p:cNvSpPr/>
          <p:nvPr userDrawn="1"/>
        </p:nvSpPr>
        <p:spPr>
          <a:xfrm flipH="1">
            <a:off x="295418" y="1104314"/>
            <a:ext cx="4276580" cy="5753687"/>
          </a:xfrm>
          <a:prstGeom prst="flowChartPunchedCard">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a:extLst>
              <a:ext uri="{FF2B5EF4-FFF2-40B4-BE49-F238E27FC236}">
                <a16:creationId xmlns:a16="http://schemas.microsoft.com/office/drawing/2014/main" id="{2FA54F7A-2255-4D4E-8038-05F180466D8B}"/>
              </a:ext>
            </a:extLst>
          </p:cNvPr>
          <p:cNvSpPr>
            <a:spLocks noGrp="1"/>
          </p:cNvSpPr>
          <p:nvPr>
            <p:ph type="body" sz="quarter" idx="18"/>
          </p:nvPr>
        </p:nvSpPr>
        <p:spPr>
          <a:xfrm>
            <a:off x="5469281" y="2327244"/>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57" name="Text Placeholder 7">
            <a:extLst>
              <a:ext uri="{FF2B5EF4-FFF2-40B4-BE49-F238E27FC236}">
                <a16:creationId xmlns:a16="http://schemas.microsoft.com/office/drawing/2014/main" id="{5511C411-10FD-4457-BC05-99BC5132BB34}"/>
              </a:ext>
            </a:extLst>
          </p:cNvPr>
          <p:cNvSpPr>
            <a:spLocks noGrp="1"/>
          </p:cNvSpPr>
          <p:nvPr>
            <p:ph type="body" sz="quarter" idx="19" hasCustomPrompt="1"/>
          </p:nvPr>
        </p:nvSpPr>
        <p:spPr>
          <a:xfrm>
            <a:off x="5469281" y="3110169"/>
            <a:ext cx="2608548" cy="528166"/>
          </a:xfr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58" name="Text Placeholder 23">
            <a:extLst>
              <a:ext uri="{FF2B5EF4-FFF2-40B4-BE49-F238E27FC236}">
                <a16:creationId xmlns:a16="http://schemas.microsoft.com/office/drawing/2014/main" id="{0C3633CF-0EB5-424E-BB98-BF648DE15A72}"/>
              </a:ext>
            </a:extLst>
          </p:cNvPr>
          <p:cNvSpPr>
            <a:spLocks noGrp="1"/>
          </p:cNvSpPr>
          <p:nvPr>
            <p:ph type="body" sz="quarter" idx="20"/>
          </p:nvPr>
        </p:nvSpPr>
        <p:spPr>
          <a:xfrm>
            <a:off x="5469281" y="3685714"/>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59" name="Text Placeholder 23">
            <a:extLst>
              <a:ext uri="{FF2B5EF4-FFF2-40B4-BE49-F238E27FC236}">
                <a16:creationId xmlns:a16="http://schemas.microsoft.com/office/drawing/2014/main" id="{1DCECCF5-8DFA-4441-84B2-72D506AD5854}"/>
              </a:ext>
            </a:extLst>
          </p:cNvPr>
          <p:cNvSpPr>
            <a:spLocks noGrp="1"/>
          </p:cNvSpPr>
          <p:nvPr>
            <p:ph type="body" sz="quarter" idx="21"/>
          </p:nvPr>
        </p:nvSpPr>
        <p:spPr>
          <a:xfrm>
            <a:off x="5469281" y="4013169"/>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0" name="Text Placeholder 7">
            <a:extLst>
              <a:ext uri="{FF2B5EF4-FFF2-40B4-BE49-F238E27FC236}">
                <a16:creationId xmlns:a16="http://schemas.microsoft.com/office/drawing/2014/main" id="{6D94B5EA-1453-40F5-BD4A-35D9E78610D2}"/>
              </a:ext>
            </a:extLst>
          </p:cNvPr>
          <p:cNvSpPr>
            <a:spLocks noGrp="1"/>
          </p:cNvSpPr>
          <p:nvPr>
            <p:ph type="body" sz="quarter" idx="22" hasCustomPrompt="1"/>
          </p:nvPr>
        </p:nvSpPr>
        <p:spPr>
          <a:xfrm>
            <a:off x="5469281" y="4938140"/>
            <a:ext cx="2608548" cy="528166"/>
          </a:xfr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61" name="Text Placeholder 23">
            <a:extLst>
              <a:ext uri="{FF2B5EF4-FFF2-40B4-BE49-F238E27FC236}">
                <a16:creationId xmlns:a16="http://schemas.microsoft.com/office/drawing/2014/main" id="{DE33396F-A6BA-4353-A780-C7814D303FD2}"/>
              </a:ext>
            </a:extLst>
          </p:cNvPr>
          <p:cNvSpPr>
            <a:spLocks noGrp="1"/>
          </p:cNvSpPr>
          <p:nvPr>
            <p:ph type="body" sz="quarter" idx="23"/>
          </p:nvPr>
        </p:nvSpPr>
        <p:spPr>
          <a:xfrm>
            <a:off x="5469281" y="5513685"/>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2" name="Text Placeholder 23">
            <a:extLst>
              <a:ext uri="{FF2B5EF4-FFF2-40B4-BE49-F238E27FC236}">
                <a16:creationId xmlns:a16="http://schemas.microsoft.com/office/drawing/2014/main" id="{BB6DF86F-FFFB-453C-B300-07B97B0A50FD}"/>
              </a:ext>
            </a:extLst>
          </p:cNvPr>
          <p:cNvSpPr>
            <a:spLocks noGrp="1"/>
          </p:cNvSpPr>
          <p:nvPr>
            <p:ph type="body" sz="quarter" idx="24"/>
          </p:nvPr>
        </p:nvSpPr>
        <p:spPr>
          <a:xfrm>
            <a:off x="5469281" y="5841140"/>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3" name="Text Placeholder 7">
            <a:extLst>
              <a:ext uri="{FF2B5EF4-FFF2-40B4-BE49-F238E27FC236}">
                <a16:creationId xmlns:a16="http://schemas.microsoft.com/office/drawing/2014/main" id="{C3F302F9-77BA-4F5C-91E3-DE8DCD8944E9}"/>
              </a:ext>
            </a:extLst>
          </p:cNvPr>
          <p:cNvSpPr>
            <a:spLocks noGrp="1"/>
          </p:cNvSpPr>
          <p:nvPr>
            <p:ph type="body" sz="quarter" idx="25" hasCustomPrompt="1"/>
          </p:nvPr>
        </p:nvSpPr>
        <p:spPr>
          <a:xfrm>
            <a:off x="8850027" y="1424244"/>
            <a:ext cx="2608548" cy="528166"/>
          </a:xfr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64" name="Text Placeholder 23">
            <a:extLst>
              <a:ext uri="{FF2B5EF4-FFF2-40B4-BE49-F238E27FC236}">
                <a16:creationId xmlns:a16="http://schemas.microsoft.com/office/drawing/2014/main" id="{350DD500-9F5B-4297-B298-1660F623F7DD}"/>
              </a:ext>
            </a:extLst>
          </p:cNvPr>
          <p:cNvSpPr>
            <a:spLocks noGrp="1"/>
          </p:cNvSpPr>
          <p:nvPr>
            <p:ph type="body" sz="quarter" idx="26"/>
          </p:nvPr>
        </p:nvSpPr>
        <p:spPr>
          <a:xfrm>
            <a:off x="8850027" y="1999789"/>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5" name="Text Placeholder 23">
            <a:extLst>
              <a:ext uri="{FF2B5EF4-FFF2-40B4-BE49-F238E27FC236}">
                <a16:creationId xmlns:a16="http://schemas.microsoft.com/office/drawing/2014/main" id="{6F82178D-C3B6-4B9D-80A3-9764721A646D}"/>
              </a:ext>
            </a:extLst>
          </p:cNvPr>
          <p:cNvSpPr>
            <a:spLocks noGrp="1"/>
          </p:cNvSpPr>
          <p:nvPr>
            <p:ph type="body" sz="quarter" idx="27"/>
          </p:nvPr>
        </p:nvSpPr>
        <p:spPr>
          <a:xfrm>
            <a:off x="8850027" y="2327244"/>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6" name="Text Placeholder 7">
            <a:extLst>
              <a:ext uri="{FF2B5EF4-FFF2-40B4-BE49-F238E27FC236}">
                <a16:creationId xmlns:a16="http://schemas.microsoft.com/office/drawing/2014/main" id="{6F8F255B-174B-4697-87DD-BACB60BE3132}"/>
              </a:ext>
            </a:extLst>
          </p:cNvPr>
          <p:cNvSpPr>
            <a:spLocks noGrp="1"/>
          </p:cNvSpPr>
          <p:nvPr>
            <p:ph type="body" sz="quarter" idx="28" hasCustomPrompt="1"/>
          </p:nvPr>
        </p:nvSpPr>
        <p:spPr>
          <a:xfrm>
            <a:off x="8850027" y="3110169"/>
            <a:ext cx="2608548" cy="528166"/>
          </a:xfr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67" name="Text Placeholder 23">
            <a:extLst>
              <a:ext uri="{FF2B5EF4-FFF2-40B4-BE49-F238E27FC236}">
                <a16:creationId xmlns:a16="http://schemas.microsoft.com/office/drawing/2014/main" id="{FDAAF906-C58C-43D9-A3C4-0C0A67B995B9}"/>
              </a:ext>
            </a:extLst>
          </p:cNvPr>
          <p:cNvSpPr>
            <a:spLocks noGrp="1"/>
          </p:cNvSpPr>
          <p:nvPr>
            <p:ph type="body" sz="quarter" idx="29"/>
          </p:nvPr>
        </p:nvSpPr>
        <p:spPr>
          <a:xfrm>
            <a:off x="8850027" y="3685714"/>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8" name="Text Placeholder 23">
            <a:extLst>
              <a:ext uri="{FF2B5EF4-FFF2-40B4-BE49-F238E27FC236}">
                <a16:creationId xmlns:a16="http://schemas.microsoft.com/office/drawing/2014/main" id="{B2F4DDC2-791B-48B5-A8A2-71BE489378F6}"/>
              </a:ext>
            </a:extLst>
          </p:cNvPr>
          <p:cNvSpPr>
            <a:spLocks noGrp="1"/>
          </p:cNvSpPr>
          <p:nvPr>
            <p:ph type="body" sz="quarter" idx="30"/>
          </p:nvPr>
        </p:nvSpPr>
        <p:spPr>
          <a:xfrm>
            <a:off x="8850027" y="4013169"/>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9" name="Text Placeholder 7">
            <a:extLst>
              <a:ext uri="{FF2B5EF4-FFF2-40B4-BE49-F238E27FC236}">
                <a16:creationId xmlns:a16="http://schemas.microsoft.com/office/drawing/2014/main" id="{B0AE7557-9418-4E23-9033-B79F09071551}"/>
              </a:ext>
            </a:extLst>
          </p:cNvPr>
          <p:cNvSpPr>
            <a:spLocks noGrp="1"/>
          </p:cNvSpPr>
          <p:nvPr>
            <p:ph type="body" sz="quarter" idx="31" hasCustomPrompt="1"/>
          </p:nvPr>
        </p:nvSpPr>
        <p:spPr>
          <a:xfrm>
            <a:off x="8850027" y="4938140"/>
            <a:ext cx="2608548" cy="528166"/>
          </a:xfr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70" name="Text Placeholder 23">
            <a:extLst>
              <a:ext uri="{FF2B5EF4-FFF2-40B4-BE49-F238E27FC236}">
                <a16:creationId xmlns:a16="http://schemas.microsoft.com/office/drawing/2014/main" id="{C43B5E5C-52D8-40A0-B430-246B0B779A32}"/>
              </a:ext>
            </a:extLst>
          </p:cNvPr>
          <p:cNvSpPr>
            <a:spLocks noGrp="1"/>
          </p:cNvSpPr>
          <p:nvPr>
            <p:ph type="body" sz="quarter" idx="32"/>
          </p:nvPr>
        </p:nvSpPr>
        <p:spPr>
          <a:xfrm>
            <a:off x="8850027" y="5513685"/>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71" name="Text Placeholder 23">
            <a:extLst>
              <a:ext uri="{FF2B5EF4-FFF2-40B4-BE49-F238E27FC236}">
                <a16:creationId xmlns:a16="http://schemas.microsoft.com/office/drawing/2014/main" id="{CCEAEAF3-CE18-4F0F-BE70-C849C678B69C}"/>
              </a:ext>
            </a:extLst>
          </p:cNvPr>
          <p:cNvSpPr>
            <a:spLocks noGrp="1"/>
          </p:cNvSpPr>
          <p:nvPr>
            <p:ph type="body" sz="quarter" idx="33"/>
          </p:nvPr>
        </p:nvSpPr>
        <p:spPr>
          <a:xfrm>
            <a:off x="8850027" y="5841140"/>
            <a:ext cx="2608548" cy="280076"/>
          </a:xfr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72" name="Flowchart: Card 71">
            <a:extLst>
              <a:ext uri="{FF2B5EF4-FFF2-40B4-BE49-F238E27FC236}">
                <a16:creationId xmlns:a16="http://schemas.microsoft.com/office/drawing/2014/main" id="{ED729BAD-7B1D-4B61-995E-48D586BE9153}"/>
              </a:ext>
            </a:extLst>
          </p:cNvPr>
          <p:cNvSpPr/>
          <p:nvPr userDrawn="1"/>
        </p:nvSpPr>
        <p:spPr>
          <a:xfrm flipH="1">
            <a:off x="295418" y="1101602"/>
            <a:ext cx="4276580" cy="5753687"/>
          </a:xfrm>
          <a:prstGeom prst="flowChartPunchedCard">
            <a:avLst/>
          </a:prstGeom>
          <a:gradFill>
            <a:gsLst>
              <a:gs pos="0">
                <a:srgbClr val="64B006">
                  <a:alpha val="60000"/>
                </a:srgbClr>
              </a:gs>
              <a:gs pos="100000">
                <a:srgbClr val="64B006">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6932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515"/>
            <a:ext cx="12192000" cy="5887204"/>
          </a:xfrm>
          <a:prstGeom prst="rect">
            <a:avLst/>
          </a:prstGeom>
        </p:spPr>
      </p:pic>
      <p:sp>
        <p:nvSpPr>
          <p:cNvPr id="20" name="Rectangle 19">
            <a:extLst>
              <a:ext uri="{FF2B5EF4-FFF2-40B4-BE49-F238E27FC236}">
                <a16:creationId xmlns:a16="http://schemas.microsoft.com/office/drawing/2014/main" id="{CEEDA23C-854D-48AE-980C-438BF0E638CC}"/>
              </a:ext>
            </a:extLst>
          </p:cNvPr>
          <p:cNvSpPr/>
          <p:nvPr userDrawn="1"/>
        </p:nvSpPr>
        <p:spPr>
          <a:xfrm>
            <a:off x="-1074"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615E0C-E52B-4248-B123-C50339696CAE}"/>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88F986A-4066-4E61-B1BF-D24FFE8479D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
        <p:nvSpPr>
          <p:cNvPr id="24" name="Text Placeholder 10">
            <a:extLst>
              <a:ext uri="{FF2B5EF4-FFF2-40B4-BE49-F238E27FC236}">
                <a16:creationId xmlns:a16="http://schemas.microsoft.com/office/drawing/2014/main" id="{C341FB12-3305-4217-9B36-C4637D8F7C9F}"/>
              </a:ext>
            </a:extLst>
          </p:cNvPr>
          <p:cNvSpPr>
            <a:spLocks noGrp="1"/>
          </p:cNvSpPr>
          <p:nvPr>
            <p:ph type="body" sz="quarter" idx="10" hasCustomPrompt="1"/>
          </p:nvPr>
        </p:nvSpPr>
        <p:spPr>
          <a:xfrm>
            <a:off x="2571750" y="2517815"/>
            <a:ext cx="7048500" cy="914400"/>
          </a:xfrm>
        </p:spPr>
        <p:txBody>
          <a:bodyPr>
            <a:noAutofit/>
          </a:bodyPr>
          <a:lstStyle>
            <a:lvl1pPr>
              <a:defRPr sz="8800" b="1">
                <a:solidFill>
                  <a:schemeClr val="bg1"/>
                </a:solidFill>
              </a:defRPr>
            </a:lvl1pPr>
            <a:lvl2pPr marL="457200" indent="0">
              <a:buNone/>
              <a:defRPr/>
            </a:lvl2pPr>
          </a:lstStyle>
          <a:p>
            <a:pPr lvl="0"/>
            <a:r>
              <a:rPr lang="en-US"/>
              <a:t>Questions?</a:t>
            </a:r>
          </a:p>
        </p:txBody>
      </p:sp>
    </p:spTree>
    <p:extLst>
      <p:ext uri="{BB962C8B-B14F-4D97-AF65-F5344CB8AC3E}">
        <p14:creationId xmlns:p14="http://schemas.microsoft.com/office/powerpoint/2010/main" val="7874190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515"/>
            <a:ext cx="12192000" cy="5887204"/>
          </a:xfrm>
          <a:prstGeom prst="rect">
            <a:avLst/>
          </a:prstGeom>
        </p:spPr>
      </p:pic>
      <p:sp>
        <p:nvSpPr>
          <p:cNvPr id="13" name="Rectangle 12">
            <a:extLst>
              <a:ext uri="{FF2B5EF4-FFF2-40B4-BE49-F238E27FC236}">
                <a16:creationId xmlns:a16="http://schemas.microsoft.com/office/drawing/2014/main" id="{14CB19C0-5FE9-464F-9606-975B6397A83F}"/>
              </a:ext>
            </a:extLst>
          </p:cNvPr>
          <p:cNvSpPr/>
          <p:nvPr userDrawn="1"/>
        </p:nvSpPr>
        <p:spPr>
          <a:xfrm>
            <a:off x="0" y="0"/>
            <a:ext cx="12192000" cy="5851824"/>
          </a:xfrm>
          <a:prstGeom prst="rect">
            <a:avLst/>
          </a:prstGeom>
          <a:gradFill>
            <a:gsLst>
              <a:gs pos="0">
                <a:srgbClr val="C0E559">
                  <a:alpha val="80000"/>
                </a:srgbClr>
              </a:gs>
              <a:gs pos="100000">
                <a:srgbClr val="64B006">
                  <a:alpha val="7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615E0C-E52B-4248-B123-C50339696CAE}"/>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88F986A-4066-4E61-B1BF-D24FFE8479D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
        <p:nvSpPr>
          <p:cNvPr id="14" name="Text Placeholder 10">
            <a:extLst>
              <a:ext uri="{FF2B5EF4-FFF2-40B4-BE49-F238E27FC236}">
                <a16:creationId xmlns:a16="http://schemas.microsoft.com/office/drawing/2014/main" id="{CA5E38DF-EDEB-456F-9D4B-6094B9035F3E}"/>
              </a:ext>
            </a:extLst>
          </p:cNvPr>
          <p:cNvSpPr>
            <a:spLocks noGrp="1"/>
          </p:cNvSpPr>
          <p:nvPr>
            <p:ph type="body" sz="quarter" idx="10" hasCustomPrompt="1"/>
          </p:nvPr>
        </p:nvSpPr>
        <p:spPr>
          <a:xfrm>
            <a:off x="2571750" y="2517815"/>
            <a:ext cx="7048500" cy="914400"/>
          </a:xfrm>
        </p:spPr>
        <p:txBody>
          <a:bodyPr>
            <a:noAutofit/>
          </a:bodyPr>
          <a:lstStyle>
            <a:lvl1pPr>
              <a:defRPr sz="8800" b="1">
                <a:solidFill>
                  <a:schemeClr val="bg1"/>
                </a:solidFill>
              </a:defRPr>
            </a:lvl1pPr>
            <a:lvl2pPr marL="457200" indent="0">
              <a:buNone/>
              <a:defRPr/>
            </a:lvl2pPr>
          </a:lstStyle>
          <a:p>
            <a:pPr lvl="0"/>
            <a:r>
              <a:rPr lang="en-US"/>
              <a:t>Questions?</a:t>
            </a:r>
          </a:p>
        </p:txBody>
      </p:sp>
    </p:spTree>
    <p:extLst>
      <p:ext uri="{BB962C8B-B14F-4D97-AF65-F5344CB8AC3E}">
        <p14:creationId xmlns:p14="http://schemas.microsoft.com/office/powerpoint/2010/main" val="10272824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C7DD5C4-C398-485B-BBAD-2D5E5EEDF72F}"/>
              </a:ext>
            </a:extLst>
          </p:cNvPr>
          <p:cNvSpPr/>
          <p:nvPr userDrawn="1"/>
        </p:nvSpPr>
        <p:spPr>
          <a:xfrm>
            <a:off x="0" y="0"/>
            <a:ext cx="12192000" cy="5887204"/>
          </a:xfrm>
          <a:prstGeom prst="rect">
            <a:avLst/>
          </a:prstGeom>
          <a:gradFill>
            <a:gsLst>
              <a:gs pos="0">
                <a:srgbClr val="64B006">
                  <a:alpha val="60000"/>
                </a:srgbClr>
              </a:gs>
              <a:gs pos="100000">
                <a:srgbClr val="64B006">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5152572" y="3972547"/>
            <a:ext cx="3468915" cy="82788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1A27AC42-123D-42B2-8405-C292B80C75E6}"/>
              </a:ext>
            </a:extLst>
          </p:cNvPr>
          <p:cNvSpPr>
            <a:spLocks noGrp="1"/>
          </p:cNvSpPr>
          <p:nvPr>
            <p:ph type="dt" sz="half" idx="10"/>
          </p:nvPr>
        </p:nvSpPr>
        <p:spPr>
          <a:xfrm rot="16200000">
            <a:off x="10533062" y="4203926"/>
            <a:ext cx="2743200" cy="365125"/>
          </a:xfrm>
          <a:prstGeom prst="rect">
            <a:avLst/>
          </a:prstGeom>
        </p:spPr>
        <p:txBody>
          <a:bodyPr/>
          <a:lstStyle>
            <a:lvl1pPr>
              <a:defRPr sz="1400">
                <a:solidFill>
                  <a:srgbClr val="C0E559"/>
                </a:solidFill>
              </a:defRPr>
            </a:lvl1pPr>
          </a:lstStyle>
          <a:p>
            <a:fld id="{32FEB8CD-9EF4-4530-94A5-01EACBCB0F9E}" type="datetimeFigureOut">
              <a:rPr lang="en-US" smtClean="0"/>
              <a:pPr/>
              <a:t>9/4/2025</a:t>
            </a:fld>
            <a:endParaRPr lang="en-US"/>
          </a:p>
        </p:txBody>
      </p:sp>
      <p:sp>
        <p:nvSpPr>
          <p:cNvPr id="10" name="Title 1">
            <a:extLst>
              <a:ext uri="{FF2B5EF4-FFF2-40B4-BE49-F238E27FC236}">
                <a16:creationId xmlns:a16="http://schemas.microsoft.com/office/drawing/2014/main" id="{94C1A96F-1CC1-C641-97C1-155FACE36C4C}"/>
              </a:ext>
            </a:extLst>
          </p:cNvPr>
          <p:cNvSpPr txBox="1">
            <a:spLocks/>
          </p:cNvSpPr>
          <p:nvPr userDrawn="1"/>
        </p:nvSpPr>
        <p:spPr>
          <a:xfrm>
            <a:off x="5152572" y="1975600"/>
            <a:ext cx="5143953" cy="19290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sz="6600">
                <a:solidFill>
                  <a:schemeClr val="bg1"/>
                </a:solidFill>
                <a:latin typeface="Arial" panose="020B0604020202020204" pitchFamily="34" charset="0"/>
                <a:cs typeface="Arial" panose="020B0604020202020204" pitchFamily="34" charset="0"/>
              </a:rPr>
              <a:t>Thanks for </a:t>
            </a:r>
            <a:br>
              <a:rPr lang="en-US" sz="6600">
                <a:solidFill>
                  <a:schemeClr val="bg1"/>
                </a:solidFill>
                <a:latin typeface="Arial" panose="020B0604020202020204" pitchFamily="34" charset="0"/>
                <a:cs typeface="Arial" panose="020B0604020202020204" pitchFamily="34" charset="0"/>
              </a:rPr>
            </a:br>
            <a:r>
              <a:rPr lang="en-US" sz="6600">
                <a:solidFill>
                  <a:schemeClr val="bg1"/>
                </a:solidFill>
                <a:latin typeface="Arial" panose="020B0604020202020204" pitchFamily="34" charset="0"/>
                <a:cs typeface="Arial" panose="020B0604020202020204" pitchFamily="34" charset="0"/>
              </a:rPr>
              <a:t>listening.</a:t>
            </a:r>
          </a:p>
        </p:txBody>
      </p:sp>
      <p:pic>
        <p:nvPicPr>
          <p:cNvPr id="31" name="Picture 30" descr="MassSave_2015Color_Logo.png">
            <a:extLst>
              <a:ext uri="{FF2B5EF4-FFF2-40B4-BE49-F238E27FC236}">
                <a16:creationId xmlns:a16="http://schemas.microsoft.com/office/drawing/2014/main" id="{65EA69CF-4188-496F-A252-61CF827B02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2568" y="2512528"/>
            <a:ext cx="1841563" cy="916472"/>
          </a:xfrm>
          <a:prstGeom prst="rect">
            <a:avLst/>
          </a:prstGeom>
        </p:spPr>
      </p:pic>
      <p:sp>
        <p:nvSpPr>
          <p:cNvPr id="32" name="Rectangle 31">
            <a:extLst>
              <a:ext uri="{FF2B5EF4-FFF2-40B4-BE49-F238E27FC236}">
                <a16:creationId xmlns:a16="http://schemas.microsoft.com/office/drawing/2014/main" id="{1B5CF533-FC1B-429E-A70A-0A69E5660A70}"/>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7054DA8B-BE76-4670-BB94-D824164B2DF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Tree>
    <p:extLst>
      <p:ext uri="{BB962C8B-B14F-4D97-AF65-F5344CB8AC3E}">
        <p14:creationId xmlns:p14="http://schemas.microsoft.com/office/powerpoint/2010/main" val="7476179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 Point - C&amp;I">
    <p:bg>
      <p:bgPr>
        <a:solidFill>
          <a:schemeClr val="bg1">
            <a:alpha val="65458"/>
          </a:schemeClr>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8" name="Group 27">
            <a:extLst>
              <a:ext uri="{FF2B5EF4-FFF2-40B4-BE49-F238E27FC236}">
                <a16:creationId xmlns:a16="http://schemas.microsoft.com/office/drawing/2014/main" id="{B7317584-E21D-4599-868F-1DEF523FFB32}"/>
              </a:ext>
            </a:extLst>
          </p:cNvPr>
          <p:cNvGrpSpPr/>
          <p:nvPr userDrawn="1"/>
        </p:nvGrpSpPr>
        <p:grpSpPr>
          <a:xfrm>
            <a:off x="6790275" y="1206726"/>
            <a:ext cx="5323565" cy="4729617"/>
            <a:chOff x="6868435" y="1206726"/>
            <a:chExt cx="5323565" cy="4729617"/>
          </a:xfrm>
          <a:blipFill dpi="0" rotWithShape="1">
            <a:blip r:embed="rId2">
              <a:alphaModFix amt="85000"/>
            </a:blip>
            <a:srcRect/>
            <a:stretch>
              <a:fillRect/>
            </a:stretch>
          </a:blipFill>
        </p:grpSpPr>
        <p:sp>
          <p:nvSpPr>
            <p:cNvPr id="14" name="Oval 13">
              <a:extLst>
                <a:ext uri="{FF2B5EF4-FFF2-40B4-BE49-F238E27FC236}">
                  <a16:creationId xmlns:a16="http://schemas.microsoft.com/office/drawing/2014/main" id="{A6AA52A5-051F-411F-80D7-BD7A4664A730}"/>
                </a:ext>
              </a:extLst>
            </p:cNvPr>
            <p:cNvSpPr/>
            <p:nvPr userDrawn="1"/>
          </p:nvSpPr>
          <p:spPr>
            <a:xfrm>
              <a:off x="6868435" y="1206726"/>
              <a:ext cx="4729617" cy="4729617"/>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94DEB3-6E4D-4749-9921-B9D196CEA2B8}"/>
                </a:ext>
              </a:extLst>
            </p:cNvPr>
            <p:cNvSpPr/>
            <p:nvPr userDrawn="1"/>
          </p:nvSpPr>
          <p:spPr>
            <a:xfrm>
              <a:off x="10327147" y="1206726"/>
              <a:ext cx="1394960" cy="1394960"/>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5416CD-EDCE-4FD9-BDFE-9E77B7450B67}"/>
                </a:ext>
              </a:extLst>
            </p:cNvPr>
            <p:cNvSpPr/>
            <p:nvPr userDrawn="1"/>
          </p:nvSpPr>
          <p:spPr>
            <a:xfrm>
              <a:off x="11771085" y="2409372"/>
              <a:ext cx="420915" cy="420915"/>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3">
            <a:extLst>
              <a:ext uri="{FF2B5EF4-FFF2-40B4-BE49-F238E27FC236}">
                <a16:creationId xmlns:a16="http://schemas.microsoft.com/office/drawing/2014/main" id="{EC1CBBA3-C2B2-4E5F-AA89-61D9010629AA}"/>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36" name="Oval 35">
            <a:extLst>
              <a:ext uri="{FF2B5EF4-FFF2-40B4-BE49-F238E27FC236}">
                <a16:creationId xmlns:a16="http://schemas.microsoft.com/office/drawing/2014/main" id="{DE932279-5756-704E-983A-5DF71C61F794}"/>
              </a:ext>
            </a:extLst>
          </p:cNvPr>
          <p:cNvSpPr/>
          <p:nvPr userDrawn="1"/>
        </p:nvSpPr>
        <p:spPr>
          <a:xfrm>
            <a:off x="10256666" y="1206726"/>
            <a:ext cx="1394960" cy="1394960"/>
          </a:xfrm>
          <a:prstGeom prst="ellips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783F8F-7B5E-4030-B234-0E0AA049F962}"/>
              </a:ext>
            </a:extLst>
          </p:cNvPr>
          <p:cNvCxnSpPr>
            <a:cxnSpLocks/>
          </p:cNvCxnSpPr>
          <p:nvPr userDrawn="1"/>
        </p:nvCxnSpPr>
        <p:spPr>
          <a:xfrm>
            <a:off x="6834879"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57E58C-5150-4ADE-94F9-30CF8EDCA53A}"/>
              </a:ext>
            </a:extLst>
          </p:cNvPr>
          <p:cNvCxnSpPr>
            <a:cxnSpLocks/>
          </p:cNvCxnSpPr>
          <p:nvPr userDrawn="1"/>
        </p:nvCxnSpPr>
        <p:spPr>
          <a:xfrm>
            <a:off x="6922520"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9906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EF3328-410E-9449-BEE6-282D26C77B45}"/>
              </a:ext>
            </a:extLst>
          </p:cNvPr>
          <p:cNvGrpSpPr/>
          <p:nvPr userDrawn="1"/>
        </p:nvGrpSpPr>
        <p:grpSpPr>
          <a:xfrm>
            <a:off x="6823831" y="1206726"/>
            <a:ext cx="5323565" cy="4729617"/>
            <a:chOff x="6868435" y="1206726"/>
            <a:chExt cx="5323565" cy="4729617"/>
          </a:xfrm>
        </p:grpSpPr>
        <p:grpSp>
          <p:nvGrpSpPr>
            <p:cNvPr id="28" name="Group 27">
              <a:extLst>
                <a:ext uri="{FF2B5EF4-FFF2-40B4-BE49-F238E27FC236}">
                  <a16:creationId xmlns:a16="http://schemas.microsoft.com/office/drawing/2014/main" id="{B7317584-E21D-4599-868F-1DEF523FFB32}"/>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14" name="Oval 13">
                <a:extLst>
                  <a:ext uri="{FF2B5EF4-FFF2-40B4-BE49-F238E27FC236}">
                    <a16:creationId xmlns:a16="http://schemas.microsoft.com/office/drawing/2014/main" id="{A6AA52A5-051F-411F-80D7-BD7A4664A730}"/>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94DEB3-6E4D-4749-9921-B9D196CEA2B8}"/>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5416CD-EDCE-4FD9-BDFE-9E77B7450B67}"/>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874C0DAC-3750-5947-89C9-016939BBF6E4}"/>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FC274A-F34F-2A4B-BFBA-3B8CB77D5F8C}"/>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Table Placeholder 4">
            <a:extLst>
              <a:ext uri="{FF2B5EF4-FFF2-40B4-BE49-F238E27FC236}">
                <a16:creationId xmlns:a16="http://schemas.microsoft.com/office/drawing/2014/main" id="{FD0CD6F6-8AEC-4011-B1F0-EFF8966550E6}"/>
              </a:ext>
            </a:extLst>
          </p:cNvPr>
          <p:cNvSpPr>
            <a:spLocks noGrp="1"/>
          </p:cNvSpPr>
          <p:nvPr>
            <p:ph type="tbl" sz="quarter" idx="11"/>
          </p:nvPr>
        </p:nvSpPr>
        <p:spPr>
          <a:xfrm>
            <a:off x="1274763" y="2409825"/>
            <a:ext cx="9051925" cy="4281488"/>
          </a:xfrm>
        </p:spPr>
        <p:txBody>
          <a:bodyPr/>
          <a:lstStyle/>
          <a:p>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sp>
        <p:nvSpPr>
          <p:cNvPr id="11" name="Slide Number Placeholder 3">
            <a:extLst>
              <a:ext uri="{FF2B5EF4-FFF2-40B4-BE49-F238E27FC236}">
                <a16:creationId xmlns:a16="http://schemas.microsoft.com/office/drawing/2014/main" id="{9FEBFAE4-9634-4C2B-9BFD-D68ADCC35CA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40479402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Point - No picture">
    <p:spTree>
      <p:nvGrpSpPr>
        <p:cNvPr id="1" name=""/>
        <p:cNvGrpSpPr/>
        <p:nvPr/>
      </p:nvGrpSpPr>
      <p:grpSpPr>
        <a:xfrm>
          <a:off x="0" y="0"/>
          <a:ext cx="0" cy="0"/>
          <a:chOff x="0" y="0"/>
          <a:chExt cx="0" cy="0"/>
        </a:xfrm>
      </p:grpSpPr>
      <p:sp>
        <p:nvSpPr>
          <p:cNvPr id="2" name="Flowchart: Card 36">
            <a:extLst>
              <a:ext uri="{FF2B5EF4-FFF2-40B4-BE49-F238E27FC236}">
                <a16:creationId xmlns:a16="http://schemas.microsoft.com/office/drawing/2014/main" id="{2BF95ACB-471B-073D-21AE-C4372702D8EB}"/>
              </a:ext>
            </a:extLst>
          </p:cNvPr>
          <p:cNvSpPr/>
          <p:nvPr userDrawn="1"/>
        </p:nvSpPr>
        <p:spPr>
          <a:xfrm rot="10800000" flipH="1">
            <a:off x="-1" y="2710"/>
            <a:ext cx="5151549"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0">
                <a:srgbClr val="64B006"/>
              </a:gs>
              <a:gs pos="62000">
                <a:schemeClr val="accent2"/>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ard 36">
            <a:extLst>
              <a:ext uri="{FF2B5EF4-FFF2-40B4-BE49-F238E27FC236}">
                <a16:creationId xmlns:a16="http://schemas.microsoft.com/office/drawing/2014/main" id="{373480BD-F19C-E2A2-6712-EEE7D5FC634C}"/>
              </a:ext>
            </a:extLst>
          </p:cNvPr>
          <p:cNvSpPr/>
          <p:nvPr userDrawn="1"/>
        </p:nvSpPr>
        <p:spPr>
          <a:xfrm rot="10800000" flipH="1">
            <a:off x="5136169" y="-1487"/>
            <a:ext cx="103282"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chemeClr val="accent6"/>
              </a:gs>
              <a:gs pos="73000">
                <a:schemeClr val="accent4"/>
              </a:gs>
              <a:gs pos="100000">
                <a:schemeClr val="accent6">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609654" y="2626058"/>
            <a:ext cx="3932237" cy="1600200"/>
          </a:xfrm>
        </p:spPr>
        <p:txBody>
          <a:bodyPr anchor="b">
            <a:normAutofit/>
          </a:bodyPr>
          <a:lstStyle>
            <a:lvl1pPr algn="l">
              <a:defRPr sz="36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1D8F566C-0A7F-76FF-DEF4-BA13373BF3AB}"/>
              </a:ext>
            </a:extLst>
          </p:cNvPr>
          <p:cNvSpPr>
            <a:spLocks noGrp="1"/>
          </p:cNvSpPr>
          <p:nvPr>
            <p:ph type="body" sz="quarter" idx="10"/>
          </p:nvPr>
        </p:nvSpPr>
        <p:spPr>
          <a:xfrm>
            <a:off x="6096000" y="682267"/>
            <a:ext cx="5422900" cy="573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1B1C63C2-11E2-DC3C-0BC9-7C6D74CA2B60}"/>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bg1"/>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4264105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wo Tabl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0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chemeClr val="bg1"/>
        </a:solid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AE9B668B-DE5B-D87F-A9FD-8532BC221F78}"/>
              </a:ext>
            </a:extLst>
          </p:cNvPr>
          <p:cNvSpPr>
            <a:spLocks noGrp="1"/>
          </p:cNvSpPr>
          <p:nvPr>
            <p:ph type="sldNum" sz="quarter" idx="4"/>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Tree>
    <p:extLst>
      <p:ext uri="{BB962C8B-B14F-4D97-AF65-F5344CB8AC3E}">
        <p14:creationId xmlns:p14="http://schemas.microsoft.com/office/powerpoint/2010/main" val="27711789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89B4AFB-FFF5-4F37-8FAD-D0458CCEAF6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14"/>
            <a:ext cx="12192002" cy="6856485"/>
          </a:xfrm>
          <a:prstGeom prst="rect">
            <a:avLst/>
          </a:prstGeom>
        </p:spPr>
      </p:pic>
      <p:sp>
        <p:nvSpPr>
          <p:cNvPr id="15" name="Rectangle 14">
            <a:extLst>
              <a:ext uri="{FF2B5EF4-FFF2-40B4-BE49-F238E27FC236}">
                <a16:creationId xmlns:a16="http://schemas.microsoft.com/office/drawing/2014/main" id="{CF86D1F4-A1C9-41B2-A369-6E1922745FFC}"/>
              </a:ext>
            </a:extLst>
          </p:cNvPr>
          <p:cNvSpPr/>
          <p:nvPr userDrawn="1"/>
        </p:nvSpPr>
        <p:spPr>
          <a:xfrm>
            <a:off x="0" y="0"/>
            <a:ext cx="12192000" cy="6858000"/>
          </a:xfrm>
          <a:prstGeom prst="rect">
            <a:avLst/>
          </a:prstGeom>
          <a:gradFill>
            <a:gsLst>
              <a:gs pos="0">
                <a:srgbClr val="C0E559">
                  <a:alpha val="80000"/>
                </a:srgbClr>
              </a:gs>
              <a:gs pos="100000">
                <a:srgbClr val="64B006">
                  <a:alpha val="7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30E6C62-F0D4-430D-A85A-3C387B759062}"/>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A5C1E529-AAC3-4EED-B8FE-4CD9BB2305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14172" y="2375135"/>
            <a:ext cx="2007457" cy="999031"/>
          </a:xfrm>
          <a:prstGeom prst="rect">
            <a:avLst/>
          </a:prstGeom>
        </p:spPr>
      </p:pic>
      <p:sp>
        <p:nvSpPr>
          <p:cNvPr id="2" name="Title 1">
            <a:extLst>
              <a:ext uri="{FF2B5EF4-FFF2-40B4-BE49-F238E27FC236}">
                <a16:creationId xmlns:a16="http://schemas.microsoft.com/office/drawing/2014/main" id="{61D3C9BB-ACD4-48EA-AF83-B18624FA71D3}"/>
              </a:ext>
            </a:extLst>
          </p:cNvPr>
          <p:cNvSpPr>
            <a:spLocks noGrp="1"/>
          </p:cNvSpPr>
          <p:nvPr>
            <p:ph type="ctrTitle"/>
          </p:nvPr>
        </p:nvSpPr>
        <p:spPr>
          <a:xfrm>
            <a:off x="2714172" y="3042211"/>
            <a:ext cx="7126514" cy="2387600"/>
          </a:xfrm>
        </p:spPr>
        <p:txBody>
          <a:bodyPr anchor="b"/>
          <a:lstStyle>
            <a:lvl1pPr algn="l">
              <a:defRPr sz="6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985733" y="1122362"/>
            <a:ext cx="3468915" cy="827881"/>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966718D1-D2A0-A3DD-9D28-06675E5E9EA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10350" y="5770356"/>
            <a:ext cx="9770226" cy="1170626"/>
          </a:xfrm>
          <a:prstGeom prst="rect">
            <a:avLst/>
          </a:prstGeom>
        </p:spPr>
      </p:pic>
    </p:spTree>
    <p:extLst>
      <p:ext uri="{BB962C8B-B14F-4D97-AF65-F5344CB8AC3E}">
        <p14:creationId xmlns:p14="http://schemas.microsoft.com/office/powerpoint/2010/main" val="35209385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9C78BD-7F80-415F-9579-746F62CE0C6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2" name="Rectangle 11">
            <a:extLst>
              <a:ext uri="{FF2B5EF4-FFF2-40B4-BE49-F238E27FC236}">
                <a16:creationId xmlns:a16="http://schemas.microsoft.com/office/drawing/2014/main" id="{6B89B6B2-9194-4509-B3A0-05B7AAB5A4A8}"/>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30E6C62-F0D4-430D-A85A-3C387B759062}"/>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A5C1E529-AAC3-4EED-B8FE-4CD9BB2305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14172" y="2375135"/>
            <a:ext cx="2007457" cy="999031"/>
          </a:xfrm>
          <a:prstGeom prst="rect">
            <a:avLst/>
          </a:prstGeom>
        </p:spPr>
      </p:pic>
      <p:sp>
        <p:nvSpPr>
          <p:cNvPr id="2" name="Title 1">
            <a:extLst>
              <a:ext uri="{FF2B5EF4-FFF2-40B4-BE49-F238E27FC236}">
                <a16:creationId xmlns:a16="http://schemas.microsoft.com/office/drawing/2014/main" id="{61D3C9BB-ACD4-48EA-AF83-B18624FA71D3}"/>
              </a:ext>
            </a:extLst>
          </p:cNvPr>
          <p:cNvSpPr>
            <a:spLocks noGrp="1"/>
          </p:cNvSpPr>
          <p:nvPr>
            <p:ph type="ctrTitle"/>
          </p:nvPr>
        </p:nvSpPr>
        <p:spPr>
          <a:xfrm>
            <a:off x="2714172" y="3042211"/>
            <a:ext cx="7126514" cy="2387600"/>
          </a:xfrm>
        </p:spPr>
        <p:txBody>
          <a:bodyPr anchor="b"/>
          <a:lstStyle>
            <a:lvl1pPr algn="l">
              <a:defRPr sz="6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985733" y="1122362"/>
            <a:ext cx="3468915" cy="827881"/>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204BE235-C9A4-6A20-9324-F6DDD7C4C86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10350" y="5770356"/>
            <a:ext cx="9770226" cy="1170626"/>
          </a:xfrm>
          <a:prstGeom prst="rect">
            <a:avLst/>
          </a:prstGeom>
        </p:spPr>
      </p:pic>
    </p:spTree>
    <p:extLst>
      <p:ext uri="{BB962C8B-B14F-4D97-AF65-F5344CB8AC3E}">
        <p14:creationId xmlns:p14="http://schemas.microsoft.com/office/powerpoint/2010/main" val="42031814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36" name="Flowchart: Card 35">
            <a:extLst>
              <a:ext uri="{FF2B5EF4-FFF2-40B4-BE49-F238E27FC236}">
                <a16:creationId xmlns:a16="http://schemas.microsoft.com/office/drawing/2014/main" id="{96265AA7-3C2B-4B64-802A-0CDE6744B6DF}"/>
              </a:ext>
            </a:extLst>
          </p:cNvPr>
          <p:cNvSpPr/>
          <p:nvPr userDrawn="1"/>
        </p:nvSpPr>
        <p:spPr>
          <a:xfrm flipH="1">
            <a:off x="17771" y="0"/>
            <a:ext cx="4286416" cy="6858001"/>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13 h 10000"/>
              <a:gd name="connsiteX1" fmla="*/ 10023 w 10023"/>
              <a:gd name="connsiteY1" fmla="*/ 0 h 10000"/>
              <a:gd name="connsiteX2" fmla="*/ 10023 w 10023"/>
              <a:gd name="connsiteY2" fmla="*/ 10000 h 10000"/>
              <a:gd name="connsiteX3" fmla="*/ 23 w 10023"/>
              <a:gd name="connsiteY3" fmla="*/ 10000 h 10000"/>
              <a:gd name="connsiteX4" fmla="*/ 0 w 10023"/>
              <a:gd name="connsiteY4" fmla="*/ 1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0">
                <a:moveTo>
                  <a:pt x="0" y="13"/>
                </a:moveTo>
                <a:lnTo>
                  <a:pt x="10023" y="0"/>
                </a:lnTo>
                <a:lnTo>
                  <a:pt x="10023" y="10000"/>
                </a:lnTo>
                <a:lnTo>
                  <a:pt x="23" y="10000"/>
                </a:lnTo>
                <a:cubicBezTo>
                  <a:pt x="15" y="6671"/>
                  <a:pt x="8" y="3342"/>
                  <a:pt x="0" y="13"/>
                </a:cubicBezTo>
                <a:close/>
              </a:path>
            </a:pathLst>
          </a:cu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ard 36">
            <a:extLst>
              <a:ext uri="{FF2B5EF4-FFF2-40B4-BE49-F238E27FC236}">
                <a16:creationId xmlns:a16="http://schemas.microsoft.com/office/drawing/2014/main" id="{4E906B30-50D4-4F98-A412-75E05AA14B7F}"/>
              </a:ext>
            </a:extLst>
          </p:cNvPr>
          <p:cNvSpPr/>
          <p:nvPr userDrawn="1"/>
        </p:nvSpPr>
        <p:spPr>
          <a:xfrm flipH="1">
            <a:off x="0" y="2711"/>
            <a:ext cx="4286416"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0">
                <a:srgbClr val="64B006">
                  <a:alpha val="60000"/>
                </a:srgbClr>
              </a:gs>
              <a:gs pos="100000">
                <a:srgbClr val="64B006">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4842607" y="1334332"/>
            <a:ext cx="6458404" cy="352561"/>
          </a:xfrm>
          <a:prstGeom prst="rect">
            <a:avLst/>
          </a:prstGeom>
        </p:spPr>
        <p:txBody>
          <a:bodyPr>
            <a:noAutofit/>
          </a:bodyPr>
          <a:lstStyle>
            <a:lvl1pPr algn="l">
              <a:defRPr sz="2400" b="1" spc="0" baseline="0">
                <a:solidFill>
                  <a:srgbClr val="64B006"/>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4842607" y="1695882"/>
            <a:ext cx="5964689" cy="352561"/>
          </a:xfrm>
          <a:prstGeom prst="rect">
            <a:avLst/>
          </a:prstGeom>
        </p:spPr>
        <p:txBody>
          <a:bodyPr/>
          <a:lstStyle>
            <a:lvl1pPr algn="l">
              <a:defRPr/>
            </a:lvl1pPr>
          </a:lstStyle>
          <a:p>
            <a:pPr lvl="0"/>
            <a:r>
              <a:rPr lang="en-US"/>
              <a:t>Click to edit Master text styles</a:t>
            </a:r>
          </a:p>
        </p:txBody>
      </p:sp>
      <p:sp>
        <p:nvSpPr>
          <p:cNvPr id="23" name="Text Placeholder 12">
            <a:extLst>
              <a:ext uri="{FF2B5EF4-FFF2-40B4-BE49-F238E27FC236}">
                <a16:creationId xmlns:a16="http://schemas.microsoft.com/office/drawing/2014/main" id="{427B0152-9A1E-445F-B173-D98C9AAE67B1}"/>
              </a:ext>
            </a:extLst>
          </p:cNvPr>
          <p:cNvSpPr>
            <a:spLocks noGrp="1"/>
          </p:cNvSpPr>
          <p:nvPr>
            <p:ph type="body" sz="quarter" idx="12" hasCustomPrompt="1"/>
          </p:nvPr>
        </p:nvSpPr>
        <p:spPr>
          <a:xfrm>
            <a:off x="4842607" y="2413969"/>
            <a:ext cx="6458404" cy="352561"/>
          </a:xfrm>
          <a:prstGeom prst="rect">
            <a:avLst/>
          </a:prstGeom>
        </p:spPr>
        <p:txBody>
          <a:bodyPr>
            <a:noAutofit/>
          </a:bodyPr>
          <a:lstStyle>
            <a:lvl1pPr algn="l">
              <a:defRPr sz="2400" b="1" spc="0" baseline="0">
                <a:solidFill>
                  <a:srgbClr val="64B006"/>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E43D63A8-743F-4891-8223-2E8E76542A9E}"/>
              </a:ext>
            </a:extLst>
          </p:cNvPr>
          <p:cNvSpPr>
            <a:spLocks noGrp="1"/>
          </p:cNvSpPr>
          <p:nvPr>
            <p:ph type="body" sz="quarter" idx="13"/>
          </p:nvPr>
        </p:nvSpPr>
        <p:spPr>
          <a:xfrm>
            <a:off x="4842607" y="2775519"/>
            <a:ext cx="5964689" cy="352561"/>
          </a:xfrm>
          <a:prstGeom prst="rect">
            <a:avLst/>
          </a:prstGeom>
        </p:spPr>
        <p:txBody>
          <a:bodyPr/>
          <a:lstStyle>
            <a:lvl1pPr algn="l">
              <a:defRPr/>
            </a:lvl1pPr>
          </a:lstStyle>
          <a:p>
            <a:pPr lvl="0"/>
            <a:r>
              <a:rPr lang="en-US"/>
              <a:t>Click to edit Master text styles</a:t>
            </a:r>
          </a:p>
        </p:txBody>
      </p:sp>
      <p:sp>
        <p:nvSpPr>
          <p:cNvPr id="25" name="Text Placeholder 12">
            <a:extLst>
              <a:ext uri="{FF2B5EF4-FFF2-40B4-BE49-F238E27FC236}">
                <a16:creationId xmlns:a16="http://schemas.microsoft.com/office/drawing/2014/main" id="{999BBE78-2730-439E-B479-9B1A4E4C7F8C}"/>
              </a:ext>
            </a:extLst>
          </p:cNvPr>
          <p:cNvSpPr>
            <a:spLocks noGrp="1"/>
          </p:cNvSpPr>
          <p:nvPr>
            <p:ph type="body" sz="quarter" idx="14" hasCustomPrompt="1"/>
          </p:nvPr>
        </p:nvSpPr>
        <p:spPr>
          <a:xfrm>
            <a:off x="4842607" y="3556076"/>
            <a:ext cx="6458404" cy="352561"/>
          </a:xfrm>
          <a:prstGeom prst="rect">
            <a:avLst/>
          </a:prstGeom>
        </p:spPr>
        <p:txBody>
          <a:bodyPr>
            <a:noAutofit/>
          </a:bodyPr>
          <a:lstStyle>
            <a:lvl1pPr algn="l">
              <a:defRPr sz="2400" b="1" spc="0" baseline="0">
                <a:solidFill>
                  <a:srgbClr val="64B006"/>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24354BD2-EA6B-4B3B-BB27-371F5D298565}"/>
              </a:ext>
            </a:extLst>
          </p:cNvPr>
          <p:cNvSpPr>
            <a:spLocks noGrp="1"/>
          </p:cNvSpPr>
          <p:nvPr>
            <p:ph type="body" sz="quarter" idx="15"/>
          </p:nvPr>
        </p:nvSpPr>
        <p:spPr>
          <a:xfrm>
            <a:off x="4842607" y="3917626"/>
            <a:ext cx="5964689" cy="352561"/>
          </a:xfrm>
          <a:prstGeom prst="rect">
            <a:avLst/>
          </a:prstGeom>
        </p:spPr>
        <p:txBody>
          <a:bodyPr/>
          <a:lstStyle>
            <a:lvl1pPr algn="l">
              <a:defRPr/>
            </a:lvl1pPr>
          </a:lstStyle>
          <a:p>
            <a:pPr lvl="0"/>
            <a:r>
              <a:rPr lang="en-US"/>
              <a:t>Click to edit Master text styles</a:t>
            </a:r>
          </a:p>
        </p:txBody>
      </p:sp>
      <p:pic>
        <p:nvPicPr>
          <p:cNvPr id="35" name="Picture 34" descr="Shape&#10;&#10;Description automatically generated with medium confidence">
            <a:extLst>
              <a:ext uri="{FF2B5EF4-FFF2-40B4-BE49-F238E27FC236}">
                <a16:creationId xmlns:a16="http://schemas.microsoft.com/office/drawing/2014/main" id="{19E78DB8-C7DD-48EE-8372-368484BDB0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7" y="305778"/>
            <a:ext cx="1122856" cy="564636"/>
          </a:xfrm>
          <a:prstGeom prst="rect">
            <a:avLst/>
          </a:prstGeom>
        </p:spPr>
      </p:pic>
      <p:sp>
        <p:nvSpPr>
          <p:cNvPr id="3" name="Text Placeholder 12">
            <a:extLst>
              <a:ext uri="{FF2B5EF4-FFF2-40B4-BE49-F238E27FC236}">
                <a16:creationId xmlns:a16="http://schemas.microsoft.com/office/drawing/2014/main" id="{491505B6-AB83-2EA8-8575-44837C929CE6}"/>
              </a:ext>
            </a:extLst>
          </p:cNvPr>
          <p:cNvSpPr>
            <a:spLocks noGrp="1"/>
          </p:cNvSpPr>
          <p:nvPr>
            <p:ph type="body" sz="quarter" idx="16" hasCustomPrompt="1"/>
          </p:nvPr>
        </p:nvSpPr>
        <p:spPr>
          <a:xfrm>
            <a:off x="4842607" y="4633277"/>
            <a:ext cx="6458404" cy="352561"/>
          </a:xfrm>
          <a:prstGeom prst="rect">
            <a:avLst/>
          </a:prstGeom>
        </p:spPr>
        <p:txBody>
          <a:bodyPr>
            <a:noAutofit/>
          </a:bodyPr>
          <a:lstStyle>
            <a:lvl1pPr algn="l">
              <a:defRPr sz="2400" b="1" spc="0" baseline="0">
                <a:solidFill>
                  <a:srgbClr val="64B006"/>
                </a:solidFill>
              </a:defRPr>
            </a:lvl1pPr>
            <a:lvl2pPr marL="457200" indent="0">
              <a:buNone/>
              <a:defRPr/>
            </a:lvl2pPr>
          </a:lstStyle>
          <a:p>
            <a:pPr lvl="0"/>
            <a:r>
              <a:rPr lang="en-US"/>
              <a:t>Click To Edit Master Text Styles</a:t>
            </a:r>
          </a:p>
        </p:txBody>
      </p:sp>
      <p:sp>
        <p:nvSpPr>
          <p:cNvPr id="4" name="Text Placeholder 17">
            <a:extLst>
              <a:ext uri="{FF2B5EF4-FFF2-40B4-BE49-F238E27FC236}">
                <a16:creationId xmlns:a16="http://schemas.microsoft.com/office/drawing/2014/main" id="{600F6575-82B1-ECBA-667E-997F0CC8BC99}"/>
              </a:ext>
            </a:extLst>
          </p:cNvPr>
          <p:cNvSpPr>
            <a:spLocks noGrp="1"/>
          </p:cNvSpPr>
          <p:nvPr>
            <p:ph type="body" sz="quarter" idx="17"/>
          </p:nvPr>
        </p:nvSpPr>
        <p:spPr>
          <a:xfrm>
            <a:off x="4842607" y="4994827"/>
            <a:ext cx="5964689" cy="352561"/>
          </a:xfrm>
          <a:prstGeom prst="rect">
            <a:avLst/>
          </a:prstGeom>
        </p:spPr>
        <p:txBody>
          <a:bodyPr/>
          <a:lstStyle>
            <a:lvl1pPr algn="l">
              <a:defRPr/>
            </a:lvl1pPr>
          </a:lstStyle>
          <a:p>
            <a:pPr lvl="0"/>
            <a:r>
              <a:rPr lang="en-US"/>
              <a:t>Click to edit Master text styles</a:t>
            </a:r>
          </a:p>
        </p:txBody>
      </p:sp>
      <p:sp>
        <p:nvSpPr>
          <p:cNvPr id="5" name="Text Placeholder 12">
            <a:extLst>
              <a:ext uri="{FF2B5EF4-FFF2-40B4-BE49-F238E27FC236}">
                <a16:creationId xmlns:a16="http://schemas.microsoft.com/office/drawing/2014/main" id="{60FE28D8-F7E6-7322-B54F-BC7BEA4C685B}"/>
              </a:ext>
            </a:extLst>
          </p:cNvPr>
          <p:cNvSpPr>
            <a:spLocks noGrp="1"/>
          </p:cNvSpPr>
          <p:nvPr>
            <p:ph type="body" sz="quarter" idx="18" hasCustomPrompt="1"/>
          </p:nvPr>
        </p:nvSpPr>
        <p:spPr>
          <a:xfrm>
            <a:off x="4842607" y="5775384"/>
            <a:ext cx="6458404" cy="352561"/>
          </a:xfrm>
          <a:prstGeom prst="rect">
            <a:avLst/>
          </a:prstGeom>
        </p:spPr>
        <p:txBody>
          <a:bodyPr>
            <a:noAutofit/>
          </a:bodyPr>
          <a:lstStyle>
            <a:lvl1pPr algn="l">
              <a:defRPr sz="2400" b="1" spc="0" baseline="0">
                <a:solidFill>
                  <a:srgbClr val="64B006"/>
                </a:solidFill>
              </a:defRPr>
            </a:lvl1pPr>
            <a:lvl2pPr marL="457200" indent="0">
              <a:buNone/>
              <a:defRPr/>
            </a:lvl2pPr>
          </a:lstStyle>
          <a:p>
            <a:pPr lvl="0"/>
            <a:r>
              <a:rPr lang="en-US"/>
              <a:t>Click To Edit Master Text Styles</a:t>
            </a:r>
          </a:p>
        </p:txBody>
      </p:sp>
      <p:sp>
        <p:nvSpPr>
          <p:cNvPr id="6" name="Text Placeholder 17">
            <a:extLst>
              <a:ext uri="{FF2B5EF4-FFF2-40B4-BE49-F238E27FC236}">
                <a16:creationId xmlns:a16="http://schemas.microsoft.com/office/drawing/2014/main" id="{2ACDD2BB-8F97-DA84-9820-F4FD2E3941D8}"/>
              </a:ext>
            </a:extLst>
          </p:cNvPr>
          <p:cNvSpPr>
            <a:spLocks noGrp="1"/>
          </p:cNvSpPr>
          <p:nvPr>
            <p:ph type="body" sz="quarter" idx="19"/>
          </p:nvPr>
        </p:nvSpPr>
        <p:spPr>
          <a:xfrm>
            <a:off x="4842607" y="6136934"/>
            <a:ext cx="5964689" cy="352561"/>
          </a:xfrm>
          <a:prstGeom prst="rect">
            <a:avLst/>
          </a:prstGeom>
        </p:spPr>
        <p:txBody>
          <a:bodyPr/>
          <a:lstStyle>
            <a:lvl1pPr algn="l">
              <a:defRPr/>
            </a:lvl1pPr>
          </a:lstStyle>
          <a:p>
            <a:pPr lvl="0"/>
            <a:r>
              <a:rPr lang="en-US"/>
              <a:t>Click to edit Master text styles</a:t>
            </a:r>
          </a:p>
        </p:txBody>
      </p:sp>
      <p:sp>
        <p:nvSpPr>
          <p:cNvPr id="7" name="Flowchart: Card 36">
            <a:extLst>
              <a:ext uri="{FF2B5EF4-FFF2-40B4-BE49-F238E27FC236}">
                <a16:creationId xmlns:a16="http://schemas.microsoft.com/office/drawing/2014/main" id="{11125797-EE6F-2179-EACF-5FE9444FA4A2}"/>
              </a:ext>
            </a:extLst>
          </p:cNvPr>
          <p:cNvSpPr/>
          <p:nvPr userDrawn="1"/>
        </p:nvSpPr>
        <p:spPr>
          <a:xfrm rot="10800000" flipH="1">
            <a:off x="4183134" y="-1486"/>
            <a:ext cx="277647"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chemeClr val="accent6"/>
              </a:gs>
              <a:gs pos="73000">
                <a:schemeClr val="accent4"/>
              </a:gs>
              <a:gs pos="100000">
                <a:schemeClr val="accent6">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B996E87-6D0C-E0C9-B93A-0BDFF1696DC5}"/>
              </a:ext>
            </a:extLst>
          </p:cNvPr>
          <p:cNvSpPr txBox="1"/>
          <p:nvPr userDrawn="1"/>
        </p:nvSpPr>
        <p:spPr>
          <a:xfrm>
            <a:off x="568639" y="3094411"/>
            <a:ext cx="3045856" cy="923330"/>
          </a:xfrm>
          <a:prstGeom prst="rect">
            <a:avLst/>
          </a:prstGeom>
          <a:noFill/>
        </p:spPr>
        <p:txBody>
          <a:bodyPr wrap="square" rtlCol="0">
            <a:spAutoFit/>
          </a:bodyPr>
          <a:lstStyle/>
          <a:p>
            <a:pPr algn="ctr"/>
            <a:r>
              <a:rPr lang="en-US" sz="5400" b="1">
                <a:solidFill>
                  <a:schemeClr val="bg1"/>
                </a:solidFill>
              </a:rPr>
              <a:t>Agenda</a:t>
            </a:r>
          </a:p>
        </p:txBody>
      </p:sp>
      <p:sp>
        <p:nvSpPr>
          <p:cNvPr id="2" name="Slide Number Placeholder 4">
            <a:extLst>
              <a:ext uri="{FF2B5EF4-FFF2-40B4-BE49-F238E27FC236}">
                <a16:creationId xmlns:a16="http://schemas.microsoft.com/office/drawing/2014/main" id="{46F7E290-CF21-57EA-F9B6-42DBBBE1307A}"/>
              </a:ext>
            </a:extLst>
          </p:cNvPr>
          <p:cNvSpPr>
            <a:spLocks noGrp="1"/>
          </p:cNvSpPr>
          <p:nvPr>
            <p:ph type="sldNum" sz="quarter" idx="4"/>
          </p:nvPr>
        </p:nvSpPr>
        <p:spPr>
          <a:xfrm>
            <a:off x="11748052" y="648867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3519523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1 Point - Resi">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solidFill>
                  <a:srgbClr val="287FF2"/>
                </a:solidFill>
              </a:defRPr>
            </a:lvl1pPr>
          </a:lstStyle>
          <a:p>
            <a:r>
              <a:rPr lang="en-US"/>
              <a:t>Click to edit Master title style</a:t>
            </a:r>
          </a:p>
        </p:txBody>
      </p:sp>
      <p:sp>
        <p:nvSpPr>
          <p:cNvPr id="2" name="Rectangle 1">
            <a:extLst>
              <a:ext uri="{FF2B5EF4-FFF2-40B4-BE49-F238E27FC236}">
                <a16:creationId xmlns:a16="http://schemas.microsoft.com/office/drawing/2014/main" id="{1D6A174E-AFF7-8CFB-0C88-79A85D0A51E9}"/>
              </a:ext>
            </a:extLst>
          </p:cNvPr>
          <p:cNvSpPr/>
          <p:nvPr userDrawn="1"/>
        </p:nvSpPr>
        <p:spPr>
          <a:xfrm>
            <a:off x="6221896" y="0"/>
            <a:ext cx="89452" cy="6858000"/>
          </a:xfrm>
          <a:prstGeom prst="rect">
            <a:avLst/>
          </a:prstGeom>
          <a:gradFill flip="none" rotWithShape="1">
            <a:gsLst>
              <a:gs pos="0">
                <a:srgbClr val="287FF2"/>
              </a:gs>
              <a:gs pos="10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1D0852-25DB-0DA2-306C-3B976004D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11348" y="-1"/>
            <a:ext cx="5880652" cy="6857999"/>
          </a:xfrm>
          <a:prstGeom prst="rect">
            <a:avLst/>
          </a:prstGeom>
        </p:spPr>
      </p:pic>
      <p:sp>
        <p:nvSpPr>
          <p:cNvPr id="7" name="Text Placeholder 6">
            <a:extLst>
              <a:ext uri="{FF2B5EF4-FFF2-40B4-BE49-F238E27FC236}">
                <a16:creationId xmlns:a16="http://schemas.microsoft.com/office/drawing/2014/main" id="{0CA192AA-6219-6F04-A4DF-605A16F19B04}"/>
              </a:ext>
            </a:extLst>
          </p:cNvPr>
          <p:cNvSpPr>
            <a:spLocks noGrp="1"/>
          </p:cNvSpPr>
          <p:nvPr>
            <p:ph type="body" sz="quarter" idx="10"/>
          </p:nvPr>
        </p:nvSpPr>
        <p:spPr>
          <a:xfrm>
            <a:off x="1274763" y="2276475"/>
            <a:ext cx="3932237" cy="382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117F7A11-21E8-3000-8B80-9AB5450436A9}"/>
              </a:ext>
            </a:extLst>
          </p:cNvPr>
          <p:cNvSpPr>
            <a:spLocks noGrp="1"/>
          </p:cNvSpPr>
          <p:nvPr>
            <p:ph type="pic" sz="quarter" idx="11"/>
          </p:nvPr>
        </p:nvSpPr>
        <p:spPr>
          <a:xfrm>
            <a:off x="6311348" y="0"/>
            <a:ext cx="5880652" cy="6858000"/>
          </a:xfrm>
        </p:spPr>
        <p:txBody>
          <a:bodyPr/>
          <a:lstStyle/>
          <a:p>
            <a:endParaRPr lang="en-US"/>
          </a:p>
        </p:txBody>
      </p:sp>
      <p:sp>
        <p:nvSpPr>
          <p:cNvPr id="3" name="Slide Number Placeholder 4">
            <a:extLst>
              <a:ext uri="{FF2B5EF4-FFF2-40B4-BE49-F238E27FC236}">
                <a16:creationId xmlns:a16="http://schemas.microsoft.com/office/drawing/2014/main" id="{73117D38-1C3C-7952-CAAA-DEAF11612313}"/>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27449886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1 Point - C&amp;I">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E37D71E-4AAD-BA89-4882-DF22094EC648}"/>
              </a:ext>
            </a:extLst>
          </p:cNvPr>
          <p:cNvSpPr>
            <a:spLocks noGrp="1"/>
          </p:cNvSpPr>
          <p:nvPr>
            <p:ph type="body" sz="quarter" idx="12"/>
          </p:nvPr>
        </p:nvSpPr>
        <p:spPr>
          <a:xfrm>
            <a:off x="1275217" y="2274956"/>
            <a:ext cx="3932237" cy="3811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5EC8A86-7780-A540-A027-E1C6DBFA3A04}"/>
              </a:ext>
            </a:extLst>
          </p:cNvPr>
          <p:cNvSpPr>
            <a:spLocks noGrp="1"/>
          </p:cNvSpPr>
          <p:nvPr>
            <p:ph type="title"/>
          </p:nvPr>
        </p:nvSpPr>
        <p:spPr>
          <a:xfrm>
            <a:off x="1275217" y="406626"/>
            <a:ext cx="3932237" cy="1600200"/>
          </a:xfrm>
        </p:spPr>
        <p:txBody>
          <a:bodyPr anchor="b"/>
          <a:lstStyle>
            <a:lvl1pPr algn="l">
              <a:defRPr sz="3200" b="1">
                <a:solidFill>
                  <a:srgbClr val="81C723"/>
                </a:solidFill>
              </a:defRPr>
            </a:lvl1pPr>
          </a:lstStyle>
          <a:p>
            <a:r>
              <a:rPr lang="en-US"/>
              <a:t>Click to edit Master title style</a:t>
            </a:r>
          </a:p>
        </p:txBody>
      </p:sp>
      <p:sp>
        <p:nvSpPr>
          <p:cNvPr id="2" name="Rectangle 1">
            <a:extLst>
              <a:ext uri="{FF2B5EF4-FFF2-40B4-BE49-F238E27FC236}">
                <a16:creationId xmlns:a16="http://schemas.microsoft.com/office/drawing/2014/main" id="{B4E083C5-01A1-2E68-727C-3792FF71B167}"/>
              </a:ext>
            </a:extLst>
          </p:cNvPr>
          <p:cNvSpPr/>
          <p:nvPr userDrawn="1"/>
        </p:nvSpPr>
        <p:spPr>
          <a:xfrm>
            <a:off x="5714399" y="0"/>
            <a:ext cx="89452" cy="6858000"/>
          </a:xfrm>
          <a:prstGeom prst="rect">
            <a:avLst/>
          </a:prstGeom>
          <a:gradFill>
            <a:gsLst>
              <a:gs pos="0">
                <a:srgbClr val="C0E559"/>
              </a:gs>
              <a:gs pos="100000">
                <a:srgbClr val="64B00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AC66C3-E400-6947-4447-F592E324DA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11348" y="-1"/>
            <a:ext cx="5880652" cy="6857999"/>
          </a:xfrm>
          <a:prstGeom prst="rect">
            <a:avLst/>
          </a:prstGeom>
        </p:spPr>
      </p:pic>
      <p:sp>
        <p:nvSpPr>
          <p:cNvPr id="5" name="Picture Placeholder 8">
            <a:extLst>
              <a:ext uri="{FF2B5EF4-FFF2-40B4-BE49-F238E27FC236}">
                <a16:creationId xmlns:a16="http://schemas.microsoft.com/office/drawing/2014/main" id="{238B08D6-5669-B1BF-A624-91DA5F7EEA97}"/>
              </a:ext>
            </a:extLst>
          </p:cNvPr>
          <p:cNvSpPr>
            <a:spLocks noGrp="1"/>
          </p:cNvSpPr>
          <p:nvPr>
            <p:ph type="pic" sz="quarter" idx="11"/>
          </p:nvPr>
        </p:nvSpPr>
        <p:spPr>
          <a:xfrm>
            <a:off x="5803851" y="0"/>
            <a:ext cx="6388149" cy="6858000"/>
          </a:xfrm>
        </p:spPr>
        <p:txBody>
          <a:bodyPr/>
          <a:lstStyle/>
          <a:p>
            <a:endParaRPr lang="en-US"/>
          </a:p>
        </p:txBody>
      </p:sp>
      <p:sp>
        <p:nvSpPr>
          <p:cNvPr id="3" name="Slide Number Placeholder 4">
            <a:extLst>
              <a:ext uri="{FF2B5EF4-FFF2-40B4-BE49-F238E27FC236}">
                <a16:creationId xmlns:a16="http://schemas.microsoft.com/office/drawing/2014/main" id="{3547D9EC-2F66-C280-E98A-C131E530ECF1}"/>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9691241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Point - No picture">
    <p:spTree>
      <p:nvGrpSpPr>
        <p:cNvPr id="1" name=""/>
        <p:cNvGrpSpPr/>
        <p:nvPr/>
      </p:nvGrpSpPr>
      <p:grpSpPr>
        <a:xfrm>
          <a:off x="0" y="0"/>
          <a:ext cx="0" cy="0"/>
          <a:chOff x="0" y="0"/>
          <a:chExt cx="0" cy="0"/>
        </a:xfrm>
      </p:grpSpPr>
      <p:sp>
        <p:nvSpPr>
          <p:cNvPr id="2" name="Flowchart: Card 36">
            <a:extLst>
              <a:ext uri="{FF2B5EF4-FFF2-40B4-BE49-F238E27FC236}">
                <a16:creationId xmlns:a16="http://schemas.microsoft.com/office/drawing/2014/main" id="{2BF95ACB-471B-073D-21AE-C4372702D8EB}"/>
              </a:ext>
            </a:extLst>
          </p:cNvPr>
          <p:cNvSpPr/>
          <p:nvPr userDrawn="1"/>
        </p:nvSpPr>
        <p:spPr>
          <a:xfrm rot="10800000" flipH="1">
            <a:off x="-1" y="2710"/>
            <a:ext cx="5151549"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0">
                <a:srgbClr val="64B006"/>
              </a:gs>
              <a:gs pos="62000">
                <a:schemeClr val="accent2"/>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ard 36">
            <a:extLst>
              <a:ext uri="{FF2B5EF4-FFF2-40B4-BE49-F238E27FC236}">
                <a16:creationId xmlns:a16="http://schemas.microsoft.com/office/drawing/2014/main" id="{373480BD-F19C-E2A2-6712-EEE7D5FC634C}"/>
              </a:ext>
            </a:extLst>
          </p:cNvPr>
          <p:cNvSpPr/>
          <p:nvPr userDrawn="1"/>
        </p:nvSpPr>
        <p:spPr>
          <a:xfrm rot="10800000" flipH="1">
            <a:off x="5136169" y="-1487"/>
            <a:ext cx="103282"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chemeClr val="accent6"/>
              </a:gs>
              <a:gs pos="73000">
                <a:schemeClr val="accent4"/>
              </a:gs>
              <a:gs pos="100000">
                <a:schemeClr val="accent6">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609654" y="2626058"/>
            <a:ext cx="3932237" cy="1600200"/>
          </a:xfrm>
        </p:spPr>
        <p:txBody>
          <a:bodyPr anchor="b">
            <a:normAutofit/>
          </a:bodyPr>
          <a:lstStyle>
            <a:lvl1pPr algn="l">
              <a:defRPr sz="36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1D8F566C-0A7F-76FF-DEF4-BA13373BF3AB}"/>
              </a:ext>
            </a:extLst>
          </p:cNvPr>
          <p:cNvSpPr>
            <a:spLocks noGrp="1"/>
          </p:cNvSpPr>
          <p:nvPr>
            <p:ph type="body" sz="quarter" idx="10"/>
          </p:nvPr>
        </p:nvSpPr>
        <p:spPr>
          <a:xfrm>
            <a:off x="6096000" y="682267"/>
            <a:ext cx="5422900" cy="573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1B1C63C2-11E2-DC3C-0BC9-7C6D74CA2B60}"/>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bg1"/>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3165841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bout Mass Save">
    <p:spTree>
      <p:nvGrpSpPr>
        <p:cNvPr id="1" name=""/>
        <p:cNvGrpSpPr/>
        <p:nvPr/>
      </p:nvGrpSpPr>
      <p:grpSpPr>
        <a:xfrm>
          <a:off x="0" y="0"/>
          <a:ext cx="0" cy="0"/>
          <a:chOff x="0" y="0"/>
          <a:chExt cx="0" cy="0"/>
        </a:xfrm>
      </p:grpSpPr>
      <p:sp>
        <p:nvSpPr>
          <p:cNvPr id="12" name="Flowchart: Card 11">
            <a:extLst>
              <a:ext uri="{FF2B5EF4-FFF2-40B4-BE49-F238E27FC236}">
                <a16:creationId xmlns:a16="http://schemas.microsoft.com/office/drawing/2014/main" id="{14861DE0-2606-400A-B42D-CF2E2D1E78F0}"/>
              </a:ext>
            </a:extLst>
          </p:cNvPr>
          <p:cNvSpPr/>
          <p:nvPr userDrawn="1"/>
        </p:nvSpPr>
        <p:spPr>
          <a:xfrm>
            <a:off x="6882705" y="0"/>
            <a:ext cx="5309295" cy="685800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10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0" fmla="*/ 0 w 10000"/>
              <a:gd name="connsiteY0" fmla="*/ 10000 h 10000"/>
              <a:gd name="connsiteX1" fmla="*/ 11 w 10000"/>
              <a:gd name="connsiteY1" fmla="*/ 0 h 10000"/>
              <a:gd name="connsiteX2" fmla="*/ 10000 w 10000"/>
              <a:gd name="connsiteY2" fmla="*/ 0 h 10000"/>
              <a:gd name="connsiteX3" fmla="*/ 10000 w 10000"/>
              <a:gd name="connsiteY3" fmla="*/ 1000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4" y="6667"/>
                  <a:pt x="7" y="3333"/>
                  <a:pt x="11" y="0"/>
                </a:cubicBezTo>
                <a:lnTo>
                  <a:pt x="10000" y="0"/>
                </a:lnTo>
                <a:lnTo>
                  <a:pt x="10000" y="10000"/>
                </a:lnTo>
                <a:lnTo>
                  <a:pt x="0" y="10000"/>
                </a:lnTo>
                <a:close/>
              </a:path>
            </a:pathLst>
          </a:cu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ard 13">
            <a:extLst>
              <a:ext uri="{FF2B5EF4-FFF2-40B4-BE49-F238E27FC236}">
                <a16:creationId xmlns:a16="http://schemas.microsoft.com/office/drawing/2014/main" id="{2015B76A-6DB4-42EF-905A-6BA167E8E8CC}"/>
              </a:ext>
            </a:extLst>
          </p:cNvPr>
          <p:cNvSpPr/>
          <p:nvPr userDrawn="1"/>
        </p:nvSpPr>
        <p:spPr>
          <a:xfrm>
            <a:off x="6808305" y="0"/>
            <a:ext cx="5398028" cy="685800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10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0" fmla="*/ 13 w 10013"/>
              <a:gd name="connsiteY0" fmla="*/ 10000 h 10000"/>
              <a:gd name="connsiteX1" fmla="*/ 0 w 10013"/>
              <a:gd name="connsiteY1" fmla="*/ 85 h 10000"/>
              <a:gd name="connsiteX2" fmla="*/ 10013 w 10013"/>
              <a:gd name="connsiteY2" fmla="*/ 0 h 10000"/>
              <a:gd name="connsiteX3" fmla="*/ 10013 w 10013"/>
              <a:gd name="connsiteY3" fmla="*/ 10000 h 10000"/>
              <a:gd name="connsiteX4" fmla="*/ 13 w 10013"/>
              <a:gd name="connsiteY4" fmla="*/ 10000 h 10000"/>
              <a:gd name="connsiteX0" fmla="*/ 13 w 10013"/>
              <a:gd name="connsiteY0" fmla="*/ 10000 h 10000"/>
              <a:gd name="connsiteX1" fmla="*/ 0 w 10013"/>
              <a:gd name="connsiteY1" fmla="*/ 21 h 10000"/>
              <a:gd name="connsiteX2" fmla="*/ 10013 w 10013"/>
              <a:gd name="connsiteY2" fmla="*/ 0 h 10000"/>
              <a:gd name="connsiteX3" fmla="*/ 10013 w 10013"/>
              <a:gd name="connsiteY3" fmla="*/ 10000 h 10000"/>
              <a:gd name="connsiteX4" fmla="*/ 13 w 10013"/>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3" h="10000">
                <a:moveTo>
                  <a:pt x="13" y="10000"/>
                </a:moveTo>
                <a:cubicBezTo>
                  <a:pt x="9" y="6695"/>
                  <a:pt x="4" y="3326"/>
                  <a:pt x="0" y="21"/>
                </a:cubicBezTo>
                <a:lnTo>
                  <a:pt x="10013" y="0"/>
                </a:lnTo>
                <a:lnTo>
                  <a:pt x="10013" y="10000"/>
                </a:lnTo>
                <a:lnTo>
                  <a:pt x="13" y="10000"/>
                </a:lnTo>
                <a:close/>
              </a:path>
            </a:pathLst>
          </a:custGeom>
          <a:gradFill>
            <a:gsLst>
              <a:gs pos="0">
                <a:srgbClr val="81C723">
                  <a:alpha val="60000"/>
                </a:srgbClr>
              </a:gs>
              <a:gs pos="100000">
                <a:srgbClr val="81C723">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clipart&#10;&#10;Description automatically generated">
            <a:extLst>
              <a:ext uri="{FF2B5EF4-FFF2-40B4-BE49-F238E27FC236}">
                <a16:creationId xmlns:a16="http://schemas.microsoft.com/office/drawing/2014/main" id="{AF16D9E9-7E13-450E-BB76-2EB46057BC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452" y="335070"/>
            <a:ext cx="1617039" cy="816544"/>
          </a:xfrm>
          <a:prstGeom prst="rect">
            <a:avLst/>
          </a:prstGeom>
        </p:spPr>
      </p:pic>
      <p:sp>
        <p:nvSpPr>
          <p:cNvPr id="22" name="TextBox 21">
            <a:extLst>
              <a:ext uri="{FF2B5EF4-FFF2-40B4-BE49-F238E27FC236}">
                <a16:creationId xmlns:a16="http://schemas.microsoft.com/office/drawing/2014/main" id="{36C2719B-6F5A-433B-997C-68793EBDFBDA}"/>
              </a:ext>
            </a:extLst>
          </p:cNvPr>
          <p:cNvSpPr txBox="1"/>
          <p:nvPr userDrawn="1"/>
        </p:nvSpPr>
        <p:spPr>
          <a:xfrm>
            <a:off x="631355" y="1483977"/>
            <a:ext cx="5100185" cy="3032112"/>
          </a:xfrm>
          <a:prstGeom prst="rect">
            <a:avLst/>
          </a:prstGeom>
          <a:noFill/>
        </p:spPr>
        <p:txBody>
          <a:bodyPr wrap="square">
            <a:spAutoFit/>
          </a:bodyPr>
          <a:lstStyle/>
          <a:p>
            <a:pPr lvl="0">
              <a:lnSpc>
                <a:spcPct val="120000"/>
              </a:lnSpc>
              <a:spcAft>
                <a:spcPts val="1200"/>
              </a:spcAft>
            </a:pPr>
            <a:r>
              <a:rPr lang="en-US" sz="1600">
                <a:solidFill>
                  <a:schemeClr val="bg2">
                    <a:lumMod val="50000"/>
                  </a:schemeClr>
                </a:solidFill>
                <a:latin typeface="Arial" panose="020B0604020202020204" pitchFamily="34" charset="0"/>
                <a:cs typeface="Arial" panose="020B0604020202020204" pitchFamily="34" charset="0"/>
              </a:rPr>
              <a:t>Your local electric and natural gas utilities and energy efficiency service provider are taking strides in energy efficiency: Berkshire Gas, Cape Light Compact, Eversource, Liberty, National Grid and </a:t>
            </a:r>
            <a:r>
              <a:rPr lang="en-US" sz="1600" err="1">
                <a:solidFill>
                  <a:schemeClr val="bg2">
                    <a:lumMod val="50000"/>
                  </a:schemeClr>
                </a:solidFill>
                <a:latin typeface="Arial" panose="020B0604020202020204" pitchFamily="34" charset="0"/>
                <a:cs typeface="Arial" panose="020B0604020202020204" pitchFamily="34" charset="0"/>
              </a:rPr>
              <a:t>Unitil</a:t>
            </a:r>
            <a:r>
              <a:rPr lang="en-US" sz="1600">
                <a:solidFill>
                  <a:schemeClr val="bg2">
                    <a:lumMod val="50000"/>
                  </a:schemeClr>
                </a:solidFill>
                <a:latin typeface="Arial" panose="020B0604020202020204" pitchFamily="34" charset="0"/>
                <a:cs typeface="Arial" panose="020B0604020202020204" pitchFamily="34" charset="0"/>
              </a:rPr>
              <a:t>.</a:t>
            </a:r>
          </a:p>
          <a:p>
            <a:pPr lvl="0">
              <a:lnSpc>
                <a:spcPct val="120000"/>
              </a:lnSpc>
              <a:spcAft>
                <a:spcPts val="1200"/>
              </a:spcAft>
            </a:pPr>
            <a:r>
              <a:rPr lang="en-US" sz="1600">
                <a:solidFill>
                  <a:schemeClr val="bg2">
                    <a:lumMod val="50000"/>
                  </a:schemeClr>
                </a:solidFill>
                <a:latin typeface="Arial" panose="020B0604020202020204" pitchFamily="34" charset="0"/>
                <a:cs typeface="Arial" panose="020B0604020202020204" pitchFamily="34" charset="0"/>
              </a:rPr>
              <a:t>As one, we form Mass Save</a:t>
            </a:r>
            <a:r>
              <a:rPr lang="en-US" sz="1600" baseline="30000">
                <a:solidFill>
                  <a:schemeClr val="bg2">
                    <a:lumMod val="50000"/>
                  </a:schemeClr>
                </a:solidFill>
                <a:latin typeface="Arial" panose="020B0604020202020204" pitchFamily="34" charset="0"/>
                <a:cs typeface="Arial" panose="020B0604020202020204" pitchFamily="34" charset="0"/>
              </a:rPr>
              <a:t>®</a:t>
            </a:r>
            <a:r>
              <a:rPr lang="en-US" sz="1600">
                <a:solidFill>
                  <a:schemeClr val="bg2">
                    <a:lumMod val="50000"/>
                  </a:schemeClr>
                </a:solidFill>
                <a:latin typeface="Arial" panose="020B0604020202020204" pitchFamily="34" charset="0"/>
                <a:cs typeface="Arial" panose="020B0604020202020204" pitchFamily="34" charset="0"/>
              </a:rPr>
              <a:t>, with the common goal of helping residents and businesses across Massachusetts save money and energy, leading our state to a clean and energy efficient future.</a:t>
            </a:r>
          </a:p>
          <a:p>
            <a:pPr lvl="0">
              <a:lnSpc>
                <a:spcPct val="120000"/>
              </a:lnSpc>
              <a:spcAft>
                <a:spcPts val="1200"/>
              </a:spcAft>
            </a:pPr>
            <a:endParaRPr lang="en-US" sz="1600">
              <a:solidFill>
                <a:schemeClr val="bg2">
                  <a:lumMod val="50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32DA0F2-554D-479F-AAA2-587FFA251EA0}"/>
              </a:ext>
            </a:extLst>
          </p:cNvPr>
          <p:cNvSpPr txBox="1"/>
          <p:nvPr userDrawn="1"/>
        </p:nvSpPr>
        <p:spPr>
          <a:xfrm>
            <a:off x="2517024" y="545805"/>
            <a:ext cx="3250612" cy="646331"/>
          </a:xfrm>
          <a:prstGeom prst="rect">
            <a:avLst/>
          </a:prstGeom>
          <a:noFill/>
        </p:spPr>
        <p:txBody>
          <a:bodyPr wrap="square">
            <a:spAutoFit/>
          </a:bodyPr>
          <a:lstStyle/>
          <a:p>
            <a:pPr lvl="0"/>
            <a:r>
              <a:rPr lang="en-US" b="1">
                <a:solidFill>
                  <a:srgbClr val="64B006"/>
                </a:solidFill>
                <a:latin typeface="Arial" panose="020B0604020202020204" pitchFamily="34" charset="0"/>
                <a:cs typeface="Arial" panose="020B0604020202020204" pitchFamily="34" charset="0"/>
              </a:rPr>
              <a:t>Together, we make good </a:t>
            </a:r>
            <a:br>
              <a:rPr lang="en-US" b="1">
                <a:solidFill>
                  <a:srgbClr val="64B006"/>
                </a:solidFill>
                <a:latin typeface="Arial" panose="020B0604020202020204" pitchFamily="34" charset="0"/>
                <a:cs typeface="Arial" panose="020B0604020202020204" pitchFamily="34" charset="0"/>
              </a:rPr>
            </a:br>
            <a:r>
              <a:rPr lang="en-US" b="1">
                <a:solidFill>
                  <a:srgbClr val="64B006"/>
                </a:solidFill>
                <a:latin typeface="Arial" panose="020B0604020202020204" pitchFamily="34" charset="0"/>
                <a:cs typeface="Arial" panose="020B0604020202020204" pitchFamily="34" charset="0"/>
              </a:rPr>
              <a:t>happen for Massachusetts.</a:t>
            </a:r>
          </a:p>
        </p:txBody>
      </p:sp>
      <p:sp>
        <p:nvSpPr>
          <p:cNvPr id="30" name="TextBox 29">
            <a:extLst>
              <a:ext uri="{FF2B5EF4-FFF2-40B4-BE49-F238E27FC236}">
                <a16:creationId xmlns:a16="http://schemas.microsoft.com/office/drawing/2014/main" id="{8C6AEB4A-43E1-4A10-8159-CA38F200B3AA}"/>
              </a:ext>
            </a:extLst>
          </p:cNvPr>
          <p:cNvSpPr txBox="1"/>
          <p:nvPr userDrawn="1"/>
        </p:nvSpPr>
        <p:spPr>
          <a:xfrm>
            <a:off x="7434307" y="5539204"/>
            <a:ext cx="4657803" cy="535531"/>
          </a:xfrm>
          <a:prstGeom prst="rect">
            <a:avLst/>
          </a:prstGeom>
          <a:noFill/>
        </p:spPr>
        <p:txBody>
          <a:bodyPr wrap="square">
            <a:spAutoFit/>
          </a:bodyPr>
          <a:lstStyle/>
          <a:p>
            <a:pPr algn="r">
              <a:lnSpc>
                <a:spcPct val="80000"/>
              </a:lnSpc>
            </a:pPr>
            <a:r>
              <a:rPr lang="en-US" sz="3600" b="1">
                <a:solidFill>
                  <a:schemeClr val="bg1"/>
                </a:solidFill>
                <a:latin typeface="Arial" panose="020B0604020202020204" pitchFamily="34" charset="0"/>
                <a:cs typeface="Arial" panose="020B0604020202020204" pitchFamily="34" charset="0"/>
              </a:rPr>
              <a:t>We Are Mass Save</a:t>
            </a:r>
            <a:r>
              <a:rPr lang="en-US" sz="3600" b="1" baseline="30000">
                <a:solidFill>
                  <a:schemeClr val="bg1"/>
                </a:solidFill>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A53941F2-AD77-D918-A2C7-FE60AE53611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5418" y="4408526"/>
            <a:ext cx="5800122" cy="2261357"/>
          </a:xfrm>
          <a:prstGeom prst="rect">
            <a:avLst/>
          </a:prstGeom>
        </p:spPr>
      </p:pic>
      <p:sp>
        <p:nvSpPr>
          <p:cNvPr id="9" name="Flowchart: Card 36">
            <a:extLst>
              <a:ext uri="{FF2B5EF4-FFF2-40B4-BE49-F238E27FC236}">
                <a16:creationId xmlns:a16="http://schemas.microsoft.com/office/drawing/2014/main" id="{0B2F9D74-5FFE-CDB5-42DA-4BC62470BA35}"/>
              </a:ext>
            </a:extLst>
          </p:cNvPr>
          <p:cNvSpPr/>
          <p:nvPr userDrawn="1"/>
        </p:nvSpPr>
        <p:spPr>
          <a:xfrm rot="10800000" flipH="1">
            <a:off x="6605058" y="0"/>
            <a:ext cx="277647"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chemeClr val="accent6"/>
              </a:gs>
              <a:gs pos="73000">
                <a:schemeClr val="accent4"/>
              </a:gs>
              <a:gs pos="100000">
                <a:schemeClr val="accent6">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033686BD-1356-1953-FB29-26026EADA27D}"/>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42520333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2 Talking Poin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2C911C4-9360-46AB-6D22-F5BC5B1236CE}"/>
              </a:ext>
            </a:extLst>
          </p:cNvPr>
          <p:cNvSpPr>
            <a:spLocks noGrp="1"/>
          </p:cNvSpPr>
          <p:nvPr>
            <p:ph type="body" sz="quarter" idx="14"/>
          </p:nvPr>
        </p:nvSpPr>
        <p:spPr>
          <a:xfrm>
            <a:off x="2067112" y="4045733"/>
            <a:ext cx="2436813" cy="1785937"/>
          </a:xfrm>
        </p:spPr>
        <p:txBody>
          <a:bodyPr/>
          <a:lstStyle>
            <a:lvl1pPr algn="ctr">
              <a:defRPr/>
            </a:lvl1pPr>
          </a:lstStyle>
          <a:p>
            <a:pPr lvl="0"/>
            <a:r>
              <a:rPr lang="en-US"/>
              <a:t>Click to edit Master text styles</a:t>
            </a:r>
          </a:p>
        </p:txBody>
      </p:sp>
      <p:sp>
        <p:nvSpPr>
          <p:cNvPr id="7" name="Text Placeholder 6">
            <a:extLst>
              <a:ext uri="{FF2B5EF4-FFF2-40B4-BE49-F238E27FC236}">
                <a16:creationId xmlns:a16="http://schemas.microsoft.com/office/drawing/2014/main" id="{41AA9FEE-A56C-09B5-B136-368B7A074E31}"/>
              </a:ext>
            </a:extLst>
          </p:cNvPr>
          <p:cNvSpPr>
            <a:spLocks noGrp="1"/>
          </p:cNvSpPr>
          <p:nvPr>
            <p:ph type="body" sz="quarter" idx="15"/>
          </p:nvPr>
        </p:nvSpPr>
        <p:spPr>
          <a:xfrm>
            <a:off x="7962041" y="4045732"/>
            <a:ext cx="2411412" cy="1785937"/>
          </a:xfrm>
        </p:spPr>
        <p:txBody>
          <a:bodyPr/>
          <a:lstStyle>
            <a:lvl1pPr algn="ctr">
              <a:defRPr/>
            </a:lvl1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2270907" y="1824252"/>
            <a:ext cx="2003993" cy="2003993"/>
          </a:xfrm>
          <a:prstGeom prst="ellipse">
            <a:avLst/>
          </a:prstGeom>
          <a:solidFill>
            <a:srgbClr val="287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2EBA29CD-7A0C-4984-9512-A9F92E9992D7}"/>
              </a:ext>
            </a:extLst>
          </p:cNvPr>
          <p:cNvSpPr>
            <a:spLocks noGrp="1"/>
          </p:cNvSpPr>
          <p:nvPr>
            <p:ph type="pic" sz="quarter" idx="10"/>
          </p:nvPr>
        </p:nvSpPr>
        <p:spPr>
          <a:xfrm>
            <a:off x="2576784" y="2100760"/>
            <a:ext cx="1392238" cy="1450975"/>
          </a:xfrm>
          <a:prstGeom prst="rect">
            <a:avLst/>
          </a:prstGeom>
        </p:spPr>
        <p:txBody>
          <a:bodyPr/>
          <a:lstStyle/>
          <a:p>
            <a:endParaRPr lang="en-US"/>
          </a:p>
        </p:txBody>
      </p:sp>
      <p:sp>
        <p:nvSpPr>
          <p:cNvPr id="14" name="Oval 13">
            <a:extLst>
              <a:ext uri="{FF2B5EF4-FFF2-40B4-BE49-F238E27FC236}">
                <a16:creationId xmlns:a16="http://schemas.microsoft.com/office/drawing/2014/main" id="{A6AA52A5-051F-411F-80D7-BD7A4664A730}"/>
              </a:ext>
            </a:extLst>
          </p:cNvPr>
          <p:cNvSpPr/>
          <p:nvPr userDrawn="1"/>
        </p:nvSpPr>
        <p:spPr>
          <a:xfrm>
            <a:off x="8165752" y="1824252"/>
            <a:ext cx="2003993" cy="2003993"/>
          </a:xfrm>
          <a:prstGeom prst="ellipse">
            <a:avLst/>
          </a:prstGeom>
          <a:solidFill>
            <a:srgbClr val="64B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2CFBA897-9C09-4E1B-B394-9589B8681713}"/>
              </a:ext>
            </a:extLst>
          </p:cNvPr>
          <p:cNvSpPr>
            <a:spLocks noGrp="1"/>
          </p:cNvSpPr>
          <p:nvPr>
            <p:ph type="pic" sz="quarter" idx="12"/>
          </p:nvPr>
        </p:nvSpPr>
        <p:spPr>
          <a:xfrm>
            <a:off x="8471629" y="2100760"/>
            <a:ext cx="1392238" cy="1450975"/>
          </a:xfrm>
          <a:prstGeom prst="rect">
            <a:avLst/>
          </a:prstGeom>
        </p:spPr>
        <p:txBody>
          <a:bodyPr/>
          <a:lstStyle/>
          <a:p>
            <a:endParaRPr lang="en-US"/>
          </a:p>
        </p:txBody>
      </p:sp>
      <p:sp>
        <p:nvSpPr>
          <p:cNvPr id="4" name="Text Placeholder 3">
            <a:extLst>
              <a:ext uri="{FF2B5EF4-FFF2-40B4-BE49-F238E27FC236}">
                <a16:creationId xmlns:a16="http://schemas.microsoft.com/office/drawing/2014/main" id="{4F5CCFFA-9745-1043-BC2D-8DD86D9EE155}"/>
              </a:ext>
            </a:extLst>
          </p:cNvPr>
          <p:cNvSpPr>
            <a:spLocks noGrp="1"/>
          </p:cNvSpPr>
          <p:nvPr>
            <p:ph type="body" sz="quarter" idx="13"/>
          </p:nvPr>
        </p:nvSpPr>
        <p:spPr>
          <a:xfrm>
            <a:off x="960572" y="170922"/>
            <a:ext cx="6450773" cy="552391"/>
          </a:xfrm>
          <a:prstGeom prst="rect">
            <a:avLst/>
          </a:prstGeom>
        </p:spPr>
        <p:txBody>
          <a:bodyPr>
            <a:normAutofit/>
          </a:bodyPr>
          <a:lstStyle>
            <a:lvl1pPr algn="l">
              <a:defRPr sz="3200" b="1"/>
            </a:lvl1pPr>
            <a:lvl2pPr marL="457200" indent="0">
              <a:buNone/>
              <a:defRPr/>
            </a:lvl2pPr>
          </a:lstStyle>
          <a:p>
            <a:pPr lvl="0"/>
            <a:r>
              <a:rPr lang="en-US"/>
              <a:t>Click to edit Master text styles</a:t>
            </a:r>
          </a:p>
        </p:txBody>
      </p:sp>
      <p:sp>
        <p:nvSpPr>
          <p:cNvPr id="8" name="Flowchart: Card 36">
            <a:extLst>
              <a:ext uri="{FF2B5EF4-FFF2-40B4-BE49-F238E27FC236}">
                <a16:creationId xmlns:a16="http://schemas.microsoft.com/office/drawing/2014/main" id="{E4184D89-BDEB-5B87-D4FC-7DE0ACFCB382}"/>
              </a:ext>
            </a:extLst>
          </p:cNvPr>
          <p:cNvSpPr/>
          <p:nvPr userDrawn="1"/>
        </p:nvSpPr>
        <p:spPr>
          <a:xfrm rot="10800000" flipH="1">
            <a:off x="0" y="2709"/>
            <a:ext cx="309094"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0">
                <a:srgbClr val="64B006"/>
              </a:gs>
              <a:gs pos="62000">
                <a:schemeClr val="accent2"/>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ard 36">
            <a:extLst>
              <a:ext uri="{FF2B5EF4-FFF2-40B4-BE49-F238E27FC236}">
                <a16:creationId xmlns:a16="http://schemas.microsoft.com/office/drawing/2014/main" id="{A823E465-9A28-EDF9-577B-6DAC40F332A1}"/>
              </a:ext>
            </a:extLst>
          </p:cNvPr>
          <p:cNvSpPr/>
          <p:nvPr userDrawn="1"/>
        </p:nvSpPr>
        <p:spPr>
          <a:xfrm rot="10800000" flipH="1">
            <a:off x="306593" y="2711"/>
            <a:ext cx="103282"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chemeClr val="accent6"/>
              </a:gs>
              <a:gs pos="73000">
                <a:schemeClr val="accent4"/>
              </a:gs>
              <a:gs pos="100000">
                <a:schemeClr val="accent6">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AA993B83-008F-9387-4E13-996CFBD9C045}"/>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bg1"/>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3502733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3 Talking Point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89C49AB-A2C5-65AC-8B79-A45636A33770}"/>
              </a:ext>
            </a:extLst>
          </p:cNvPr>
          <p:cNvSpPr>
            <a:spLocks noGrp="1"/>
          </p:cNvSpPr>
          <p:nvPr>
            <p:ph type="body" sz="quarter" idx="17"/>
          </p:nvPr>
        </p:nvSpPr>
        <p:spPr>
          <a:xfrm>
            <a:off x="1118530" y="3429000"/>
            <a:ext cx="2411413" cy="1776413"/>
          </a:xfrm>
        </p:spPr>
        <p:txBody>
          <a:bodyPr/>
          <a:lstStyle>
            <a:lvl1pPr algn="ctr">
              <a:defRPr/>
            </a:lvl1pPr>
          </a:lstStyle>
          <a:p>
            <a:pPr lvl="0"/>
            <a:r>
              <a:rPr lang="en-US"/>
              <a:t>Click to edit Master text styles</a:t>
            </a:r>
          </a:p>
        </p:txBody>
      </p:sp>
      <p:sp>
        <p:nvSpPr>
          <p:cNvPr id="18" name="Text Placeholder 17">
            <a:extLst>
              <a:ext uri="{FF2B5EF4-FFF2-40B4-BE49-F238E27FC236}">
                <a16:creationId xmlns:a16="http://schemas.microsoft.com/office/drawing/2014/main" id="{E334BEA9-9E80-FC61-D3D6-C1DFE74B3320}"/>
              </a:ext>
            </a:extLst>
          </p:cNvPr>
          <p:cNvSpPr>
            <a:spLocks noGrp="1"/>
          </p:cNvSpPr>
          <p:nvPr>
            <p:ph type="body" sz="quarter" idx="18"/>
          </p:nvPr>
        </p:nvSpPr>
        <p:spPr>
          <a:xfrm>
            <a:off x="5101676" y="3429000"/>
            <a:ext cx="2411413" cy="1776413"/>
          </a:xfrm>
        </p:spPr>
        <p:txBody>
          <a:bodyPr/>
          <a:lstStyle>
            <a:lvl1pPr algn="ctr">
              <a:defRPr/>
            </a:lvl1pPr>
          </a:lstStyle>
          <a:p>
            <a:pPr lvl="0"/>
            <a:r>
              <a:rPr lang="en-US"/>
              <a:t>Click to edit Master text styles</a:t>
            </a:r>
          </a:p>
        </p:txBody>
      </p:sp>
      <p:sp>
        <p:nvSpPr>
          <p:cNvPr id="20" name="Text Placeholder 19">
            <a:extLst>
              <a:ext uri="{FF2B5EF4-FFF2-40B4-BE49-F238E27FC236}">
                <a16:creationId xmlns:a16="http://schemas.microsoft.com/office/drawing/2014/main" id="{A7EB9D1F-51BF-965A-6173-87BDE6840626}"/>
              </a:ext>
            </a:extLst>
          </p:cNvPr>
          <p:cNvSpPr>
            <a:spLocks noGrp="1"/>
          </p:cNvSpPr>
          <p:nvPr>
            <p:ph type="body" sz="quarter" idx="19"/>
          </p:nvPr>
        </p:nvSpPr>
        <p:spPr>
          <a:xfrm>
            <a:off x="9084822" y="3411538"/>
            <a:ext cx="2413000" cy="1774825"/>
          </a:xfrm>
        </p:spPr>
        <p:txBody>
          <a:bodyPr/>
          <a:lstStyle>
            <a:lvl1pPr algn="ctr">
              <a:defRPr/>
            </a:lvl1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1322012" y="1206726"/>
            <a:ext cx="2003993" cy="2003993"/>
          </a:xfrm>
          <a:prstGeom prst="ellipse">
            <a:avLst/>
          </a:prstGeom>
          <a:solidFill>
            <a:srgbClr val="287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2EBA29CD-7A0C-4984-9512-A9F92E9992D7}"/>
              </a:ext>
            </a:extLst>
          </p:cNvPr>
          <p:cNvSpPr>
            <a:spLocks noGrp="1"/>
          </p:cNvSpPr>
          <p:nvPr>
            <p:ph type="pic" sz="quarter" idx="10"/>
          </p:nvPr>
        </p:nvSpPr>
        <p:spPr>
          <a:xfrm>
            <a:off x="1627889" y="1483234"/>
            <a:ext cx="1392238" cy="1450975"/>
          </a:xfrm>
          <a:prstGeom prst="rect">
            <a:avLst/>
          </a:prstGeom>
        </p:spPr>
        <p:txBody>
          <a:bodyPr/>
          <a:lstStyle/>
          <a:p>
            <a:endParaRPr lang="en-US"/>
          </a:p>
        </p:txBody>
      </p:sp>
      <p:sp>
        <p:nvSpPr>
          <p:cNvPr id="14" name="Oval 13">
            <a:extLst>
              <a:ext uri="{FF2B5EF4-FFF2-40B4-BE49-F238E27FC236}">
                <a16:creationId xmlns:a16="http://schemas.microsoft.com/office/drawing/2014/main" id="{A6AA52A5-051F-411F-80D7-BD7A4664A730}"/>
              </a:ext>
            </a:extLst>
          </p:cNvPr>
          <p:cNvSpPr/>
          <p:nvPr userDrawn="1"/>
        </p:nvSpPr>
        <p:spPr>
          <a:xfrm>
            <a:off x="5304935" y="1224869"/>
            <a:ext cx="2003993" cy="2003993"/>
          </a:xfrm>
          <a:prstGeom prst="ellipse">
            <a:avLst/>
          </a:prstGeom>
          <a:solidFill>
            <a:srgbClr val="C0E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2CFBA897-9C09-4E1B-B394-9589B8681713}"/>
              </a:ext>
            </a:extLst>
          </p:cNvPr>
          <p:cNvSpPr>
            <a:spLocks noGrp="1"/>
          </p:cNvSpPr>
          <p:nvPr>
            <p:ph type="pic" sz="quarter" idx="12"/>
          </p:nvPr>
        </p:nvSpPr>
        <p:spPr>
          <a:xfrm>
            <a:off x="5610812" y="1501377"/>
            <a:ext cx="1392238" cy="1450975"/>
          </a:xfrm>
          <a:prstGeom prst="rect">
            <a:avLst/>
          </a:prstGeom>
        </p:spPr>
        <p:txBody>
          <a:bodyPr/>
          <a:lstStyle/>
          <a:p>
            <a:endParaRPr lang="en-US"/>
          </a:p>
        </p:txBody>
      </p:sp>
      <p:sp>
        <p:nvSpPr>
          <p:cNvPr id="9" name="Oval 8">
            <a:extLst>
              <a:ext uri="{FF2B5EF4-FFF2-40B4-BE49-F238E27FC236}">
                <a16:creationId xmlns:a16="http://schemas.microsoft.com/office/drawing/2014/main" id="{24907C82-83BF-4319-887A-4C2B7FDB7352}"/>
              </a:ext>
            </a:extLst>
          </p:cNvPr>
          <p:cNvSpPr/>
          <p:nvPr userDrawn="1"/>
        </p:nvSpPr>
        <p:spPr>
          <a:xfrm>
            <a:off x="9289445" y="1206726"/>
            <a:ext cx="2003993" cy="2003993"/>
          </a:xfrm>
          <a:prstGeom prst="ellipse">
            <a:avLst/>
          </a:prstGeom>
          <a:solidFill>
            <a:srgbClr val="64B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1">
            <a:extLst>
              <a:ext uri="{FF2B5EF4-FFF2-40B4-BE49-F238E27FC236}">
                <a16:creationId xmlns:a16="http://schemas.microsoft.com/office/drawing/2014/main" id="{64310B45-A41D-4DE5-B83C-1DC9B0D0DF64}"/>
              </a:ext>
            </a:extLst>
          </p:cNvPr>
          <p:cNvSpPr>
            <a:spLocks noGrp="1"/>
          </p:cNvSpPr>
          <p:nvPr>
            <p:ph type="pic" sz="quarter" idx="14"/>
          </p:nvPr>
        </p:nvSpPr>
        <p:spPr>
          <a:xfrm>
            <a:off x="9595322" y="1483234"/>
            <a:ext cx="1392238" cy="1450975"/>
          </a:xfrm>
          <a:prstGeom prst="rect">
            <a:avLst/>
          </a:prstGeom>
        </p:spPr>
        <p:txBody>
          <a:bodyPr/>
          <a:lstStyle/>
          <a:p>
            <a:endParaRPr lang="en-US"/>
          </a:p>
        </p:txBody>
      </p:sp>
      <p:sp>
        <p:nvSpPr>
          <p:cNvPr id="2" name="Text Placeholder 3">
            <a:extLst>
              <a:ext uri="{FF2B5EF4-FFF2-40B4-BE49-F238E27FC236}">
                <a16:creationId xmlns:a16="http://schemas.microsoft.com/office/drawing/2014/main" id="{33139BFA-8DA7-FE1B-637C-0AD6D0D3FC7A}"/>
              </a:ext>
            </a:extLst>
          </p:cNvPr>
          <p:cNvSpPr>
            <a:spLocks noGrp="1"/>
          </p:cNvSpPr>
          <p:nvPr>
            <p:ph type="body" sz="quarter" idx="16"/>
          </p:nvPr>
        </p:nvSpPr>
        <p:spPr>
          <a:xfrm>
            <a:off x="1011104" y="108624"/>
            <a:ext cx="6450773" cy="552391"/>
          </a:xfrm>
          <a:prstGeom prst="rect">
            <a:avLst/>
          </a:prstGeom>
        </p:spPr>
        <p:txBody>
          <a:bodyPr>
            <a:normAutofit/>
          </a:bodyPr>
          <a:lstStyle>
            <a:lvl1pPr algn="l">
              <a:defRPr sz="3200" b="1"/>
            </a:lvl1pPr>
            <a:lvl2pPr marL="457200" indent="0">
              <a:buNone/>
              <a:defRPr/>
            </a:lvl2pPr>
          </a:lstStyle>
          <a:p>
            <a:pPr lvl="0"/>
            <a:r>
              <a:rPr lang="en-US"/>
              <a:t>Click to edit Master text styles</a:t>
            </a:r>
          </a:p>
        </p:txBody>
      </p:sp>
      <p:sp>
        <p:nvSpPr>
          <p:cNvPr id="4" name="Flowchart: Card 36">
            <a:extLst>
              <a:ext uri="{FF2B5EF4-FFF2-40B4-BE49-F238E27FC236}">
                <a16:creationId xmlns:a16="http://schemas.microsoft.com/office/drawing/2014/main" id="{D9BCCEDA-DD29-40F8-2ACC-329C9AEE68EC}"/>
              </a:ext>
            </a:extLst>
          </p:cNvPr>
          <p:cNvSpPr/>
          <p:nvPr userDrawn="1"/>
        </p:nvSpPr>
        <p:spPr>
          <a:xfrm rot="10800000" flipH="1">
            <a:off x="0" y="2709"/>
            <a:ext cx="309094"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0">
                <a:srgbClr val="64B006"/>
              </a:gs>
              <a:gs pos="62000">
                <a:schemeClr val="accent2"/>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ard 36">
            <a:extLst>
              <a:ext uri="{FF2B5EF4-FFF2-40B4-BE49-F238E27FC236}">
                <a16:creationId xmlns:a16="http://schemas.microsoft.com/office/drawing/2014/main" id="{FF3982B5-DD9E-FF3A-830C-A0C672332C0F}"/>
              </a:ext>
            </a:extLst>
          </p:cNvPr>
          <p:cNvSpPr/>
          <p:nvPr userDrawn="1"/>
        </p:nvSpPr>
        <p:spPr>
          <a:xfrm rot="10800000" flipH="1">
            <a:off x="306593" y="2711"/>
            <a:ext cx="103282"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chemeClr val="accent6"/>
              </a:gs>
              <a:gs pos="73000">
                <a:schemeClr val="accent4"/>
              </a:gs>
              <a:gs pos="100000">
                <a:schemeClr val="accent6">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4">
            <a:extLst>
              <a:ext uri="{FF2B5EF4-FFF2-40B4-BE49-F238E27FC236}">
                <a16:creationId xmlns:a16="http://schemas.microsoft.com/office/drawing/2014/main" id="{DD69D886-C129-0860-7CD1-6B84FB24626A}"/>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bg1"/>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32945910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4 Talking Point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5D32500-6490-8679-903E-C6AF407DB03D}"/>
              </a:ext>
            </a:extLst>
          </p:cNvPr>
          <p:cNvSpPr>
            <a:spLocks noGrp="1"/>
          </p:cNvSpPr>
          <p:nvPr>
            <p:ph type="body" sz="quarter" idx="19"/>
          </p:nvPr>
        </p:nvSpPr>
        <p:spPr>
          <a:xfrm>
            <a:off x="1022350" y="3783013"/>
            <a:ext cx="2411413" cy="1757362"/>
          </a:xfrm>
        </p:spPr>
        <p:txBody>
          <a:bodyPr/>
          <a:lstStyle>
            <a:lvl1pPr algn="ctr">
              <a:defRPr/>
            </a:lvl1pPr>
          </a:lstStyle>
          <a:p>
            <a:pPr lvl="0"/>
            <a:r>
              <a:rPr lang="en-US"/>
              <a:t>Click to edit Master text styles</a:t>
            </a:r>
          </a:p>
        </p:txBody>
      </p:sp>
      <p:sp>
        <p:nvSpPr>
          <p:cNvPr id="9" name="Text Placeholder 8">
            <a:extLst>
              <a:ext uri="{FF2B5EF4-FFF2-40B4-BE49-F238E27FC236}">
                <a16:creationId xmlns:a16="http://schemas.microsoft.com/office/drawing/2014/main" id="{6DF49424-A24A-97FF-AAEC-11A5754269B2}"/>
              </a:ext>
            </a:extLst>
          </p:cNvPr>
          <p:cNvSpPr>
            <a:spLocks noGrp="1"/>
          </p:cNvSpPr>
          <p:nvPr>
            <p:ph type="body" sz="quarter" idx="20"/>
          </p:nvPr>
        </p:nvSpPr>
        <p:spPr>
          <a:xfrm>
            <a:off x="3771900" y="3783013"/>
            <a:ext cx="2411413" cy="1757362"/>
          </a:xfrm>
        </p:spPr>
        <p:txBody>
          <a:bodyPr/>
          <a:lstStyle>
            <a:lvl1pPr algn="ctr">
              <a:defRPr/>
            </a:lvl1pPr>
          </a:lstStyle>
          <a:p>
            <a:pPr lvl="0"/>
            <a:r>
              <a:rPr lang="en-US"/>
              <a:t>Click to edit Master text styles</a:t>
            </a:r>
          </a:p>
        </p:txBody>
      </p:sp>
      <p:sp>
        <p:nvSpPr>
          <p:cNvPr id="14" name="Text Placeholder 13">
            <a:extLst>
              <a:ext uri="{FF2B5EF4-FFF2-40B4-BE49-F238E27FC236}">
                <a16:creationId xmlns:a16="http://schemas.microsoft.com/office/drawing/2014/main" id="{965B1F12-D815-E932-8B39-1B9EC4EA5280}"/>
              </a:ext>
            </a:extLst>
          </p:cNvPr>
          <p:cNvSpPr>
            <a:spLocks noGrp="1"/>
          </p:cNvSpPr>
          <p:nvPr>
            <p:ph type="body" sz="quarter" idx="21"/>
          </p:nvPr>
        </p:nvSpPr>
        <p:spPr>
          <a:xfrm>
            <a:off x="6523038" y="3783013"/>
            <a:ext cx="2411412" cy="1757362"/>
          </a:xfrm>
        </p:spPr>
        <p:txBody>
          <a:bodyPr/>
          <a:lstStyle>
            <a:lvl1pPr algn="ctr">
              <a:defRPr/>
            </a:lvl1pPr>
          </a:lstStyle>
          <a:p>
            <a:pPr lvl="0"/>
            <a:r>
              <a:rPr lang="en-US"/>
              <a:t>Click to edit Master text styles</a:t>
            </a:r>
          </a:p>
        </p:txBody>
      </p:sp>
      <p:sp>
        <p:nvSpPr>
          <p:cNvPr id="26" name="Text Placeholder 25">
            <a:extLst>
              <a:ext uri="{FF2B5EF4-FFF2-40B4-BE49-F238E27FC236}">
                <a16:creationId xmlns:a16="http://schemas.microsoft.com/office/drawing/2014/main" id="{4AEA1E5A-44D5-35C4-EDC9-3CEDAF984C8C}"/>
              </a:ext>
            </a:extLst>
          </p:cNvPr>
          <p:cNvSpPr>
            <a:spLocks noGrp="1"/>
          </p:cNvSpPr>
          <p:nvPr>
            <p:ph type="body" sz="quarter" idx="22"/>
          </p:nvPr>
        </p:nvSpPr>
        <p:spPr>
          <a:xfrm>
            <a:off x="9244013" y="3783013"/>
            <a:ext cx="2411412" cy="1757362"/>
          </a:xfrm>
        </p:spPr>
        <p:txBody>
          <a:bodyPr/>
          <a:lstStyle>
            <a:lvl1pPr algn="ctr">
              <a:defRPr/>
            </a:lvl1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1485794" y="2061785"/>
            <a:ext cx="1483519" cy="1483519"/>
          </a:xfrm>
          <a:prstGeom prst="ellipse">
            <a:avLst/>
          </a:prstGeom>
          <a:solidFill>
            <a:srgbClr val="64B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2EBA29CD-7A0C-4984-9512-A9F92E9992D7}"/>
              </a:ext>
            </a:extLst>
          </p:cNvPr>
          <p:cNvSpPr>
            <a:spLocks noGrp="1"/>
          </p:cNvSpPr>
          <p:nvPr>
            <p:ph type="pic" sz="quarter" idx="10"/>
          </p:nvPr>
        </p:nvSpPr>
        <p:spPr>
          <a:xfrm>
            <a:off x="1712229" y="2266479"/>
            <a:ext cx="1030648" cy="1074130"/>
          </a:xfrm>
          <a:prstGeom prst="rect">
            <a:avLst/>
          </a:prstGeom>
        </p:spPr>
        <p:txBody>
          <a:bodyPr/>
          <a:lstStyle/>
          <a:p>
            <a:endParaRPr lang="en-US"/>
          </a:p>
        </p:txBody>
      </p:sp>
      <p:sp>
        <p:nvSpPr>
          <p:cNvPr id="17" name="Oval 16">
            <a:extLst>
              <a:ext uri="{FF2B5EF4-FFF2-40B4-BE49-F238E27FC236}">
                <a16:creationId xmlns:a16="http://schemas.microsoft.com/office/drawing/2014/main" id="{430F3932-BD51-4773-9DA8-D1CA32D59D2A}"/>
              </a:ext>
            </a:extLst>
          </p:cNvPr>
          <p:cNvSpPr/>
          <p:nvPr userDrawn="1"/>
        </p:nvSpPr>
        <p:spPr>
          <a:xfrm>
            <a:off x="4236251" y="2061785"/>
            <a:ext cx="1483519" cy="1483519"/>
          </a:xfrm>
          <a:prstGeom prst="ellipse">
            <a:avLst/>
          </a:prstGeom>
          <a:solidFill>
            <a:srgbClr val="C0E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1">
            <a:extLst>
              <a:ext uri="{FF2B5EF4-FFF2-40B4-BE49-F238E27FC236}">
                <a16:creationId xmlns:a16="http://schemas.microsoft.com/office/drawing/2014/main" id="{BFB8361F-E50D-47DD-A97D-663A8533953F}"/>
              </a:ext>
            </a:extLst>
          </p:cNvPr>
          <p:cNvSpPr>
            <a:spLocks noGrp="1"/>
          </p:cNvSpPr>
          <p:nvPr>
            <p:ph type="pic" sz="quarter" idx="12"/>
          </p:nvPr>
        </p:nvSpPr>
        <p:spPr>
          <a:xfrm>
            <a:off x="4462686" y="2266479"/>
            <a:ext cx="1030648" cy="1074130"/>
          </a:xfrm>
          <a:prstGeom prst="rect">
            <a:avLst/>
          </a:prstGeom>
        </p:spPr>
        <p:txBody>
          <a:bodyPr/>
          <a:lstStyle/>
          <a:p>
            <a:endParaRPr lang="en-US"/>
          </a:p>
        </p:txBody>
      </p:sp>
      <p:sp>
        <p:nvSpPr>
          <p:cNvPr id="20" name="Oval 19">
            <a:extLst>
              <a:ext uri="{FF2B5EF4-FFF2-40B4-BE49-F238E27FC236}">
                <a16:creationId xmlns:a16="http://schemas.microsoft.com/office/drawing/2014/main" id="{76B86ABD-6F09-4F7A-9E92-A621BBEFA1F1}"/>
              </a:ext>
            </a:extLst>
          </p:cNvPr>
          <p:cNvSpPr/>
          <p:nvPr userDrawn="1"/>
        </p:nvSpPr>
        <p:spPr>
          <a:xfrm>
            <a:off x="6986708" y="2061785"/>
            <a:ext cx="1483519" cy="14835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11">
            <a:extLst>
              <a:ext uri="{FF2B5EF4-FFF2-40B4-BE49-F238E27FC236}">
                <a16:creationId xmlns:a16="http://schemas.microsoft.com/office/drawing/2014/main" id="{0C155E1B-BCF3-45F4-8B01-20B38151EDF2}"/>
              </a:ext>
            </a:extLst>
          </p:cNvPr>
          <p:cNvSpPr>
            <a:spLocks noGrp="1"/>
          </p:cNvSpPr>
          <p:nvPr>
            <p:ph type="pic" sz="quarter" idx="14"/>
          </p:nvPr>
        </p:nvSpPr>
        <p:spPr>
          <a:xfrm>
            <a:off x="7213143" y="2266479"/>
            <a:ext cx="1030648" cy="1074130"/>
          </a:xfrm>
          <a:prstGeom prst="rect">
            <a:avLst/>
          </a:prstGeom>
        </p:spPr>
        <p:txBody>
          <a:bodyPr/>
          <a:lstStyle/>
          <a:p>
            <a:endParaRPr lang="en-US"/>
          </a:p>
        </p:txBody>
      </p:sp>
      <p:sp>
        <p:nvSpPr>
          <p:cNvPr id="23" name="Oval 22">
            <a:extLst>
              <a:ext uri="{FF2B5EF4-FFF2-40B4-BE49-F238E27FC236}">
                <a16:creationId xmlns:a16="http://schemas.microsoft.com/office/drawing/2014/main" id="{C2915AE2-F668-4726-A9DA-B80A1AD7C86B}"/>
              </a:ext>
            </a:extLst>
          </p:cNvPr>
          <p:cNvSpPr/>
          <p:nvPr userDrawn="1"/>
        </p:nvSpPr>
        <p:spPr>
          <a:xfrm>
            <a:off x="9707813" y="2061785"/>
            <a:ext cx="1483519" cy="1483519"/>
          </a:xfrm>
          <a:prstGeom prst="ellipse">
            <a:avLst/>
          </a:prstGeom>
          <a:solidFill>
            <a:srgbClr val="924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1">
            <a:extLst>
              <a:ext uri="{FF2B5EF4-FFF2-40B4-BE49-F238E27FC236}">
                <a16:creationId xmlns:a16="http://schemas.microsoft.com/office/drawing/2014/main" id="{FDC227C8-78A1-4FEC-9EF4-695B803FC7E7}"/>
              </a:ext>
            </a:extLst>
          </p:cNvPr>
          <p:cNvSpPr>
            <a:spLocks noGrp="1"/>
          </p:cNvSpPr>
          <p:nvPr>
            <p:ph type="pic" sz="quarter" idx="16"/>
          </p:nvPr>
        </p:nvSpPr>
        <p:spPr>
          <a:xfrm>
            <a:off x="9934248" y="2266479"/>
            <a:ext cx="1030648" cy="1074130"/>
          </a:xfrm>
          <a:prstGeom prst="rect">
            <a:avLst/>
          </a:prstGeom>
        </p:spPr>
        <p:txBody>
          <a:bodyPr/>
          <a:lstStyle/>
          <a:p>
            <a:endParaRPr lang="en-US"/>
          </a:p>
        </p:txBody>
      </p:sp>
      <p:sp>
        <p:nvSpPr>
          <p:cNvPr id="2" name="Text Placeholder 3">
            <a:extLst>
              <a:ext uri="{FF2B5EF4-FFF2-40B4-BE49-F238E27FC236}">
                <a16:creationId xmlns:a16="http://schemas.microsoft.com/office/drawing/2014/main" id="{04B3E03C-710C-A02A-24A5-0CFE736DB193}"/>
              </a:ext>
            </a:extLst>
          </p:cNvPr>
          <p:cNvSpPr>
            <a:spLocks noGrp="1"/>
          </p:cNvSpPr>
          <p:nvPr>
            <p:ph type="body" sz="quarter" idx="18"/>
          </p:nvPr>
        </p:nvSpPr>
        <p:spPr>
          <a:xfrm>
            <a:off x="1011104" y="108624"/>
            <a:ext cx="6450773" cy="552391"/>
          </a:xfrm>
          <a:prstGeom prst="rect">
            <a:avLst/>
          </a:prstGeom>
        </p:spPr>
        <p:txBody>
          <a:bodyPr>
            <a:normAutofit/>
          </a:bodyPr>
          <a:lstStyle>
            <a:lvl1pPr algn="l">
              <a:defRPr sz="3200" b="1"/>
            </a:lvl1pPr>
            <a:lvl2pPr marL="457200" indent="0">
              <a:buNone/>
              <a:defRPr/>
            </a:lvl2pPr>
          </a:lstStyle>
          <a:p>
            <a:pPr lvl="0"/>
            <a:r>
              <a:rPr lang="en-US"/>
              <a:t>Click to edit Master text styles</a:t>
            </a:r>
          </a:p>
        </p:txBody>
      </p:sp>
      <p:sp>
        <p:nvSpPr>
          <p:cNvPr id="4" name="Flowchart: Card 36">
            <a:extLst>
              <a:ext uri="{FF2B5EF4-FFF2-40B4-BE49-F238E27FC236}">
                <a16:creationId xmlns:a16="http://schemas.microsoft.com/office/drawing/2014/main" id="{83C2AB3B-F491-CA58-30B2-953C550FD905}"/>
              </a:ext>
            </a:extLst>
          </p:cNvPr>
          <p:cNvSpPr/>
          <p:nvPr userDrawn="1"/>
        </p:nvSpPr>
        <p:spPr>
          <a:xfrm rot="10800000" flipH="1">
            <a:off x="0" y="2709"/>
            <a:ext cx="309094"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0">
                <a:srgbClr val="64B006"/>
              </a:gs>
              <a:gs pos="62000">
                <a:schemeClr val="accent2"/>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ard 36">
            <a:extLst>
              <a:ext uri="{FF2B5EF4-FFF2-40B4-BE49-F238E27FC236}">
                <a16:creationId xmlns:a16="http://schemas.microsoft.com/office/drawing/2014/main" id="{6FA6A5F3-FDA9-6B1C-4A7A-3FC13415070D}"/>
              </a:ext>
            </a:extLst>
          </p:cNvPr>
          <p:cNvSpPr/>
          <p:nvPr userDrawn="1"/>
        </p:nvSpPr>
        <p:spPr>
          <a:xfrm rot="10800000" flipH="1">
            <a:off x="306593" y="2711"/>
            <a:ext cx="103282"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chemeClr val="accent6"/>
              </a:gs>
              <a:gs pos="73000">
                <a:schemeClr val="accent4"/>
              </a:gs>
              <a:gs pos="100000">
                <a:schemeClr val="accent6">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4">
            <a:extLst>
              <a:ext uri="{FF2B5EF4-FFF2-40B4-BE49-F238E27FC236}">
                <a16:creationId xmlns:a16="http://schemas.microsoft.com/office/drawing/2014/main" id="{3D5FF7CC-0DFE-06A7-5308-8B51AD8ADEBD}"/>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bg1"/>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386033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304800" y="2543503"/>
            <a:ext cx="6316718" cy="1818290"/>
          </a:xfrm>
        </p:spPr>
        <p:txBody>
          <a:bodyPr anchor="ctr" anchorCtr="0">
            <a:noAutofit/>
          </a:bodyPr>
          <a:lstStyle>
            <a:lvl1pPr marL="0" indent="0" algn="ctr">
              <a:buNone/>
              <a:defRPr sz="3600" b="1" i="0">
                <a:solidFill>
                  <a:schemeClr val="tx1"/>
                </a:solidFill>
                <a:latin typeface="+mj-lt"/>
              </a:defRPr>
            </a:lvl1pPr>
          </a:lstStyle>
          <a:p>
            <a:pPr lvl="0"/>
            <a:r>
              <a:rPr lang="en-US" dirty="0"/>
              <a:t>Major Section Heading</a:t>
            </a:r>
          </a:p>
        </p:txBody>
      </p:sp>
    </p:spTree>
    <p:extLst>
      <p:ext uri="{BB962C8B-B14F-4D97-AF65-F5344CB8AC3E}">
        <p14:creationId xmlns:p14="http://schemas.microsoft.com/office/powerpoint/2010/main" val="25434865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GenericQuote or Agenda Item-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a:prstGeom prst="rect">
            <a:avLst/>
          </a:prstGeo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a:prstGeom prst="rect">
            <a:avLst/>
          </a:prstGeom>
        </p:spPr>
        <p:txBody>
          <a:bodyPr/>
          <a:lstStyle>
            <a:lvl1pPr>
              <a:defRPr>
                <a:solidFill>
                  <a:schemeClr val="bg1"/>
                </a:solidFill>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C2FB6855-1EA5-4787-A404-F32A8B2ACB46}"/>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B1A0DE1-73DC-6E15-1AC3-BDB2650475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10350" y="5770356"/>
            <a:ext cx="9770226" cy="1170626"/>
          </a:xfrm>
          <a:prstGeom prst="rect">
            <a:avLst/>
          </a:prstGeom>
        </p:spPr>
      </p:pic>
      <p:sp>
        <p:nvSpPr>
          <p:cNvPr id="3" name="Slide Number Placeholder 4">
            <a:extLst>
              <a:ext uri="{FF2B5EF4-FFF2-40B4-BE49-F238E27FC236}">
                <a16:creationId xmlns:a16="http://schemas.microsoft.com/office/drawing/2014/main" id="{0ED3768C-2344-F606-577C-F2D3A07C3437}"/>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42670291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Generic Quote or Agenda Item-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7168"/>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a:prstGeom prst="rect">
            <a:avLst/>
          </a:prstGeo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a:prstGeom prst="rect">
            <a:avLst/>
          </a:prstGeom>
        </p:spPr>
        <p:txBody>
          <a:bodyPr/>
          <a:lstStyle>
            <a:lvl1pPr>
              <a:defRPr>
                <a:solidFill>
                  <a:schemeClr val="bg1"/>
                </a:solidFill>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C2FB6855-1EA5-4787-A404-F32A8B2ACB46}"/>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E54A374-DA10-9C03-6013-FC6BC2B7FB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10350" y="5770356"/>
            <a:ext cx="9770226" cy="1170626"/>
          </a:xfrm>
          <a:prstGeom prst="rect">
            <a:avLst/>
          </a:prstGeom>
        </p:spPr>
      </p:pic>
      <p:sp>
        <p:nvSpPr>
          <p:cNvPr id="3" name="Slide Number Placeholder 4">
            <a:extLst>
              <a:ext uri="{FF2B5EF4-FFF2-40B4-BE49-F238E27FC236}">
                <a16:creationId xmlns:a16="http://schemas.microsoft.com/office/drawing/2014/main" id="{23971075-62D0-0201-DF29-01200CBC549A}"/>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23594174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Resi Quote or Agenda Item-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9BC3A-218E-4A55-A6CB-492B75ACB438}"/>
              </a:ext>
            </a:extLst>
          </p:cNvPr>
          <p:cNvSpPr/>
          <p:nvPr userDrawn="1"/>
        </p:nvSpPr>
        <p:spPr>
          <a:xfrm>
            <a:off x="493486" y="0"/>
            <a:ext cx="541873" cy="211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14"/>
            <a:ext cx="12192002" cy="6856485"/>
          </a:xfrm>
          <a:prstGeom prst="rect">
            <a:avLst/>
          </a:prstGeom>
        </p:spPr>
      </p:pic>
      <p:sp>
        <p:nvSpPr>
          <p:cNvPr id="16" name="Rectangle 15">
            <a:extLst>
              <a:ext uri="{FF2B5EF4-FFF2-40B4-BE49-F238E27FC236}">
                <a16:creationId xmlns:a16="http://schemas.microsoft.com/office/drawing/2014/main" id="{0647CCFC-1402-44A9-8646-27D87690B2B6}"/>
              </a:ext>
            </a:extLst>
          </p:cNvPr>
          <p:cNvSpPr/>
          <p:nvPr userDrawn="1"/>
        </p:nvSpPr>
        <p:spPr>
          <a:xfrm>
            <a:off x="0" y="0"/>
            <a:ext cx="12192000" cy="6858000"/>
          </a:xfrm>
          <a:prstGeom prst="rect">
            <a:avLst/>
          </a:prstGeom>
          <a:gradFill>
            <a:gsLst>
              <a:gs pos="0">
                <a:srgbClr val="C0E559">
                  <a:alpha val="80000"/>
                </a:srgbClr>
              </a:gs>
              <a:gs pos="100000">
                <a:srgbClr val="64B006">
                  <a:alpha val="7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65F22711-BEA2-7E4E-906B-F47605E4C1D7}"/>
              </a:ext>
            </a:extLst>
          </p:cNvPr>
          <p:cNvSpPr>
            <a:spLocks noGrp="1"/>
          </p:cNvSpPr>
          <p:nvPr>
            <p:ph type="body" sz="quarter" idx="10"/>
          </p:nvPr>
        </p:nvSpPr>
        <p:spPr>
          <a:xfrm>
            <a:off x="1219199" y="2130288"/>
            <a:ext cx="10290629" cy="914400"/>
          </a:xfrm>
          <a:prstGeom prst="rect">
            <a:avLst/>
          </a:prstGeo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065382"/>
            <a:ext cx="6516914" cy="914400"/>
          </a:xfrm>
          <a:prstGeom prst="rect">
            <a:avLst/>
          </a:prstGeo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1" name="Picture 10" descr="MassSave_2015Color_Logo.png">
            <a:extLst>
              <a:ext uri="{FF2B5EF4-FFF2-40B4-BE49-F238E27FC236}">
                <a16:creationId xmlns:a16="http://schemas.microsoft.com/office/drawing/2014/main" id="{094B51AA-0CE0-462F-B8A0-A7C2860B58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14" name="Rectangle 13">
            <a:extLst>
              <a:ext uri="{FF2B5EF4-FFF2-40B4-BE49-F238E27FC236}">
                <a16:creationId xmlns:a16="http://schemas.microsoft.com/office/drawing/2014/main" id="{D3327FCA-8B7D-4FEB-B678-FCEF5AA8C67D}"/>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B52B033-78E1-1DD6-7AD0-5DA0E2AF99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10350" y="5770356"/>
            <a:ext cx="9770226" cy="1170626"/>
          </a:xfrm>
          <a:prstGeom prst="rect">
            <a:avLst/>
          </a:prstGeom>
        </p:spPr>
      </p:pic>
      <p:sp>
        <p:nvSpPr>
          <p:cNvPr id="3" name="Slide Number Placeholder 4">
            <a:extLst>
              <a:ext uri="{FF2B5EF4-FFF2-40B4-BE49-F238E27FC236}">
                <a16:creationId xmlns:a16="http://schemas.microsoft.com/office/drawing/2014/main" id="{1F1E1905-61FB-16B3-65CD-2083A2FDB154}"/>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23792451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Resi Quote or Agenda Item-2">
    <p:spTree>
      <p:nvGrpSpPr>
        <p:cNvPr id="1" name=""/>
        <p:cNvGrpSpPr/>
        <p:nvPr/>
      </p:nvGrpSpPr>
      <p:grpSpPr>
        <a:xfrm>
          <a:off x="0" y="0"/>
          <a:ext cx="0" cy="0"/>
          <a:chOff x="0" y="0"/>
          <a:chExt cx="0" cy="0"/>
        </a:xfrm>
      </p:grpSpPr>
      <p:pic>
        <p:nvPicPr>
          <p:cNvPr id="9" name="Picture 8" descr="Minimalist kitchen area with window and parquet floor, cabinets, gas stove, counter with stools, and ceiling lights">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a:prstGeom prst="rect">
            <a:avLst/>
          </a:prstGeo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a:prstGeom prst="rect">
            <a:avLst/>
          </a:prstGeom>
        </p:spPr>
        <p:txBody>
          <a:bodyPr/>
          <a:lstStyle>
            <a:lvl1pPr>
              <a:defRPr>
                <a:solidFill>
                  <a:schemeClr val="bg1"/>
                </a:solidFill>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C2FB6855-1EA5-4787-A404-F32A8B2ACB46}"/>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94E784D-7383-9582-E616-BA3002E8ED8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10350" y="5770356"/>
            <a:ext cx="9770226" cy="1170626"/>
          </a:xfrm>
          <a:prstGeom prst="rect">
            <a:avLst/>
          </a:prstGeom>
        </p:spPr>
      </p:pic>
      <p:sp>
        <p:nvSpPr>
          <p:cNvPr id="3" name="Slide Number Placeholder 4">
            <a:extLst>
              <a:ext uri="{FF2B5EF4-FFF2-40B4-BE49-F238E27FC236}">
                <a16:creationId xmlns:a16="http://schemas.microsoft.com/office/drawing/2014/main" id="{C10D14A2-B2A6-43FC-6CB7-9974FEA2729B}"/>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19858126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C&amp;I Quote or Agenda Item-2">
    <p:spTree>
      <p:nvGrpSpPr>
        <p:cNvPr id="1" name=""/>
        <p:cNvGrpSpPr/>
        <p:nvPr/>
      </p:nvGrpSpPr>
      <p:grpSpPr>
        <a:xfrm>
          <a:off x="0" y="0"/>
          <a:ext cx="0" cy="0"/>
          <a:chOff x="0" y="0"/>
          <a:chExt cx="0" cy="0"/>
        </a:xfrm>
      </p:grpSpPr>
      <p:pic>
        <p:nvPicPr>
          <p:cNvPr id="9" name="Picture 8" descr="Person holding we're open sign">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a:prstGeom prst="rect">
            <a:avLst/>
          </a:prstGeo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a:prstGeom prst="rect">
            <a:avLst/>
          </a:prstGeom>
        </p:spPr>
        <p:txBody>
          <a:bodyPr/>
          <a:lstStyle>
            <a:lvl1pPr>
              <a:defRPr>
                <a:solidFill>
                  <a:schemeClr val="bg1"/>
                </a:solidFill>
              </a:defRPr>
            </a:lvl1pPr>
            <a:lvl2pPr marL="4572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C2FB6855-1EA5-4787-A404-F32A8B2ACB46}"/>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4D1ADA8-FEDD-5377-4A92-79E72F57CF6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10350" y="5770356"/>
            <a:ext cx="9770226" cy="1170626"/>
          </a:xfrm>
          <a:prstGeom prst="rect">
            <a:avLst/>
          </a:prstGeom>
        </p:spPr>
      </p:pic>
      <p:sp>
        <p:nvSpPr>
          <p:cNvPr id="3" name="Slide Number Placeholder 4">
            <a:extLst>
              <a:ext uri="{FF2B5EF4-FFF2-40B4-BE49-F238E27FC236}">
                <a16:creationId xmlns:a16="http://schemas.microsoft.com/office/drawing/2014/main" id="{E5C67656-9A82-9CE4-91E0-CE2D83EA036B}"/>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59684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CI Quote or Agenda Item-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9BC3A-218E-4A55-A6CB-492B75ACB438}"/>
              </a:ext>
            </a:extLst>
          </p:cNvPr>
          <p:cNvSpPr/>
          <p:nvPr userDrawn="1"/>
        </p:nvSpPr>
        <p:spPr>
          <a:xfrm>
            <a:off x="493486" y="0"/>
            <a:ext cx="541873" cy="211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14"/>
            <a:ext cx="12192002" cy="6856485"/>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a:gsLst>
              <a:gs pos="0">
                <a:srgbClr val="C0E559">
                  <a:alpha val="69804"/>
                </a:srgbClr>
              </a:gs>
              <a:gs pos="100000">
                <a:srgbClr val="64B006">
                  <a:alpha val="69804"/>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65F22711-BEA2-7E4E-906B-F47605E4C1D7}"/>
              </a:ext>
            </a:extLst>
          </p:cNvPr>
          <p:cNvSpPr>
            <a:spLocks noGrp="1"/>
          </p:cNvSpPr>
          <p:nvPr>
            <p:ph type="body" sz="quarter" idx="10"/>
          </p:nvPr>
        </p:nvSpPr>
        <p:spPr>
          <a:xfrm>
            <a:off x="1219199" y="2130288"/>
            <a:ext cx="10290629" cy="914400"/>
          </a:xfrm>
          <a:prstGeom prst="rect">
            <a:avLst/>
          </a:prstGeo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065382"/>
            <a:ext cx="6516914" cy="914400"/>
          </a:xfrm>
          <a:prstGeom prst="rect">
            <a:avLst/>
          </a:prstGeo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1" name="Picture 10" descr="MassSave_2015Color_Logo.png">
            <a:extLst>
              <a:ext uri="{FF2B5EF4-FFF2-40B4-BE49-F238E27FC236}">
                <a16:creationId xmlns:a16="http://schemas.microsoft.com/office/drawing/2014/main" id="{094B51AA-0CE0-462F-B8A0-A7C2860B58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14" name="Rectangle 13">
            <a:extLst>
              <a:ext uri="{FF2B5EF4-FFF2-40B4-BE49-F238E27FC236}">
                <a16:creationId xmlns:a16="http://schemas.microsoft.com/office/drawing/2014/main" id="{D3327FCA-8B7D-4FEB-B678-FCEF5AA8C67D}"/>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832B1E3-C77D-EB6A-D0B8-5DC411187A0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10350" y="5770356"/>
            <a:ext cx="9770226" cy="1170626"/>
          </a:xfrm>
          <a:prstGeom prst="rect">
            <a:avLst/>
          </a:prstGeom>
        </p:spPr>
      </p:pic>
      <p:sp>
        <p:nvSpPr>
          <p:cNvPr id="3" name="Slide Number Placeholder 4">
            <a:extLst>
              <a:ext uri="{FF2B5EF4-FFF2-40B4-BE49-F238E27FC236}">
                <a16:creationId xmlns:a16="http://schemas.microsoft.com/office/drawing/2014/main" id="{7D6C782C-D6E5-DE8E-4C8C-88116D31992D}"/>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31820430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C&amp;I Quote or Agenda Item-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a:prstGeom prst="rect">
            <a:avLst/>
          </a:prstGeo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a:prstGeom prst="rect">
            <a:avLst/>
          </a:prstGeom>
        </p:spPr>
        <p:txBody>
          <a:bodyPr/>
          <a:lstStyle>
            <a:lvl1pPr>
              <a:defRPr>
                <a:solidFill>
                  <a:schemeClr val="bg1"/>
                </a:solidFill>
              </a:defRPr>
            </a:lvl1pPr>
            <a:lvl2pPr marL="457200" indent="0">
              <a:buNone/>
              <a:defRPr/>
            </a:lvl2pPr>
          </a:lstStyle>
          <a:p>
            <a:pPr lvl="0"/>
            <a:r>
              <a:rPr lang="en-US"/>
              <a:t>Click to edit Master text styles</a:t>
            </a:r>
          </a:p>
        </p:txBody>
      </p:sp>
      <p:sp>
        <p:nvSpPr>
          <p:cNvPr id="2" name="Slide Number Placeholder 4">
            <a:extLst>
              <a:ext uri="{FF2B5EF4-FFF2-40B4-BE49-F238E27FC236}">
                <a16:creationId xmlns:a16="http://schemas.microsoft.com/office/drawing/2014/main" id="{DFAC02A9-4EF4-5B60-B29C-A91DA33C55DA}"/>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bg1"/>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11648921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C&amp;I Quote or Agenda Item-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15"/>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a:prstGeom prst="rect">
            <a:avLst/>
          </a:prstGeo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a:prstGeom prst="rect">
            <a:avLst/>
          </a:prstGeom>
        </p:spPr>
        <p:txBody>
          <a:bodyPr/>
          <a:lstStyle>
            <a:lvl1pPr>
              <a:defRPr>
                <a:solidFill>
                  <a:schemeClr val="bg1"/>
                </a:solidFill>
              </a:defRPr>
            </a:lvl1pPr>
            <a:lvl2pPr marL="457200" indent="0">
              <a:buNone/>
              <a:defRPr/>
            </a:lvl2pPr>
          </a:lstStyle>
          <a:p>
            <a:pPr lvl="0"/>
            <a:r>
              <a:rPr lang="en-US"/>
              <a:t>Click to edit Master text styles</a:t>
            </a:r>
          </a:p>
        </p:txBody>
      </p:sp>
      <p:sp>
        <p:nvSpPr>
          <p:cNvPr id="2" name="Slide Number Placeholder 4">
            <a:extLst>
              <a:ext uri="{FF2B5EF4-FFF2-40B4-BE49-F238E27FC236}">
                <a16:creationId xmlns:a16="http://schemas.microsoft.com/office/drawing/2014/main" id="{79F549F2-0654-19E2-C0E3-4A91C1F8F04E}"/>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bg1"/>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9378139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Resi Quote or Agenda Item-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9BC3A-218E-4A55-A6CB-492B75ACB438}"/>
              </a:ext>
            </a:extLst>
          </p:cNvPr>
          <p:cNvSpPr/>
          <p:nvPr userDrawn="1"/>
        </p:nvSpPr>
        <p:spPr>
          <a:xfrm>
            <a:off x="493486" y="0"/>
            <a:ext cx="541873" cy="211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14"/>
            <a:ext cx="12192002" cy="6856485"/>
          </a:xfrm>
          <a:prstGeom prst="rect">
            <a:avLst/>
          </a:prstGeom>
        </p:spPr>
      </p:pic>
      <p:sp>
        <p:nvSpPr>
          <p:cNvPr id="12" name="Rectangle 11">
            <a:extLst>
              <a:ext uri="{FF2B5EF4-FFF2-40B4-BE49-F238E27FC236}">
                <a16:creationId xmlns:a16="http://schemas.microsoft.com/office/drawing/2014/main" id="{C7D4BA05-BBA1-494A-BA87-ED8FD9EE55C7}"/>
              </a:ext>
            </a:extLst>
          </p:cNvPr>
          <p:cNvSpPr/>
          <p:nvPr userDrawn="1"/>
        </p:nvSpPr>
        <p:spPr>
          <a:xfrm>
            <a:off x="0" y="0"/>
            <a:ext cx="12192000" cy="6858000"/>
          </a:xfrm>
          <a:prstGeom prst="rect">
            <a:avLst/>
          </a:prstGeom>
          <a:gradFill>
            <a:gsLst>
              <a:gs pos="0">
                <a:srgbClr val="C0E559">
                  <a:alpha val="80000"/>
                </a:srgbClr>
              </a:gs>
              <a:gs pos="100000">
                <a:srgbClr val="64B006">
                  <a:alpha val="7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65F22711-BEA2-7E4E-906B-F47605E4C1D7}"/>
              </a:ext>
            </a:extLst>
          </p:cNvPr>
          <p:cNvSpPr>
            <a:spLocks noGrp="1"/>
          </p:cNvSpPr>
          <p:nvPr>
            <p:ph type="body" sz="quarter" idx="10"/>
          </p:nvPr>
        </p:nvSpPr>
        <p:spPr>
          <a:xfrm>
            <a:off x="1219199" y="2130288"/>
            <a:ext cx="10290629" cy="914400"/>
          </a:xfrm>
          <a:prstGeom prst="rect">
            <a:avLst/>
          </a:prstGeo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065382"/>
            <a:ext cx="6516914" cy="914400"/>
          </a:xfrm>
          <a:prstGeom prst="rect">
            <a:avLst/>
          </a:prstGeo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1" name="Picture 10" descr="MassSave_2015Color_Logo.png">
            <a:extLst>
              <a:ext uri="{FF2B5EF4-FFF2-40B4-BE49-F238E27FC236}">
                <a16:creationId xmlns:a16="http://schemas.microsoft.com/office/drawing/2014/main" id="{094B51AA-0CE0-462F-B8A0-A7C2860B58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2" name="Slide Number Placeholder 4">
            <a:extLst>
              <a:ext uri="{FF2B5EF4-FFF2-40B4-BE49-F238E27FC236}">
                <a16:creationId xmlns:a16="http://schemas.microsoft.com/office/drawing/2014/main" id="{EEEF3491-29D3-F3FE-B2D1-6766387636F9}"/>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bg1"/>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1893547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Resi Quote or Agenda Item-2">
    <p:spTree>
      <p:nvGrpSpPr>
        <p:cNvPr id="1" name=""/>
        <p:cNvGrpSpPr/>
        <p:nvPr/>
      </p:nvGrpSpPr>
      <p:grpSpPr>
        <a:xfrm>
          <a:off x="0" y="0"/>
          <a:ext cx="0" cy="0"/>
          <a:chOff x="0" y="0"/>
          <a:chExt cx="0" cy="0"/>
        </a:xfrm>
      </p:grpSpPr>
      <p:pic>
        <p:nvPicPr>
          <p:cNvPr id="9" name="Picture 8" descr="Minimalist kitchen area with window and parquet floor, cabinets, gas stove, counter with stools, and ceiling lights">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a:prstGeom prst="rect">
            <a:avLst/>
          </a:prstGeo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a:prstGeom prst="rect">
            <a:avLst/>
          </a:prstGeom>
        </p:spPr>
        <p:txBody>
          <a:bodyPr/>
          <a:lstStyle>
            <a:lvl1pPr>
              <a:defRPr>
                <a:solidFill>
                  <a:schemeClr val="bg1"/>
                </a:solidFill>
              </a:defRPr>
            </a:lvl1pPr>
            <a:lvl2pPr marL="457200" indent="0">
              <a:buNone/>
              <a:defRPr/>
            </a:lvl2pPr>
          </a:lstStyle>
          <a:p>
            <a:pPr lvl="0"/>
            <a:r>
              <a:rPr lang="en-US"/>
              <a:t>Click to edit Master text styles</a:t>
            </a:r>
          </a:p>
        </p:txBody>
      </p:sp>
      <p:sp>
        <p:nvSpPr>
          <p:cNvPr id="2" name="Slide Number Placeholder 4">
            <a:extLst>
              <a:ext uri="{FF2B5EF4-FFF2-40B4-BE49-F238E27FC236}">
                <a16:creationId xmlns:a16="http://schemas.microsoft.com/office/drawing/2014/main" id="{24313E8C-9D11-29B9-3776-F6139CEE80E5}"/>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bg1"/>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3577417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Grey Backgroun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latin typeface="+mj-lt"/>
              </a:defRPr>
            </a:lvl1p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spcAft>
                <a:spcPts val="600"/>
              </a:spcAft>
              <a:defRPr sz="2400">
                <a:solidFill>
                  <a:schemeClr val="bg1"/>
                </a:solidFill>
              </a:defRPr>
            </a:lvl1pPr>
            <a:lvl2pPr>
              <a:spcAft>
                <a:spcPts val="600"/>
              </a:spcAft>
              <a:defRPr sz="2000">
                <a:solidFill>
                  <a:schemeClr val="bg1"/>
                </a:solidFill>
              </a:defRPr>
            </a:lvl2pPr>
            <a:lvl3pPr>
              <a:spcAft>
                <a:spcPts val="600"/>
              </a:spcAft>
              <a:defRPr sz="18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dirty="0"/>
              <a:t>Edit Master text styles</a:t>
            </a:r>
          </a:p>
          <a:p>
            <a:pPr lvl="1"/>
            <a:r>
              <a:rPr lang="en-US" dirty="0"/>
              <a:t>Second level</a:t>
            </a:r>
          </a:p>
        </p:txBody>
      </p:sp>
      <p:pic>
        <p:nvPicPr>
          <p:cNvPr id="4" name="Picture 3">
            <a:extLst>
              <a:ext uri="{FF2B5EF4-FFF2-40B4-BE49-F238E27FC236}">
                <a16:creationId xmlns:a16="http://schemas.microsoft.com/office/drawing/2014/main" id="{46BFFB75-2AF9-4BF8-5817-34EC26F290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6223160"/>
            <a:ext cx="12188928" cy="634840"/>
          </a:xfrm>
          <a:prstGeom prst="rect">
            <a:avLst/>
          </a:prstGeom>
        </p:spPr>
      </p:pic>
      <p:pic>
        <p:nvPicPr>
          <p:cNvPr id="10" name="Picture 9" descr="A white diamond with colorful letters&#10;&#10;AI-generated content may be incorrect.">
            <a:extLst>
              <a:ext uri="{FF2B5EF4-FFF2-40B4-BE49-F238E27FC236}">
                <a16:creationId xmlns:a16="http://schemas.microsoft.com/office/drawing/2014/main" id="{3395330C-A82B-DBF4-939B-9CDD7A46A7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9534" y="6044552"/>
            <a:ext cx="1018822" cy="1018822"/>
          </a:xfrm>
          <a:prstGeom prst="rect">
            <a:avLst/>
          </a:prstGeom>
        </p:spPr>
      </p:pic>
      <p:sp>
        <p:nvSpPr>
          <p:cNvPr id="11" name="Slide Number Placeholder 5">
            <a:extLst>
              <a:ext uri="{FF2B5EF4-FFF2-40B4-BE49-F238E27FC236}">
                <a16:creationId xmlns:a16="http://schemas.microsoft.com/office/drawing/2014/main" id="{2AB2E0EB-46EE-61A5-E0F5-5A245010F64B}"/>
              </a:ext>
            </a:extLst>
          </p:cNvPr>
          <p:cNvSpPr>
            <a:spLocks noGrp="1"/>
          </p:cNvSpPr>
          <p:nvPr>
            <p:ph type="sldNum" sz="quarter" idx="12"/>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Tree>
    <p:extLst>
      <p:ext uri="{BB962C8B-B14F-4D97-AF65-F5344CB8AC3E}">
        <p14:creationId xmlns:p14="http://schemas.microsoft.com/office/powerpoint/2010/main" val="15220208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Resi Quote or Agenda Item-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39BC3A-218E-4A55-A6CB-492B75ACB438}"/>
              </a:ext>
            </a:extLst>
          </p:cNvPr>
          <p:cNvSpPr/>
          <p:nvPr userDrawn="1"/>
        </p:nvSpPr>
        <p:spPr>
          <a:xfrm>
            <a:off x="493486" y="0"/>
            <a:ext cx="541873" cy="211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14"/>
            <a:ext cx="12192002" cy="6856485"/>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a:gsLst>
              <a:gs pos="0">
                <a:srgbClr val="C0E559">
                  <a:alpha val="80000"/>
                </a:srgbClr>
              </a:gs>
              <a:gs pos="100000">
                <a:srgbClr val="64B006">
                  <a:alpha val="7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65F22711-BEA2-7E4E-906B-F47605E4C1D7}"/>
              </a:ext>
            </a:extLst>
          </p:cNvPr>
          <p:cNvSpPr>
            <a:spLocks noGrp="1"/>
          </p:cNvSpPr>
          <p:nvPr>
            <p:ph type="body" sz="quarter" idx="10"/>
          </p:nvPr>
        </p:nvSpPr>
        <p:spPr>
          <a:xfrm>
            <a:off x="1219199" y="2130288"/>
            <a:ext cx="10290629" cy="914400"/>
          </a:xfrm>
          <a:prstGeom prst="rect">
            <a:avLst/>
          </a:prstGeo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065382"/>
            <a:ext cx="6516914" cy="914400"/>
          </a:xfrm>
          <a:prstGeom prst="rect">
            <a:avLst/>
          </a:prstGeo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1" name="Picture 10" descr="MassSave_2015Color_Logo.png">
            <a:extLst>
              <a:ext uri="{FF2B5EF4-FFF2-40B4-BE49-F238E27FC236}">
                <a16:creationId xmlns:a16="http://schemas.microsoft.com/office/drawing/2014/main" id="{094B51AA-0CE0-462F-B8A0-A7C2860B58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Tree>
    <p:extLst>
      <p:ext uri="{BB962C8B-B14F-4D97-AF65-F5344CB8AC3E}">
        <p14:creationId xmlns:p14="http://schemas.microsoft.com/office/powerpoint/2010/main" val="1424699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C&amp;I Quote or Agenda Item-2">
    <p:spTree>
      <p:nvGrpSpPr>
        <p:cNvPr id="1" name=""/>
        <p:cNvGrpSpPr/>
        <p:nvPr/>
      </p:nvGrpSpPr>
      <p:grpSpPr>
        <a:xfrm>
          <a:off x="0" y="0"/>
          <a:ext cx="0" cy="0"/>
          <a:chOff x="0" y="0"/>
          <a:chExt cx="0" cy="0"/>
        </a:xfrm>
      </p:grpSpPr>
      <p:pic>
        <p:nvPicPr>
          <p:cNvPr id="9" name="Picture 8" descr="Person holding we're open sign">
            <a:extLst>
              <a:ext uri="{FF2B5EF4-FFF2-40B4-BE49-F238E27FC236}">
                <a16:creationId xmlns:a16="http://schemas.microsoft.com/office/drawing/2014/main" id="{6DEF0A84-99A5-4770-8A36-16DC9E9AA3A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514"/>
            <a:ext cx="12191999" cy="6856485"/>
          </a:xfrm>
          <a:prstGeom prst="rect">
            <a:avLst/>
          </a:prstGeom>
        </p:spPr>
      </p:pic>
      <p:sp>
        <p:nvSpPr>
          <p:cNvPr id="13" name="Rectangle 12">
            <a:extLst>
              <a:ext uri="{FF2B5EF4-FFF2-40B4-BE49-F238E27FC236}">
                <a16:creationId xmlns:a16="http://schemas.microsoft.com/office/drawing/2014/main" id="{96C3C225-C60B-43A3-9CD7-D189AEEC7F80}"/>
              </a:ext>
            </a:extLst>
          </p:cNvPr>
          <p:cNvSpPr/>
          <p:nvPr userDrawn="1"/>
        </p:nvSpPr>
        <p:spPr>
          <a:xfrm>
            <a:off x="0" y="0"/>
            <a:ext cx="12192000" cy="6858000"/>
          </a:xfrm>
          <a:prstGeom prst="rect">
            <a:avLst/>
          </a:prstGeom>
          <a:gradFill flip="none" rotWithShape="1">
            <a:gsLst>
              <a:gs pos="0">
                <a:srgbClr val="287FF2">
                  <a:alpha val="69804"/>
                </a:srgbClr>
              </a:gs>
              <a:gs pos="100000">
                <a:srgbClr val="287FF2">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ssSave_2015Color_Logo.png">
            <a:extLst>
              <a:ext uri="{FF2B5EF4-FFF2-40B4-BE49-F238E27FC236}">
                <a16:creationId xmlns:a16="http://schemas.microsoft.com/office/drawing/2014/main" id="{D23CA4D4-E989-4E16-9994-9620C25B06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1498" y="311614"/>
            <a:ext cx="1122855" cy="558800"/>
          </a:xfrm>
          <a:prstGeom prst="rect">
            <a:avLst/>
          </a:prstGeom>
        </p:spPr>
      </p:pic>
      <p:sp>
        <p:nvSpPr>
          <p:cNvPr id="7" name="Text Placeholder 10">
            <a:extLst>
              <a:ext uri="{FF2B5EF4-FFF2-40B4-BE49-F238E27FC236}">
                <a16:creationId xmlns:a16="http://schemas.microsoft.com/office/drawing/2014/main" id="{585B4EB2-69CC-4FD1-A788-A2C48CEC5F4E}"/>
              </a:ext>
            </a:extLst>
          </p:cNvPr>
          <p:cNvSpPr>
            <a:spLocks noGrp="1"/>
          </p:cNvSpPr>
          <p:nvPr>
            <p:ph type="body" sz="quarter" idx="10"/>
          </p:nvPr>
        </p:nvSpPr>
        <p:spPr>
          <a:xfrm>
            <a:off x="1219199" y="2130288"/>
            <a:ext cx="10290629" cy="914400"/>
          </a:xfrm>
          <a:prstGeom prst="rect">
            <a:avLst/>
          </a:prstGeom>
        </p:spPr>
        <p:txBody>
          <a:bodyPr>
            <a:noAutofit/>
          </a:bodyPr>
          <a:lstStyle>
            <a:lvl1pPr>
              <a:defRPr sz="8800" b="1">
                <a:solidFill>
                  <a:schemeClr val="bg1"/>
                </a:solidFill>
              </a:defRPr>
            </a:lvl1pPr>
            <a:lvl2pPr marL="457200" indent="0">
              <a:buNone/>
              <a:defRPr/>
            </a:lvl2pPr>
          </a:lstStyle>
          <a:p>
            <a:pPr lvl="0"/>
            <a:r>
              <a:rPr lang="en-US"/>
              <a:t>Click to edit Master text styles</a:t>
            </a:r>
          </a:p>
        </p:txBody>
      </p:sp>
      <p:sp>
        <p:nvSpPr>
          <p:cNvPr id="12" name="Text Placeholder 12">
            <a:extLst>
              <a:ext uri="{FF2B5EF4-FFF2-40B4-BE49-F238E27FC236}">
                <a16:creationId xmlns:a16="http://schemas.microsoft.com/office/drawing/2014/main" id="{00757A28-87C7-4BF1-B18A-A65F800AD76B}"/>
              </a:ext>
            </a:extLst>
          </p:cNvPr>
          <p:cNvSpPr>
            <a:spLocks noGrp="1"/>
          </p:cNvSpPr>
          <p:nvPr>
            <p:ph type="body" sz="quarter" idx="11"/>
          </p:nvPr>
        </p:nvSpPr>
        <p:spPr>
          <a:xfrm>
            <a:off x="2837543" y="5065382"/>
            <a:ext cx="6516914" cy="914400"/>
          </a:xfrm>
          <a:prstGeom prst="rect">
            <a:avLst/>
          </a:prstGeom>
        </p:spPr>
        <p:txBody>
          <a:bodyPr/>
          <a:lstStyle>
            <a:lvl1pPr>
              <a:defRPr>
                <a:solidFill>
                  <a:schemeClr val="bg1"/>
                </a:solidFill>
              </a:defRPr>
            </a:lvl1pPr>
            <a:lvl2pPr marL="457200" indent="0">
              <a:buNone/>
              <a:defRPr/>
            </a:lvl2pPr>
          </a:lstStyle>
          <a:p>
            <a:pPr lvl="0"/>
            <a:r>
              <a:rPr lang="en-US"/>
              <a:t>Click to edit Master text styles</a:t>
            </a:r>
          </a:p>
        </p:txBody>
      </p:sp>
      <p:sp>
        <p:nvSpPr>
          <p:cNvPr id="2" name="Slide Number Placeholder 4">
            <a:extLst>
              <a:ext uri="{FF2B5EF4-FFF2-40B4-BE49-F238E27FC236}">
                <a16:creationId xmlns:a16="http://schemas.microsoft.com/office/drawing/2014/main" id="{7EBCA9ED-D637-F979-B1FF-CDF43417A1E0}"/>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bg1"/>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32167915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Graph">
    <p:spTree>
      <p:nvGrpSpPr>
        <p:cNvPr id="1" name=""/>
        <p:cNvGrpSpPr/>
        <p:nvPr/>
      </p:nvGrpSpPr>
      <p:grpSpPr>
        <a:xfrm>
          <a:off x="0" y="0"/>
          <a:ext cx="0" cy="0"/>
          <a:chOff x="0" y="0"/>
          <a:chExt cx="0" cy="0"/>
        </a:xfrm>
      </p:grpSpPr>
      <p:sp>
        <p:nvSpPr>
          <p:cNvPr id="2" name="Flowchart: Card 36">
            <a:extLst>
              <a:ext uri="{FF2B5EF4-FFF2-40B4-BE49-F238E27FC236}">
                <a16:creationId xmlns:a16="http://schemas.microsoft.com/office/drawing/2014/main" id="{39094679-CEC1-58B7-97BE-63AAE834FFFD}"/>
              </a:ext>
            </a:extLst>
          </p:cNvPr>
          <p:cNvSpPr/>
          <p:nvPr userDrawn="1"/>
        </p:nvSpPr>
        <p:spPr>
          <a:xfrm rot="10800000" flipH="1">
            <a:off x="0" y="1003414"/>
            <a:ext cx="12192000" cy="4851172"/>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940365" y="64394"/>
            <a:ext cx="7817268" cy="775697"/>
          </a:xfrm>
        </p:spPr>
        <p:txBody>
          <a:bodyPr anchor="b"/>
          <a:lstStyle>
            <a:lvl1pPr algn="l">
              <a:defRPr sz="3200"/>
            </a:lvl1pPr>
          </a:lstStyle>
          <a:p>
            <a:r>
              <a:rPr lang="en-US"/>
              <a:t>Click to edit Master title style</a:t>
            </a:r>
          </a:p>
        </p:txBody>
      </p:sp>
      <p:sp>
        <p:nvSpPr>
          <p:cNvPr id="3" name="Chart Placeholder 2">
            <a:extLst>
              <a:ext uri="{FF2B5EF4-FFF2-40B4-BE49-F238E27FC236}">
                <a16:creationId xmlns:a16="http://schemas.microsoft.com/office/drawing/2014/main" id="{306E29C3-EB76-4186-A15A-94C3F14B3404}"/>
              </a:ext>
            </a:extLst>
          </p:cNvPr>
          <p:cNvSpPr>
            <a:spLocks noGrp="1"/>
          </p:cNvSpPr>
          <p:nvPr userDrawn="1">
            <p:ph type="chart" sz="quarter" idx="10"/>
          </p:nvPr>
        </p:nvSpPr>
        <p:spPr>
          <a:xfrm>
            <a:off x="940365" y="1288143"/>
            <a:ext cx="10933955" cy="4281713"/>
          </a:xfrm>
          <a:prstGeom prst="rect">
            <a:avLst/>
          </a:prstGeom>
        </p:spPr>
        <p:txBody>
          <a:bodyPr/>
          <a:lstStyle/>
          <a:p>
            <a:endParaRPr lang="en-US"/>
          </a:p>
        </p:txBody>
      </p:sp>
      <p:sp>
        <p:nvSpPr>
          <p:cNvPr id="4" name="Flowchart: Card 36">
            <a:extLst>
              <a:ext uri="{FF2B5EF4-FFF2-40B4-BE49-F238E27FC236}">
                <a16:creationId xmlns:a16="http://schemas.microsoft.com/office/drawing/2014/main" id="{1328A6BF-19E2-69FB-2882-3DB00F25C8A5}"/>
              </a:ext>
            </a:extLst>
          </p:cNvPr>
          <p:cNvSpPr/>
          <p:nvPr userDrawn="1"/>
        </p:nvSpPr>
        <p:spPr>
          <a:xfrm rot="10800000" flipH="1">
            <a:off x="551292" y="2711"/>
            <a:ext cx="103282"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chemeClr val="accent6"/>
              </a:gs>
              <a:gs pos="73000">
                <a:schemeClr val="accent4"/>
              </a:gs>
              <a:gs pos="100000">
                <a:schemeClr val="accent6">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284A6CF-24A8-C74F-B923-C107FE983AF6}"/>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21658058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Flowchart: Card 36">
            <a:extLst>
              <a:ext uri="{FF2B5EF4-FFF2-40B4-BE49-F238E27FC236}">
                <a16:creationId xmlns:a16="http://schemas.microsoft.com/office/drawing/2014/main" id="{39094679-CEC1-58B7-97BE-63AAE834FFFD}"/>
              </a:ext>
            </a:extLst>
          </p:cNvPr>
          <p:cNvSpPr/>
          <p:nvPr userDrawn="1"/>
        </p:nvSpPr>
        <p:spPr>
          <a:xfrm rot="10800000" flipH="1">
            <a:off x="0" y="1003414"/>
            <a:ext cx="12192000" cy="4851172"/>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940365" y="64394"/>
            <a:ext cx="7817268" cy="775697"/>
          </a:xfrm>
        </p:spPr>
        <p:txBody>
          <a:bodyPr anchor="b"/>
          <a:lstStyle>
            <a:lvl1pPr algn="l">
              <a:defRPr sz="3200"/>
            </a:lvl1pPr>
          </a:lstStyle>
          <a:p>
            <a:r>
              <a:rPr lang="en-US"/>
              <a:t>Click to edit Master title style</a:t>
            </a:r>
          </a:p>
        </p:txBody>
      </p:sp>
      <p:sp>
        <p:nvSpPr>
          <p:cNvPr id="4" name="Flowchart: Card 36">
            <a:extLst>
              <a:ext uri="{FF2B5EF4-FFF2-40B4-BE49-F238E27FC236}">
                <a16:creationId xmlns:a16="http://schemas.microsoft.com/office/drawing/2014/main" id="{1328A6BF-19E2-69FB-2882-3DB00F25C8A5}"/>
              </a:ext>
            </a:extLst>
          </p:cNvPr>
          <p:cNvSpPr/>
          <p:nvPr userDrawn="1"/>
        </p:nvSpPr>
        <p:spPr>
          <a:xfrm rot="10800000" flipH="1">
            <a:off x="551292" y="2711"/>
            <a:ext cx="103282"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chemeClr val="accent6"/>
              </a:gs>
              <a:gs pos="73000">
                <a:schemeClr val="accent4"/>
              </a:gs>
              <a:gs pos="100000">
                <a:schemeClr val="accent6">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able Placeholder 5">
            <a:extLst>
              <a:ext uri="{FF2B5EF4-FFF2-40B4-BE49-F238E27FC236}">
                <a16:creationId xmlns:a16="http://schemas.microsoft.com/office/drawing/2014/main" id="{74FDFEA2-F5BB-5C4D-BA71-9047DA684FC1}"/>
              </a:ext>
            </a:extLst>
          </p:cNvPr>
          <p:cNvSpPr>
            <a:spLocks noGrp="1"/>
          </p:cNvSpPr>
          <p:nvPr>
            <p:ph type="tbl" sz="quarter" idx="10"/>
          </p:nvPr>
        </p:nvSpPr>
        <p:spPr>
          <a:xfrm>
            <a:off x="939800" y="1184275"/>
            <a:ext cx="11063288" cy="4508500"/>
          </a:xfrm>
        </p:spPr>
        <p:txBody>
          <a:bodyPr/>
          <a:lstStyle/>
          <a:p>
            <a:endParaRPr lang="en-US"/>
          </a:p>
        </p:txBody>
      </p:sp>
      <p:sp>
        <p:nvSpPr>
          <p:cNvPr id="3" name="Slide Number Placeholder 4">
            <a:extLst>
              <a:ext uri="{FF2B5EF4-FFF2-40B4-BE49-F238E27FC236}">
                <a16:creationId xmlns:a16="http://schemas.microsoft.com/office/drawing/2014/main" id="{39ED433A-2528-221C-636C-06CCF400C3DE}"/>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12383682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Graph Layout">
    <p:spTree>
      <p:nvGrpSpPr>
        <p:cNvPr id="1" name=""/>
        <p:cNvGrpSpPr/>
        <p:nvPr/>
      </p:nvGrpSpPr>
      <p:grpSpPr>
        <a:xfrm>
          <a:off x="0" y="0"/>
          <a:ext cx="0" cy="0"/>
          <a:chOff x="0" y="0"/>
          <a:chExt cx="0" cy="0"/>
        </a:xfrm>
      </p:grpSpPr>
      <p:sp>
        <p:nvSpPr>
          <p:cNvPr id="2" name="Flowchart: Card 36">
            <a:extLst>
              <a:ext uri="{FF2B5EF4-FFF2-40B4-BE49-F238E27FC236}">
                <a16:creationId xmlns:a16="http://schemas.microsoft.com/office/drawing/2014/main" id="{39094679-CEC1-58B7-97BE-63AAE834FFFD}"/>
              </a:ext>
            </a:extLst>
          </p:cNvPr>
          <p:cNvSpPr/>
          <p:nvPr userDrawn="1"/>
        </p:nvSpPr>
        <p:spPr>
          <a:xfrm rot="10800000" flipH="1">
            <a:off x="0" y="1003414"/>
            <a:ext cx="12192000" cy="551329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309300" y="115214"/>
            <a:ext cx="5293010" cy="775697"/>
          </a:xfrm>
        </p:spPr>
        <p:txBody>
          <a:bodyPr anchor="b"/>
          <a:lstStyle>
            <a:lvl1pPr algn="ctr">
              <a:defRPr sz="3200"/>
            </a:lvl1pPr>
          </a:lstStyle>
          <a:p>
            <a:r>
              <a:rPr lang="en-US"/>
              <a:t>Click to edit Master title style</a:t>
            </a:r>
          </a:p>
        </p:txBody>
      </p:sp>
      <p:sp>
        <p:nvSpPr>
          <p:cNvPr id="3" name="Chart Placeholder 2">
            <a:extLst>
              <a:ext uri="{FF2B5EF4-FFF2-40B4-BE49-F238E27FC236}">
                <a16:creationId xmlns:a16="http://schemas.microsoft.com/office/drawing/2014/main" id="{306E29C3-EB76-4186-A15A-94C3F14B3404}"/>
              </a:ext>
            </a:extLst>
          </p:cNvPr>
          <p:cNvSpPr>
            <a:spLocks noGrp="1"/>
          </p:cNvSpPr>
          <p:nvPr userDrawn="1">
            <p:ph type="chart" sz="quarter" idx="10"/>
          </p:nvPr>
        </p:nvSpPr>
        <p:spPr>
          <a:xfrm>
            <a:off x="309301" y="1288143"/>
            <a:ext cx="5563466" cy="4958111"/>
          </a:xfrm>
          <a:prstGeom prst="rect">
            <a:avLst/>
          </a:prstGeom>
        </p:spPr>
        <p:txBody>
          <a:bodyPr/>
          <a:lstStyle/>
          <a:p>
            <a:endParaRPr lang="en-US"/>
          </a:p>
        </p:txBody>
      </p:sp>
      <p:sp>
        <p:nvSpPr>
          <p:cNvPr id="4" name="Flowchart: Card 36">
            <a:extLst>
              <a:ext uri="{FF2B5EF4-FFF2-40B4-BE49-F238E27FC236}">
                <a16:creationId xmlns:a16="http://schemas.microsoft.com/office/drawing/2014/main" id="{1328A6BF-19E2-69FB-2882-3DB00F25C8A5}"/>
              </a:ext>
            </a:extLst>
          </p:cNvPr>
          <p:cNvSpPr/>
          <p:nvPr userDrawn="1"/>
        </p:nvSpPr>
        <p:spPr>
          <a:xfrm rot="10800000" flipH="1">
            <a:off x="6078786" y="2711"/>
            <a:ext cx="103282"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chemeClr val="accent6"/>
              </a:gs>
              <a:gs pos="73000">
                <a:schemeClr val="accent4"/>
              </a:gs>
              <a:gs pos="100000">
                <a:schemeClr val="accent6">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art Placeholder 2">
            <a:extLst>
              <a:ext uri="{FF2B5EF4-FFF2-40B4-BE49-F238E27FC236}">
                <a16:creationId xmlns:a16="http://schemas.microsoft.com/office/drawing/2014/main" id="{71C4A4B1-9D44-7F8D-CFCC-0D8B565ADD50}"/>
              </a:ext>
            </a:extLst>
          </p:cNvPr>
          <p:cNvSpPr>
            <a:spLocks noGrp="1"/>
          </p:cNvSpPr>
          <p:nvPr>
            <p:ph type="chart" sz="quarter" idx="11"/>
          </p:nvPr>
        </p:nvSpPr>
        <p:spPr>
          <a:xfrm>
            <a:off x="6405301" y="1288143"/>
            <a:ext cx="5563466" cy="4958111"/>
          </a:xfrm>
          <a:prstGeom prst="rect">
            <a:avLst/>
          </a:prstGeom>
        </p:spPr>
        <p:txBody>
          <a:bodyPr/>
          <a:lstStyle/>
          <a:p>
            <a:endParaRPr lang="en-US"/>
          </a:p>
        </p:txBody>
      </p:sp>
      <p:sp>
        <p:nvSpPr>
          <p:cNvPr id="8" name="Text Placeholder 7">
            <a:extLst>
              <a:ext uri="{FF2B5EF4-FFF2-40B4-BE49-F238E27FC236}">
                <a16:creationId xmlns:a16="http://schemas.microsoft.com/office/drawing/2014/main" id="{A9D468D3-7BAD-C89E-352A-9509190F8385}"/>
              </a:ext>
            </a:extLst>
          </p:cNvPr>
          <p:cNvSpPr>
            <a:spLocks noGrp="1"/>
          </p:cNvSpPr>
          <p:nvPr>
            <p:ph type="body" sz="quarter" idx="12"/>
          </p:nvPr>
        </p:nvSpPr>
        <p:spPr>
          <a:xfrm>
            <a:off x="6405563" y="115888"/>
            <a:ext cx="5562600" cy="774700"/>
          </a:xfrm>
        </p:spPr>
        <p:txBody>
          <a:bodyPr/>
          <a:lstStyle>
            <a:lvl1pPr algn="ctr">
              <a:defRPr sz="3200" b="1">
                <a:solidFill>
                  <a:schemeClr val="tx1"/>
                </a:solidFill>
              </a:defRPr>
            </a:lvl1pPr>
            <a:lvl2pPr marL="457200" indent="0">
              <a:buNone/>
              <a:defRPr/>
            </a:lvl2pPr>
          </a:lstStyle>
          <a:p>
            <a:pPr lvl="0"/>
            <a:r>
              <a:rPr lang="en-US"/>
              <a:t>Click to edit Master text styles</a:t>
            </a:r>
          </a:p>
        </p:txBody>
      </p:sp>
      <p:sp>
        <p:nvSpPr>
          <p:cNvPr id="5" name="Slide Number Placeholder 4">
            <a:extLst>
              <a:ext uri="{FF2B5EF4-FFF2-40B4-BE49-F238E27FC236}">
                <a16:creationId xmlns:a16="http://schemas.microsoft.com/office/drawing/2014/main" id="{13B7346E-7202-F0C0-0F7C-7D9313AA8D1D}"/>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3523424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wo Table Layout">
    <p:spTree>
      <p:nvGrpSpPr>
        <p:cNvPr id="1" name=""/>
        <p:cNvGrpSpPr/>
        <p:nvPr/>
      </p:nvGrpSpPr>
      <p:grpSpPr>
        <a:xfrm>
          <a:off x="0" y="0"/>
          <a:ext cx="0" cy="0"/>
          <a:chOff x="0" y="0"/>
          <a:chExt cx="0" cy="0"/>
        </a:xfrm>
      </p:grpSpPr>
      <p:sp>
        <p:nvSpPr>
          <p:cNvPr id="2" name="Flowchart: Card 36">
            <a:extLst>
              <a:ext uri="{FF2B5EF4-FFF2-40B4-BE49-F238E27FC236}">
                <a16:creationId xmlns:a16="http://schemas.microsoft.com/office/drawing/2014/main" id="{39094679-CEC1-58B7-97BE-63AAE834FFFD}"/>
              </a:ext>
            </a:extLst>
          </p:cNvPr>
          <p:cNvSpPr/>
          <p:nvPr userDrawn="1"/>
        </p:nvSpPr>
        <p:spPr>
          <a:xfrm rot="10800000" flipH="1">
            <a:off x="0" y="1003414"/>
            <a:ext cx="12192000" cy="551329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able Placeholder 9">
            <a:extLst>
              <a:ext uri="{FF2B5EF4-FFF2-40B4-BE49-F238E27FC236}">
                <a16:creationId xmlns:a16="http://schemas.microsoft.com/office/drawing/2014/main" id="{F5835D4F-4865-7472-8585-9F3E1B347F5F}"/>
              </a:ext>
            </a:extLst>
          </p:cNvPr>
          <p:cNvSpPr>
            <a:spLocks noGrp="1"/>
          </p:cNvSpPr>
          <p:nvPr>
            <p:ph type="tbl" sz="quarter" idx="13"/>
          </p:nvPr>
        </p:nvSpPr>
        <p:spPr>
          <a:xfrm>
            <a:off x="6405563" y="1287463"/>
            <a:ext cx="5562600" cy="4959350"/>
          </a:xfrm>
        </p:spPr>
        <p:txBody>
          <a:bodyPr/>
          <a:lstStyle/>
          <a:p>
            <a:endParaRPr lang="en-US"/>
          </a:p>
        </p:txBody>
      </p:sp>
      <p:sp>
        <p:nvSpPr>
          <p:cNvPr id="8" name="Table Placeholder 7">
            <a:extLst>
              <a:ext uri="{FF2B5EF4-FFF2-40B4-BE49-F238E27FC236}">
                <a16:creationId xmlns:a16="http://schemas.microsoft.com/office/drawing/2014/main" id="{662E596E-56B0-29F1-3929-E5EF8EA81B7D}"/>
              </a:ext>
            </a:extLst>
          </p:cNvPr>
          <p:cNvSpPr>
            <a:spLocks noGrp="1"/>
          </p:cNvSpPr>
          <p:nvPr>
            <p:ph type="tbl" sz="quarter" idx="12"/>
          </p:nvPr>
        </p:nvSpPr>
        <p:spPr>
          <a:xfrm>
            <a:off x="309563" y="1287463"/>
            <a:ext cx="5575300" cy="4959350"/>
          </a:xfrm>
        </p:spPr>
        <p:txBody>
          <a:bodyPr/>
          <a:lstStyle/>
          <a:p>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309300" y="115214"/>
            <a:ext cx="5293010" cy="775697"/>
          </a:xfrm>
        </p:spPr>
        <p:txBody>
          <a:bodyPr anchor="b"/>
          <a:lstStyle>
            <a:lvl1pPr algn="ctr">
              <a:defRPr sz="3200"/>
            </a:lvl1pPr>
          </a:lstStyle>
          <a:p>
            <a:r>
              <a:rPr lang="en-US"/>
              <a:t>Click to edit Master title style</a:t>
            </a:r>
          </a:p>
        </p:txBody>
      </p:sp>
      <p:sp>
        <p:nvSpPr>
          <p:cNvPr id="4" name="Flowchart: Card 36">
            <a:extLst>
              <a:ext uri="{FF2B5EF4-FFF2-40B4-BE49-F238E27FC236}">
                <a16:creationId xmlns:a16="http://schemas.microsoft.com/office/drawing/2014/main" id="{1328A6BF-19E2-69FB-2882-3DB00F25C8A5}"/>
              </a:ext>
            </a:extLst>
          </p:cNvPr>
          <p:cNvSpPr/>
          <p:nvPr userDrawn="1"/>
        </p:nvSpPr>
        <p:spPr>
          <a:xfrm rot="10800000" flipH="1">
            <a:off x="6078786" y="2711"/>
            <a:ext cx="103282"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chemeClr val="accent6"/>
              </a:gs>
              <a:gs pos="73000">
                <a:schemeClr val="accent4"/>
              </a:gs>
              <a:gs pos="100000">
                <a:schemeClr val="accent6">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B728DAF-B1F6-D02D-6669-6D1B0513EBD6}"/>
              </a:ext>
            </a:extLst>
          </p:cNvPr>
          <p:cNvSpPr txBox="1">
            <a:spLocks/>
          </p:cNvSpPr>
          <p:nvPr userDrawn="1"/>
        </p:nvSpPr>
        <p:spPr>
          <a:xfrm>
            <a:off x="6405301" y="115214"/>
            <a:ext cx="5293010" cy="775697"/>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lide Number Placeholder 4">
            <a:extLst>
              <a:ext uri="{FF2B5EF4-FFF2-40B4-BE49-F238E27FC236}">
                <a16:creationId xmlns:a16="http://schemas.microsoft.com/office/drawing/2014/main" id="{0757C5A0-B013-3ADA-4615-2B9E65C6065A}"/>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288603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meline 1">
    <p:spTree>
      <p:nvGrpSpPr>
        <p:cNvPr id="1" name=""/>
        <p:cNvGrpSpPr/>
        <p:nvPr/>
      </p:nvGrpSpPr>
      <p:grpSpPr>
        <a:xfrm>
          <a:off x="0" y="0"/>
          <a:ext cx="0" cy="0"/>
          <a:chOff x="0" y="0"/>
          <a:chExt cx="0" cy="0"/>
        </a:xfrm>
      </p:grpSpPr>
      <p:sp>
        <p:nvSpPr>
          <p:cNvPr id="69" name="Title 1">
            <a:extLst>
              <a:ext uri="{FF2B5EF4-FFF2-40B4-BE49-F238E27FC236}">
                <a16:creationId xmlns:a16="http://schemas.microsoft.com/office/drawing/2014/main" id="{A81FECD4-A1A2-414D-AF81-815DE4EF97FC}"/>
              </a:ext>
            </a:extLst>
          </p:cNvPr>
          <p:cNvSpPr>
            <a:spLocks noGrp="1"/>
          </p:cNvSpPr>
          <p:nvPr>
            <p:ph type="title" hasCustomPrompt="1"/>
          </p:nvPr>
        </p:nvSpPr>
        <p:spPr>
          <a:xfrm>
            <a:off x="1998363" y="173983"/>
            <a:ext cx="8195274" cy="1325563"/>
          </a:xfrm>
        </p:spPr>
        <p:txBody>
          <a:bodyPr/>
          <a:lstStyle>
            <a:lvl1pPr algn="l">
              <a:defRPr>
                <a:solidFill>
                  <a:srgbClr val="287FF2"/>
                </a:solidFill>
              </a:defRPr>
            </a:lvl1pPr>
          </a:lstStyle>
          <a:p>
            <a:r>
              <a:rPr lang="en-US"/>
              <a:t>Timeline</a:t>
            </a:r>
          </a:p>
        </p:txBody>
      </p:sp>
      <p:sp>
        <p:nvSpPr>
          <p:cNvPr id="70" name="Text Placeholder 12">
            <a:extLst>
              <a:ext uri="{FF2B5EF4-FFF2-40B4-BE49-F238E27FC236}">
                <a16:creationId xmlns:a16="http://schemas.microsoft.com/office/drawing/2014/main" id="{6EC0F3D1-9A42-499D-AFC0-45D2360BA368}"/>
              </a:ext>
            </a:extLst>
          </p:cNvPr>
          <p:cNvSpPr>
            <a:spLocks noGrp="1"/>
          </p:cNvSpPr>
          <p:nvPr>
            <p:ph type="body" sz="quarter" idx="20" hasCustomPrompt="1"/>
          </p:nvPr>
        </p:nvSpPr>
        <p:spPr>
          <a:xfrm>
            <a:off x="2114551" y="1509750"/>
            <a:ext cx="6458404" cy="352561"/>
          </a:xfrm>
          <a:prstGeom prst="rect">
            <a:avLst/>
          </a:prstGeo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1" name="Text Placeholder 17">
            <a:extLst>
              <a:ext uri="{FF2B5EF4-FFF2-40B4-BE49-F238E27FC236}">
                <a16:creationId xmlns:a16="http://schemas.microsoft.com/office/drawing/2014/main" id="{DF6CFB63-003B-41A9-81D1-996C54AEB880}"/>
              </a:ext>
            </a:extLst>
          </p:cNvPr>
          <p:cNvSpPr>
            <a:spLocks noGrp="1"/>
          </p:cNvSpPr>
          <p:nvPr>
            <p:ph type="body" sz="quarter" idx="21"/>
          </p:nvPr>
        </p:nvSpPr>
        <p:spPr>
          <a:xfrm>
            <a:off x="2608264" y="1881261"/>
            <a:ext cx="5964689" cy="352561"/>
          </a:xfrm>
          <a:prstGeom prst="rect">
            <a:avLst/>
          </a:prstGeom>
        </p:spPr>
        <p:txBody>
          <a:bodyPr/>
          <a:lstStyle>
            <a:lvl1pPr algn="l">
              <a:defRPr/>
            </a:lvl1pPr>
          </a:lstStyle>
          <a:p>
            <a:pPr lvl="0"/>
            <a:r>
              <a:rPr lang="en-US"/>
              <a:t>Click to edit Master text styles</a:t>
            </a:r>
          </a:p>
        </p:txBody>
      </p:sp>
      <p:grpSp>
        <p:nvGrpSpPr>
          <p:cNvPr id="72" name="Group 71">
            <a:extLst>
              <a:ext uri="{FF2B5EF4-FFF2-40B4-BE49-F238E27FC236}">
                <a16:creationId xmlns:a16="http://schemas.microsoft.com/office/drawing/2014/main" id="{A8147289-B552-4557-BC57-AC5D5BE66FFE}"/>
              </a:ext>
            </a:extLst>
          </p:cNvPr>
          <p:cNvGrpSpPr/>
          <p:nvPr userDrawn="1"/>
        </p:nvGrpSpPr>
        <p:grpSpPr>
          <a:xfrm>
            <a:off x="0" y="1506564"/>
            <a:ext cx="1885951" cy="4670238"/>
            <a:chOff x="10306049" y="1602173"/>
            <a:chExt cx="1885951" cy="4670238"/>
          </a:xfrm>
          <a:gradFill>
            <a:gsLst>
              <a:gs pos="0">
                <a:srgbClr val="287FF2">
                  <a:alpha val="70000"/>
                </a:srgbClr>
              </a:gs>
              <a:gs pos="100000">
                <a:srgbClr val="287FF2">
                  <a:alpha val="50000"/>
                </a:srgbClr>
              </a:gs>
            </a:gsLst>
            <a:lin ang="5400000" scaled="1"/>
          </a:gradFill>
        </p:grpSpPr>
        <p:sp>
          <p:nvSpPr>
            <p:cNvPr id="73" name="Rectangle 72">
              <a:extLst>
                <a:ext uri="{FF2B5EF4-FFF2-40B4-BE49-F238E27FC236}">
                  <a16:creationId xmlns:a16="http://schemas.microsoft.com/office/drawing/2014/main" id="{D256F3F5-B80E-4B4B-965D-4C243708A8A4}"/>
                </a:ext>
              </a:extLst>
            </p:cNvPr>
            <p:cNvSpPr/>
            <p:nvPr userDrawn="1"/>
          </p:nvSpPr>
          <p:spPr>
            <a:xfrm>
              <a:off x="10306049" y="160217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BB65B73-5DD4-4A04-A023-EB0BAC17A380}"/>
                </a:ext>
              </a:extLst>
            </p:cNvPr>
            <p:cNvSpPr/>
            <p:nvPr userDrawn="1"/>
          </p:nvSpPr>
          <p:spPr>
            <a:xfrm>
              <a:off x="10306049" y="2572412"/>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5C71270-B722-4818-966A-510B4CCAF4AC}"/>
                </a:ext>
              </a:extLst>
            </p:cNvPr>
            <p:cNvSpPr/>
            <p:nvPr userDrawn="1"/>
          </p:nvSpPr>
          <p:spPr>
            <a:xfrm>
              <a:off x="10306049" y="3614240"/>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3BF3702-6C81-44B0-81B3-C31988AC9EC4}"/>
                </a:ext>
              </a:extLst>
            </p:cNvPr>
            <p:cNvSpPr/>
            <p:nvPr userDrawn="1"/>
          </p:nvSpPr>
          <p:spPr>
            <a:xfrm>
              <a:off x="10306049" y="459944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CFB40EC2-E893-4B93-A343-C2469251753F}"/>
                </a:ext>
              </a:extLst>
            </p:cNvPr>
            <p:cNvSpPr/>
            <p:nvPr userDrawn="1"/>
          </p:nvSpPr>
          <p:spPr>
            <a:xfrm>
              <a:off x="10306049" y="559751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 Placeholder 12">
            <a:extLst>
              <a:ext uri="{FF2B5EF4-FFF2-40B4-BE49-F238E27FC236}">
                <a16:creationId xmlns:a16="http://schemas.microsoft.com/office/drawing/2014/main" id="{37358220-25A7-4F83-90D4-7F774A7F22A7}"/>
              </a:ext>
            </a:extLst>
          </p:cNvPr>
          <p:cNvSpPr>
            <a:spLocks noGrp="1"/>
          </p:cNvSpPr>
          <p:nvPr>
            <p:ph type="body" sz="quarter" idx="22" hasCustomPrompt="1"/>
          </p:nvPr>
        </p:nvSpPr>
        <p:spPr>
          <a:xfrm>
            <a:off x="2114551" y="2485082"/>
            <a:ext cx="6458404" cy="352561"/>
          </a:xfrm>
          <a:prstGeom prst="rect">
            <a:avLst/>
          </a:prstGeo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9" name="Text Placeholder 17">
            <a:extLst>
              <a:ext uri="{FF2B5EF4-FFF2-40B4-BE49-F238E27FC236}">
                <a16:creationId xmlns:a16="http://schemas.microsoft.com/office/drawing/2014/main" id="{C096C44B-998D-4744-8CBD-2939A3E2EB76}"/>
              </a:ext>
            </a:extLst>
          </p:cNvPr>
          <p:cNvSpPr>
            <a:spLocks noGrp="1"/>
          </p:cNvSpPr>
          <p:nvPr>
            <p:ph type="body" sz="quarter" idx="23"/>
          </p:nvPr>
        </p:nvSpPr>
        <p:spPr>
          <a:xfrm>
            <a:off x="2608264" y="2856593"/>
            <a:ext cx="5964689" cy="352561"/>
          </a:xfrm>
          <a:prstGeom prst="rect">
            <a:avLst/>
          </a:prstGeom>
        </p:spPr>
        <p:txBody>
          <a:bodyPr/>
          <a:lstStyle>
            <a:lvl1pPr algn="l">
              <a:defRPr/>
            </a:lvl1pPr>
          </a:lstStyle>
          <a:p>
            <a:pPr lvl="0"/>
            <a:r>
              <a:rPr lang="en-US"/>
              <a:t>Click to edit Master text styles</a:t>
            </a:r>
          </a:p>
        </p:txBody>
      </p:sp>
      <p:sp>
        <p:nvSpPr>
          <p:cNvPr id="80" name="Text Placeholder 12">
            <a:extLst>
              <a:ext uri="{FF2B5EF4-FFF2-40B4-BE49-F238E27FC236}">
                <a16:creationId xmlns:a16="http://schemas.microsoft.com/office/drawing/2014/main" id="{D3EE3022-BB39-43A6-9215-6F6367CD74ED}"/>
              </a:ext>
            </a:extLst>
          </p:cNvPr>
          <p:cNvSpPr>
            <a:spLocks noGrp="1"/>
          </p:cNvSpPr>
          <p:nvPr>
            <p:ph type="body" sz="quarter" idx="24" hasCustomPrompt="1"/>
          </p:nvPr>
        </p:nvSpPr>
        <p:spPr>
          <a:xfrm>
            <a:off x="2114551" y="3518631"/>
            <a:ext cx="6458404" cy="352561"/>
          </a:xfrm>
          <a:prstGeom prst="rect">
            <a:avLst/>
          </a:prstGeo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81" name="Text Placeholder 17">
            <a:extLst>
              <a:ext uri="{FF2B5EF4-FFF2-40B4-BE49-F238E27FC236}">
                <a16:creationId xmlns:a16="http://schemas.microsoft.com/office/drawing/2014/main" id="{68C11E8F-AE9B-446F-A163-8AE2800433B5}"/>
              </a:ext>
            </a:extLst>
          </p:cNvPr>
          <p:cNvSpPr>
            <a:spLocks noGrp="1"/>
          </p:cNvSpPr>
          <p:nvPr>
            <p:ph type="body" sz="quarter" idx="25"/>
          </p:nvPr>
        </p:nvSpPr>
        <p:spPr>
          <a:xfrm>
            <a:off x="2608264" y="3890142"/>
            <a:ext cx="5964689" cy="352561"/>
          </a:xfrm>
          <a:prstGeom prst="rect">
            <a:avLst/>
          </a:prstGeom>
        </p:spPr>
        <p:txBody>
          <a:bodyPr/>
          <a:lstStyle>
            <a:lvl1pPr algn="l">
              <a:defRPr/>
            </a:lvl1pPr>
          </a:lstStyle>
          <a:p>
            <a:pPr lvl="0"/>
            <a:r>
              <a:rPr lang="en-US"/>
              <a:t>Click to edit Master text styles</a:t>
            </a:r>
          </a:p>
        </p:txBody>
      </p:sp>
      <p:sp>
        <p:nvSpPr>
          <p:cNvPr id="82" name="Text Placeholder 12">
            <a:extLst>
              <a:ext uri="{FF2B5EF4-FFF2-40B4-BE49-F238E27FC236}">
                <a16:creationId xmlns:a16="http://schemas.microsoft.com/office/drawing/2014/main" id="{DF026E6E-037A-4F19-A42A-71C2CA3CDEF1}"/>
              </a:ext>
            </a:extLst>
          </p:cNvPr>
          <p:cNvSpPr>
            <a:spLocks noGrp="1"/>
          </p:cNvSpPr>
          <p:nvPr>
            <p:ph type="body" sz="quarter" idx="26" hasCustomPrompt="1"/>
          </p:nvPr>
        </p:nvSpPr>
        <p:spPr>
          <a:xfrm>
            <a:off x="2114551" y="4503834"/>
            <a:ext cx="6458404" cy="352561"/>
          </a:xfrm>
          <a:prstGeom prst="rect">
            <a:avLst/>
          </a:prstGeo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83" name="Text Placeholder 17">
            <a:extLst>
              <a:ext uri="{FF2B5EF4-FFF2-40B4-BE49-F238E27FC236}">
                <a16:creationId xmlns:a16="http://schemas.microsoft.com/office/drawing/2014/main" id="{4C533038-C7CD-41EF-8812-453493F225A1}"/>
              </a:ext>
            </a:extLst>
          </p:cNvPr>
          <p:cNvSpPr>
            <a:spLocks noGrp="1"/>
          </p:cNvSpPr>
          <p:nvPr>
            <p:ph type="body" sz="quarter" idx="27"/>
          </p:nvPr>
        </p:nvSpPr>
        <p:spPr>
          <a:xfrm>
            <a:off x="2608264" y="4875345"/>
            <a:ext cx="5964689" cy="352561"/>
          </a:xfrm>
          <a:prstGeom prst="rect">
            <a:avLst/>
          </a:prstGeom>
        </p:spPr>
        <p:txBody>
          <a:bodyPr/>
          <a:lstStyle>
            <a:lvl1pPr algn="l">
              <a:defRPr/>
            </a:lvl1pPr>
          </a:lstStyle>
          <a:p>
            <a:pPr lvl="0"/>
            <a:r>
              <a:rPr lang="en-US"/>
              <a:t>Click to edit Master text styles</a:t>
            </a:r>
          </a:p>
        </p:txBody>
      </p:sp>
      <p:sp>
        <p:nvSpPr>
          <p:cNvPr id="84" name="Text Placeholder 12">
            <a:extLst>
              <a:ext uri="{FF2B5EF4-FFF2-40B4-BE49-F238E27FC236}">
                <a16:creationId xmlns:a16="http://schemas.microsoft.com/office/drawing/2014/main" id="{D191A347-F605-4C06-97C3-41D906A43180}"/>
              </a:ext>
            </a:extLst>
          </p:cNvPr>
          <p:cNvSpPr>
            <a:spLocks noGrp="1"/>
          </p:cNvSpPr>
          <p:nvPr>
            <p:ph type="body" sz="quarter" idx="28" hasCustomPrompt="1"/>
          </p:nvPr>
        </p:nvSpPr>
        <p:spPr>
          <a:xfrm>
            <a:off x="2114551" y="5501904"/>
            <a:ext cx="6458404" cy="352561"/>
          </a:xfrm>
          <a:prstGeom prst="rect">
            <a:avLst/>
          </a:prstGeo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85" name="Text Placeholder 17">
            <a:extLst>
              <a:ext uri="{FF2B5EF4-FFF2-40B4-BE49-F238E27FC236}">
                <a16:creationId xmlns:a16="http://schemas.microsoft.com/office/drawing/2014/main" id="{5A2B0456-D8C3-465A-8923-69DB5097BECB}"/>
              </a:ext>
            </a:extLst>
          </p:cNvPr>
          <p:cNvSpPr>
            <a:spLocks noGrp="1"/>
          </p:cNvSpPr>
          <p:nvPr>
            <p:ph type="body" sz="quarter" idx="29"/>
          </p:nvPr>
        </p:nvSpPr>
        <p:spPr>
          <a:xfrm>
            <a:off x="2608264" y="5873415"/>
            <a:ext cx="5964689" cy="352561"/>
          </a:xfrm>
          <a:prstGeom prst="rect">
            <a:avLst/>
          </a:prstGeom>
        </p:spPr>
        <p:txBody>
          <a:bodyPr/>
          <a:lstStyle>
            <a:lvl1pPr algn="l">
              <a:defRPr/>
            </a:lvl1pPr>
          </a:lstStyle>
          <a:p>
            <a:pPr lvl="0"/>
            <a:r>
              <a:rPr lang="en-US"/>
              <a:t>Click to edit Master text styles</a:t>
            </a:r>
          </a:p>
        </p:txBody>
      </p:sp>
      <p:pic>
        <p:nvPicPr>
          <p:cNvPr id="87" name="Picture 86" descr="Shape&#10;&#10;Description automatically generated with medium confidence">
            <a:extLst>
              <a:ext uri="{FF2B5EF4-FFF2-40B4-BE49-F238E27FC236}">
                <a16:creationId xmlns:a16="http://schemas.microsoft.com/office/drawing/2014/main" id="{BBB95CD2-090D-4F18-AF40-E783308D88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1497" y="305778"/>
            <a:ext cx="1122856" cy="564636"/>
          </a:xfrm>
          <a:prstGeom prst="rect">
            <a:avLst/>
          </a:prstGeom>
        </p:spPr>
      </p:pic>
      <p:sp>
        <p:nvSpPr>
          <p:cNvPr id="2" name="Flowchart: Card 36">
            <a:extLst>
              <a:ext uri="{FF2B5EF4-FFF2-40B4-BE49-F238E27FC236}">
                <a16:creationId xmlns:a16="http://schemas.microsoft.com/office/drawing/2014/main" id="{D56D090B-F4A9-0E49-A57F-88BDD8291AF1}"/>
              </a:ext>
            </a:extLst>
          </p:cNvPr>
          <p:cNvSpPr/>
          <p:nvPr userDrawn="1"/>
        </p:nvSpPr>
        <p:spPr>
          <a:xfrm rot="10800000" flipH="1">
            <a:off x="-103282" y="2711"/>
            <a:ext cx="103282"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chemeClr val="accent6"/>
              </a:gs>
              <a:gs pos="73000">
                <a:schemeClr val="accent4"/>
              </a:gs>
              <a:gs pos="100000">
                <a:schemeClr val="accent6">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4">
            <a:extLst>
              <a:ext uri="{FF2B5EF4-FFF2-40B4-BE49-F238E27FC236}">
                <a16:creationId xmlns:a16="http://schemas.microsoft.com/office/drawing/2014/main" id="{44E63F51-6FBA-F91C-9345-77FB521E5C25}"/>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37675027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me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34925-A85A-48D2-A1D5-D19C6019ED72}"/>
              </a:ext>
            </a:extLst>
          </p:cNvPr>
          <p:cNvSpPr>
            <a:spLocks noGrp="1"/>
          </p:cNvSpPr>
          <p:nvPr userDrawn="1">
            <p:ph type="title" hasCustomPrompt="1"/>
          </p:nvPr>
        </p:nvSpPr>
        <p:spPr>
          <a:xfrm>
            <a:off x="1998363" y="173983"/>
            <a:ext cx="8195274" cy="1325563"/>
          </a:xfrm>
        </p:spPr>
        <p:txBody>
          <a:bodyPr/>
          <a:lstStyle>
            <a:lvl1pPr algn="l">
              <a:defRPr>
                <a:solidFill>
                  <a:srgbClr val="64B006"/>
                </a:solidFill>
              </a:defRPr>
            </a:lvl1pPr>
          </a:lstStyle>
          <a:p>
            <a:r>
              <a:rPr lang="en-US"/>
              <a:t>Timeline</a:t>
            </a:r>
          </a:p>
        </p:txBody>
      </p:sp>
      <p:sp>
        <p:nvSpPr>
          <p:cNvPr id="36" name="Text Placeholder 12">
            <a:extLst>
              <a:ext uri="{FF2B5EF4-FFF2-40B4-BE49-F238E27FC236}">
                <a16:creationId xmlns:a16="http://schemas.microsoft.com/office/drawing/2014/main" id="{6BFEC6EA-5B18-4C4C-A039-B5BD755C9D82}"/>
              </a:ext>
            </a:extLst>
          </p:cNvPr>
          <p:cNvSpPr>
            <a:spLocks noGrp="1"/>
          </p:cNvSpPr>
          <p:nvPr>
            <p:ph type="body" sz="quarter" idx="20" hasCustomPrompt="1"/>
          </p:nvPr>
        </p:nvSpPr>
        <p:spPr>
          <a:xfrm>
            <a:off x="2114551" y="1509750"/>
            <a:ext cx="6458404" cy="352561"/>
          </a:xfrm>
          <a:prstGeom prst="rect">
            <a:avLst/>
          </a:prstGeo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37" name="Text Placeholder 17">
            <a:extLst>
              <a:ext uri="{FF2B5EF4-FFF2-40B4-BE49-F238E27FC236}">
                <a16:creationId xmlns:a16="http://schemas.microsoft.com/office/drawing/2014/main" id="{5A2EDB90-2747-4FBB-914A-225ACEAAD867}"/>
              </a:ext>
            </a:extLst>
          </p:cNvPr>
          <p:cNvSpPr>
            <a:spLocks noGrp="1"/>
          </p:cNvSpPr>
          <p:nvPr>
            <p:ph type="body" sz="quarter" idx="21"/>
          </p:nvPr>
        </p:nvSpPr>
        <p:spPr>
          <a:xfrm>
            <a:off x="2608264" y="1881261"/>
            <a:ext cx="5964689" cy="352561"/>
          </a:xfrm>
          <a:prstGeom prst="rect">
            <a:avLst/>
          </a:prstGeom>
        </p:spPr>
        <p:txBody>
          <a:bodyPr/>
          <a:lstStyle>
            <a:lvl1pPr algn="l">
              <a:defRPr/>
            </a:lvl1pPr>
          </a:lstStyle>
          <a:p>
            <a:pPr lvl="0"/>
            <a:r>
              <a:rPr lang="en-US"/>
              <a:t>Click to edit Master text styles</a:t>
            </a:r>
          </a:p>
        </p:txBody>
      </p:sp>
      <p:grpSp>
        <p:nvGrpSpPr>
          <p:cNvPr id="63" name="Group 62">
            <a:extLst>
              <a:ext uri="{FF2B5EF4-FFF2-40B4-BE49-F238E27FC236}">
                <a16:creationId xmlns:a16="http://schemas.microsoft.com/office/drawing/2014/main" id="{059C87E2-834D-40A4-BE3D-86BDE4CBC143}"/>
              </a:ext>
            </a:extLst>
          </p:cNvPr>
          <p:cNvGrpSpPr/>
          <p:nvPr userDrawn="1"/>
        </p:nvGrpSpPr>
        <p:grpSpPr>
          <a:xfrm>
            <a:off x="0" y="1506564"/>
            <a:ext cx="1885951" cy="4670238"/>
            <a:chOff x="10306049" y="1602173"/>
            <a:chExt cx="1885951" cy="4670238"/>
          </a:xfrm>
          <a:gradFill>
            <a:gsLst>
              <a:gs pos="0">
                <a:srgbClr val="C0E559">
                  <a:alpha val="69804"/>
                </a:srgbClr>
              </a:gs>
              <a:gs pos="100000">
                <a:srgbClr val="64B006">
                  <a:alpha val="69804"/>
                </a:srgbClr>
              </a:gs>
            </a:gsLst>
            <a:lin ang="5400000" scaled="1"/>
          </a:gradFill>
        </p:grpSpPr>
        <p:sp>
          <p:nvSpPr>
            <p:cNvPr id="64" name="Rectangle 63">
              <a:extLst>
                <a:ext uri="{FF2B5EF4-FFF2-40B4-BE49-F238E27FC236}">
                  <a16:creationId xmlns:a16="http://schemas.microsoft.com/office/drawing/2014/main" id="{EEF31E5B-708C-45B6-BA31-910195BAF702}"/>
                </a:ext>
              </a:extLst>
            </p:cNvPr>
            <p:cNvSpPr/>
            <p:nvPr userDrawn="1"/>
          </p:nvSpPr>
          <p:spPr>
            <a:xfrm>
              <a:off x="10306049" y="160217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9B52A7AC-570B-4D19-89DB-A74A00276BBD}"/>
                </a:ext>
              </a:extLst>
            </p:cNvPr>
            <p:cNvSpPr/>
            <p:nvPr userDrawn="1"/>
          </p:nvSpPr>
          <p:spPr>
            <a:xfrm>
              <a:off x="10306049" y="2572412"/>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9F73D05-D06F-4536-B592-67614AA5B4B2}"/>
                </a:ext>
              </a:extLst>
            </p:cNvPr>
            <p:cNvSpPr/>
            <p:nvPr userDrawn="1"/>
          </p:nvSpPr>
          <p:spPr>
            <a:xfrm>
              <a:off x="10306049" y="3614240"/>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1688050-1F51-4EE5-AB70-F798B617ADBA}"/>
                </a:ext>
              </a:extLst>
            </p:cNvPr>
            <p:cNvSpPr/>
            <p:nvPr userDrawn="1"/>
          </p:nvSpPr>
          <p:spPr>
            <a:xfrm>
              <a:off x="10306049" y="459944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E1E250C-BB54-43BD-BAB8-65FEE88C0F1C}"/>
                </a:ext>
              </a:extLst>
            </p:cNvPr>
            <p:cNvSpPr/>
            <p:nvPr userDrawn="1"/>
          </p:nvSpPr>
          <p:spPr>
            <a:xfrm>
              <a:off x="10306049" y="5597513"/>
              <a:ext cx="1885951" cy="67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 Placeholder 12">
            <a:extLst>
              <a:ext uri="{FF2B5EF4-FFF2-40B4-BE49-F238E27FC236}">
                <a16:creationId xmlns:a16="http://schemas.microsoft.com/office/drawing/2014/main" id="{71E73E97-2195-4C03-97C0-FF566255A785}"/>
              </a:ext>
            </a:extLst>
          </p:cNvPr>
          <p:cNvSpPr>
            <a:spLocks noGrp="1"/>
          </p:cNvSpPr>
          <p:nvPr>
            <p:ph type="body" sz="quarter" idx="22" hasCustomPrompt="1"/>
          </p:nvPr>
        </p:nvSpPr>
        <p:spPr>
          <a:xfrm>
            <a:off x="2114551" y="2485082"/>
            <a:ext cx="6458404" cy="352561"/>
          </a:xfrm>
          <a:prstGeom prst="rect">
            <a:avLst/>
          </a:prstGeo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0" name="Text Placeholder 17">
            <a:extLst>
              <a:ext uri="{FF2B5EF4-FFF2-40B4-BE49-F238E27FC236}">
                <a16:creationId xmlns:a16="http://schemas.microsoft.com/office/drawing/2014/main" id="{C09F650A-4F9C-4CDC-962D-DD1B33FCC128}"/>
              </a:ext>
            </a:extLst>
          </p:cNvPr>
          <p:cNvSpPr>
            <a:spLocks noGrp="1"/>
          </p:cNvSpPr>
          <p:nvPr>
            <p:ph type="body" sz="quarter" idx="23"/>
          </p:nvPr>
        </p:nvSpPr>
        <p:spPr>
          <a:xfrm>
            <a:off x="2608264" y="2856593"/>
            <a:ext cx="5964689" cy="352561"/>
          </a:xfrm>
          <a:prstGeom prst="rect">
            <a:avLst/>
          </a:prstGeom>
        </p:spPr>
        <p:txBody>
          <a:bodyPr/>
          <a:lstStyle>
            <a:lvl1pPr algn="l">
              <a:defRPr/>
            </a:lvl1pPr>
          </a:lstStyle>
          <a:p>
            <a:pPr lvl="0"/>
            <a:r>
              <a:rPr lang="en-US"/>
              <a:t>Click to edit Master text styles</a:t>
            </a:r>
          </a:p>
        </p:txBody>
      </p:sp>
      <p:sp>
        <p:nvSpPr>
          <p:cNvPr id="71" name="Text Placeholder 12">
            <a:extLst>
              <a:ext uri="{FF2B5EF4-FFF2-40B4-BE49-F238E27FC236}">
                <a16:creationId xmlns:a16="http://schemas.microsoft.com/office/drawing/2014/main" id="{0AE505D0-CCA1-43FA-ABB2-AB266F1A185E}"/>
              </a:ext>
            </a:extLst>
          </p:cNvPr>
          <p:cNvSpPr>
            <a:spLocks noGrp="1"/>
          </p:cNvSpPr>
          <p:nvPr>
            <p:ph type="body" sz="quarter" idx="24" hasCustomPrompt="1"/>
          </p:nvPr>
        </p:nvSpPr>
        <p:spPr>
          <a:xfrm>
            <a:off x="2114551" y="3518631"/>
            <a:ext cx="6458404" cy="352561"/>
          </a:xfrm>
          <a:prstGeom prst="rect">
            <a:avLst/>
          </a:prstGeo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2" name="Text Placeholder 17">
            <a:extLst>
              <a:ext uri="{FF2B5EF4-FFF2-40B4-BE49-F238E27FC236}">
                <a16:creationId xmlns:a16="http://schemas.microsoft.com/office/drawing/2014/main" id="{06DCAA6C-A408-4AA9-AB38-6B434C099558}"/>
              </a:ext>
            </a:extLst>
          </p:cNvPr>
          <p:cNvSpPr>
            <a:spLocks noGrp="1"/>
          </p:cNvSpPr>
          <p:nvPr>
            <p:ph type="body" sz="quarter" idx="25"/>
          </p:nvPr>
        </p:nvSpPr>
        <p:spPr>
          <a:xfrm>
            <a:off x="2608264" y="3890142"/>
            <a:ext cx="5964689" cy="352561"/>
          </a:xfrm>
          <a:prstGeom prst="rect">
            <a:avLst/>
          </a:prstGeom>
        </p:spPr>
        <p:txBody>
          <a:bodyPr/>
          <a:lstStyle>
            <a:lvl1pPr algn="l">
              <a:defRPr/>
            </a:lvl1pPr>
          </a:lstStyle>
          <a:p>
            <a:pPr lvl="0"/>
            <a:r>
              <a:rPr lang="en-US"/>
              <a:t>Click to edit Master text styles</a:t>
            </a:r>
          </a:p>
        </p:txBody>
      </p:sp>
      <p:sp>
        <p:nvSpPr>
          <p:cNvPr id="73" name="Text Placeholder 12">
            <a:extLst>
              <a:ext uri="{FF2B5EF4-FFF2-40B4-BE49-F238E27FC236}">
                <a16:creationId xmlns:a16="http://schemas.microsoft.com/office/drawing/2014/main" id="{68B3261B-E46E-4474-AB6E-A8FEEE1F024D}"/>
              </a:ext>
            </a:extLst>
          </p:cNvPr>
          <p:cNvSpPr>
            <a:spLocks noGrp="1"/>
          </p:cNvSpPr>
          <p:nvPr>
            <p:ph type="body" sz="quarter" idx="26" hasCustomPrompt="1"/>
          </p:nvPr>
        </p:nvSpPr>
        <p:spPr>
          <a:xfrm>
            <a:off x="2114551" y="4503834"/>
            <a:ext cx="6458404" cy="352561"/>
          </a:xfrm>
          <a:prstGeom prst="rect">
            <a:avLst/>
          </a:prstGeo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4" name="Text Placeholder 17">
            <a:extLst>
              <a:ext uri="{FF2B5EF4-FFF2-40B4-BE49-F238E27FC236}">
                <a16:creationId xmlns:a16="http://schemas.microsoft.com/office/drawing/2014/main" id="{3387C032-8FA5-4ED8-ABAA-EEC5139DEF3B}"/>
              </a:ext>
            </a:extLst>
          </p:cNvPr>
          <p:cNvSpPr>
            <a:spLocks noGrp="1"/>
          </p:cNvSpPr>
          <p:nvPr>
            <p:ph type="body" sz="quarter" idx="27"/>
          </p:nvPr>
        </p:nvSpPr>
        <p:spPr>
          <a:xfrm>
            <a:off x="2608264" y="4875345"/>
            <a:ext cx="5964689" cy="352561"/>
          </a:xfrm>
          <a:prstGeom prst="rect">
            <a:avLst/>
          </a:prstGeom>
        </p:spPr>
        <p:txBody>
          <a:bodyPr/>
          <a:lstStyle>
            <a:lvl1pPr algn="l">
              <a:defRPr/>
            </a:lvl1pPr>
          </a:lstStyle>
          <a:p>
            <a:pPr lvl="0"/>
            <a:r>
              <a:rPr lang="en-US"/>
              <a:t>Click to edit Master text styles</a:t>
            </a:r>
          </a:p>
        </p:txBody>
      </p:sp>
      <p:sp>
        <p:nvSpPr>
          <p:cNvPr id="75" name="Text Placeholder 12">
            <a:extLst>
              <a:ext uri="{FF2B5EF4-FFF2-40B4-BE49-F238E27FC236}">
                <a16:creationId xmlns:a16="http://schemas.microsoft.com/office/drawing/2014/main" id="{E932B878-3BAB-48DB-939E-E0EBE03D2BE0}"/>
              </a:ext>
            </a:extLst>
          </p:cNvPr>
          <p:cNvSpPr>
            <a:spLocks noGrp="1"/>
          </p:cNvSpPr>
          <p:nvPr>
            <p:ph type="body" sz="quarter" idx="28" hasCustomPrompt="1"/>
          </p:nvPr>
        </p:nvSpPr>
        <p:spPr>
          <a:xfrm>
            <a:off x="2114551" y="5501904"/>
            <a:ext cx="6458404" cy="352561"/>
          </a:xfrm>
          <a:prstGeom prst="rect">
            <a:avLst/>
          </a:prstGeom>
        </p:spPr>
        <p:txBody>
          <a:bodyPr>
            <a:normAutofit/>
          </a:bodyPr>
          <a:lstStyle>
            <a:lvl1pPr algn="l">
              <a:defRPr sz="2000" b="1" spc="300">
                <a:solidFill>
                  <a:schemeClr val="tx1">
                    <a:lumMod val="95000"/>
                    <a:lumOff val="5000"/>
                  </a:schemeClr>
                </a:solidFill>
              </a:defRPr>
            </a:lvl1pPr>
            <a:lvl2pPr marL="457200" indent="0">
              <a:buNone/>
              <a:defRPr/>
            </a:lvl2pPr>
          </a:lstStyle>
          <a:p>
            <a:pPr lvl="0"/>
            <a:r>
              <a:rPr lang="en-US"/>
              <a:t>CLICK TO EDIT MASTER TEXT STYLES</a:t>
            </a:r>
          </a:p>
        </p:txBody>
      </p:sp>
      <p:sp>
        <p:nvSpPr>
          <p:cNvPr id="76" name="Text Placeholder 17">
            <a:extLst>
              <a:ext uri="{FF2B5EF4-FFF2-40B4-BE49-F238E27FC236}">
                <a16:creationId xmlns:a16="http://schemas.microsoft.com/office/drawing/2014/main" id="{9940A858-24D6-44E5-ADC8-52E3EB5E7DFB}"/>
              </a:ext>
            </a:extLst>
          </p:cNvPr>
          <p:cNvSpPr>
            <a:spLocks noGrp="1"/>
          </p:cNvSpPr>
          <p:nvPr>
            <p:ph type="body" sz="quarter" idx="29"/>
          </p:nvPr>
        </p:nvSpPr>
        <p:spPr>
          <a:xfrm>
            <a:off x="2608264" y="5873415"/>
            <a:ext cx="5964689" cy="352561"/>
          </a:xfrm>
          <a:prstGeom prst="rect">
            <a:avLst/>
          </a:prstGeom>
        </p:spPr>
        <p:txBody>
          <a:bodyPr/>
          <a:lstStyle>
            <a:lvl1pPr algn="l">
              <a:defRPr/>
            </a:lvl1pPr>
          </a:lstStyle>
          <a:p>
            <a:pPr lvl="0"/>
            <a:r>
              <a:rPr lang="en-US"/>
              <a:t>Click to edit Master text styles</a:t>
            </a:r>
          </a:p>
        </p:txBody>
      </p:sp>
      <p:pic>
        <p:nvPicPr>
          <p:cNvPr id="77" name="Picture 76" descr="Shape&#10;&#10;Description automatically generated with medium confidence">
            <a:extLst>
              <a:ext uri="{FF2B5EF4-FFF2-40B4-BE49-F238E27FC236}">
                <a16:creationId xmlns:a16="http://schemas.microsoft.com/office/drawing/2014/main" id="{3B3FFA76-7696-4718-B389-D18F0E99F5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1497" y="305778"/>
            <a:ext cx="1122856" cy="564636"/>
          </a:xfrm>
          <a:prstGeom prst="rect">
            <a:avLst/>
          </a:prstGeom>
        </p:spPr>
      </p:pic>
      <p:sp>
        <p:nvSpPr>
          <p:cNvPr id="3" name="Flowchart: Card 36">
            <a:extLst>
              <a:ext uri="{FF2B5EF4-FFF2-40B4-BE49-F238E27FC236}">
                <a16:creationId xmlns:a16="http://schemas.microsoft.com/office/drawing/2014/main" id="{A2067B2F-CBEA-B84E-4365-12CE6CFBB9DA}"/>
              </a:ext>
            </a:extLst>
          </p:cNvPr>
          <p:cNvSpPr/>
          <p:nvPr userDrawn="1"/>
        </p:nvSpPr>
        <p:spPr>
          <a:xfrm rot="10800000" flipH="1">
            <a:off x="-103282" y="2711"/>
            <a:ext cx="103282"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chemeClr val="accent6"/>
              </a:gs>
              <a:gs pos="73000">
                <a:schemeClr val="accent4"/>
              </a:gs>
              <a:gs pos="100000">
                <a:schemeClr val="accent6">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4">
            <a:extLst>
              <a:ext uri="{FF2B5EF4-FFF2-40B4-BE49-F238E27FC236}">
                <a16:creationId xmlns:a16="http://schemas.microsoft.com/office/drawing/2014/main" id="{C18DFFDA-9B62-E9C6-BB62-0BED14D55F1C}"/>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3411294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wo Contact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418EC5A-5F98-4526-87A3-32508C5ECD4C}"/>
              </a:ext>
            </a:extLst>
          </p:cNvPr>
          <p:cNvGrpSpPr/>
          <p:nvPr userDrawn="1"/>
        </p:nvGrpSpPr>
        <p:grpSpPr>
          <a:xfrm>
            <a:off x="3134331" y="1832204"/>
            <a:ext cx="1052653" cy="1052653"/>
            <a:chOff x="2781906" y="1461496"/>
            <a:chExt cx="1052653" cy="1052653"/>
          </a:xfrm>
        </p:grpSpPr>
        <p:sp>
          <p:nvSpPr>
            <p:cNvPr id="4" name="Oval 3">
              <a:extLst>
                <a:ext uri="{FF2B5EF4-FFF2-40B4-BE49-F238E27FC236}">
                  <a16:creationId xmlns:a16="http://schemas.microsoft.com/office/drawing/2014/main" id="{599DF44C-F3BE-4787-9E14-8A5F05B91917}"/>
                </a:ext>
              </a:extLst>
            </p:cNvPr>
            <p:cNvSpPr/>
            <p:nvPr userDrawn="1"/>
          </p:nvSpPr>
          <p:spPr>
            <a:xfrm>
              <a:off x="2781906" y="1461496"/>
              <a:ext cx="1052653" cy="1052653"/>
            </a:xfrm>
            <a:prstGeom prst="ellipse">
              <a:avLst/>
            </a:prstGeom>
            <a:solidFill>
              <a:srgbClr val="64B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phone">
              <a:extLst>
                <a:ext uri="{FF2B5EF4-FFF2-40B4-BE49-F238E27FC236}">
                  <a16:creationId xmlns:a16="http://schemas.microsoft.com/office/drawing/2014/main" id="{2A03C9B8-5423-4317-A6A4-7978B0C7335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28832" y="1708422"/>
              <a:ext cx="558800" cy="558800"/>
            </a:xfrm>
            <a:prstGeom prst="rect">
              <a:avLst/>
            </a:prstGeom>
          </p:spPr>
        </p:pic>
      </p:grpSp>
      <p:sp>
        <p:nvSpPr>
          <p:cNvPr id="8" name="Text Placeholder 7">
            <a:extLst>
              <a:ext uri="{FF2B5EF4-FFF2-40B4-BE49-F238E27FC236}">
                <a16:creationId xmlns:a16="http://schemas.microsoft.com/office/drawing/2014/main" id="{55681C42-BD7E-4AC0-BA18-5A4DFA5C0DAF}"/>
              </a:ext>
            </a:extLst>
          </p:cNvPr>
          <p:cNvSpPr>
            <a:spLocks noGrp="1"/>
          </p:cNvSpPr>
          <p:nvPr userDrawn="1">
            <p:ph type="body" sz="quarter" idx="12" hasCustomPrompt="1"/>
          </p:nvPr>
        </p:nvSpPr>
        <p:spPr>
          <a:xfrm>
            <a:off x="1632811" y="3135923"/>
            <a:ext cx="4055694" cy="391426"/>
          </a:xfrm>
          <a:prstGeom prst="rect">
            <a:avLst/>
          </a:prstGeom>
        </p:spPr>
        <p:txBody>
          <a:bodyPr>
            <a:noAutofit/>
          </a:bodyPr>
          <a:lstStyle>
            <a:lvl1pPr>
              <a:defRPr sz="2000" b="1">
                <a:solidFill>
                  <a:srgbClr val="64B006"/>
                </a:solidFill>
              </a:defRPr>
            </a:lvl1pPr>
          </a:lstStyle>
          <a:p>
            <a:pPr lvl="0"/>
            <a:r>
              <a:rPr lang="en-US"/>
              <a:t>CLICK TO EDIT MASTER TEXT STYLES</a:t>
            </a:r>
          </a:p>
        </p:txBody>
      </p:sp>
      <p:sp>
        <p:nvSpPr>
          <p:cNvPr id="24" name="Text Placeholder 23">
            <a:extLst>
              <a:ext uri="{FF2B5EF4-FFF2-40B4-BE49-F238E27FC236}">
                <a16:creationId xmlns:a16="http://schemas.microsoft.com/office/drawing/2014/main" id="{50F21E1E-FC4A-469D-9477-10AAC0AC9040}"/>
              </a:ext>
            </a:extLst>
          </p:cNvPr>
          <p:cNvSpPr>
            <a:spLocks noGrp="1"/>
          </p:cNvSpPr>
          <p:nvPr userDrawn="1">
            <p:ph type="body" sz="quarter" idx="13"/>
          </p:nvPr>
        </p:nvSpPr>
        <p:spPr>
          <a:xfrm>
            <a:off x="1918377" y="3717603"/>
            <a:ext cx="3484562" cy="391426"/>
          </a:xfrm>
          <a:prstGeom prst="rect">
            <a:avLst/>
          </a:prstGeom>
        </p:spPr>
        <p:txBody>
          <a:bodyPr>
            <a:normAutofit/>
          </a:bodyPr>
          <a:lstStyle>
            <a:lvl1pPr>
              <a:defRPr sz="1800"/>
            </a:lvl1pPr>
            <a:lvl2pPr marL="457200" indent="0">
              <a:buNone/>
              <a:defRPr/>
            </a:lvl2pPr>
          </a:lstStyle>
          <a:p>
            <a:pPr lvl="0"/>
            <a:r>
              <a:rPr lang="en-US"/>
              <a:t>Click to edit Master text styles</a:t>
            </a:r>
          </a:p>
        </p:txBody>
      </p:sp>
      <p:sp>
        <p:nvSpPr>
          <p:cNvPr id="25" name="Text Placeholder 23">
            <a:extLst>
              <a:ext uri="{FF2B5EF4-FFF2-40B4-BE49-F238E27FC236}">
                <a16:creationId xmlns:a16="http://schemas.microsoft.com/office/drawing/2014/main" id="{DE6778FE-2E30-45FF-B32F-0F963811C22B}"/>
              </a:ext>
            </a:extLst>
          </p:cNvPr>
          <p:cNvSpPr>
            <a:spLocks noGrp="1"/>
          </p:cNvSpPr>
          <p:nvPr userDrawn="1">
            <p:ph type="body" sz="quarter" idx="14"/>
          </p:nvPr>
        </p:nvSpPr>
        <p:spPr>
          <a:xfrm>
            <a:off x="1918377" y="4183123"/>
            <a:ext cx="3484562" cy="391426"/>
          </a:xfrm>
          <a:prstGeom prst="rect">
            <a:avLst/>
          </a:prstGeom>
        </p:spPr>
        <p:txBody>
          <a:bodyPr>
            <a:normAutofit/>
          </a:bodyPr>
          <a:lstStyle>
            <a:lvl1pPr>
              <a:defRPr sz="1800"/>
            </a:lvl1pPr>
            <a:lvl2pPr marL="457200" indent="0">
              <a:buNone/>
              <a:defRPr/>
            </a:lvl2pPr>
          </a:lstStyle>
          <a:p>
            <a:pPr lvl="0"/>
            <a:r>
              <a:rPr lang="en-US"/>
              <a:t>Click to edit Master text styles</a:t>
            </a:r>
          </a:p>
        </p:txBody>
      </p:sp>
      <p:grpSp>
        <p:nvGrpSpPr>
          <p:cNvPr id="18" name="Group 17">
            <a:extLst>
              <a:ext uri="{FF2B5EF4-FFF2-40B4-BE49-F238E27FC236}">
                <a16:creationId xmlns:a16="http://schemas.microsoft.com/office/drawing/2014/main" id="{64DAEEB4-26C8-4BB7-B83B-AC88B382537F}"/>
              </a:ext>
            </a:extLst>
          </p:cNvPr>
          <p:cNvGrpSpPr/>
          <p:nvPr userDrawn="1"/>
        </p:nvGrpSpPr>
        <p:grpSpPr>
          <a:xfrm>
            <a:off x="8005018" y="1832204"/>
            <a:ext cx="1052653" cy="1052653"/>
            <a:chOff x="2781906" y="1461496"/>
            <a:chExt cx="1052653" cy="1052653"/>
          </a:xfrm>
        </p:grpSpPr>
        <p:sp>
          <p:nvSpPr>
            <p:cNvPr id="19" name="Oval 18">
              <a:extLst>
                <a:ext uri="{FF2B5EF4-FFF2-40B4-BE49-F238E27FC236}">
                  <a16:creationId xmlns:a16="http://schemas.microsoft.com/office/drawing/2014/main" id="{DAEA788C-0E6E-4930-93EA-A54B7CFAB1CA}"/>
                </a:ext>
              </a:extLst>
            </p:cNvPr>
            <p:cNvSpPr/>
            <p:nvPr userDrawn="1"/>
          </p:nvSpPr>
          <p:spPr>
            <a:xfrm>
              <a:off x="2781906" y="1461496"/>
              <a:ext cx="1052653" cy="1052653"/>
            </a:xfrm>
            <a:prstGeom prst="ellipse">
              <a:avLst/>
            </a:prstGeom>
            <a:solidFill>
              <a:srgbClr val="287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Telephone">
              <a:extLst>
                <a:ext uri="{FF2B5EF4-FFF2-40B4-BE49-F238E27FC236}">
                  <a16:creationId xmlns:a16="http://schemas.microsoft.com/office/drawing/2014/main" id="{444EC092-43EC-4710-AF9B-87D144C6709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28832" y="1708422"/>
              <a:ext cx="558800" cy="558800"/>
            </a:xfrm>
            <a:prstGeom prst="rect">
              <a:avLst/>
            </a:prstGeom>
          </p:spPr>
        </p:pic>
      </p:grpSp>
      <p:sp>
        <p:nvSpPr>
          <p:cNvPr id="23" name="Text Placeholder 7">
            <a:extLst>
              <a:ext uri="{FF2B5EF4-FFF2-40B4-BE49-F238E27FC236}">
                <a16:creationId xmlns:a16="http://schemas.microsoft.com/office/drawing/2014/main" id="{65A2C1FB-99B6-4386-9563-A0AD2F80846A}"/>
              </a:ext>
            </a:extLst>
          </p:cNvPr>
          <p:cNvSpPr>
            <a:spLocks noGrp="1"/>
          </p:cNvSpPr>
          <p:nvPr>
            <p:ph type="body" sz="quarter" idx="15" hasCustomPrompt="1"/>
          </p:nvPr>
        </p:nvSpPr>
        <p:spPr>
          <a:xfrm>
            <a:off x="6503498" y="3135923"/>
            <a:ext cx="4055694" cy="391426"/>
          </a:xfrm>
          <a:prstGeom prst="rect">
            <a:avLst/>
          </a:prstGeom>
        </p:spPr>
        <p:txBody>
          <a:bodyPr>
            <a:noAutofit/>
          </a:bodyPr>
          <a:lstStyle>
            <a:lvl1pPr>
              <a:defRPr sz="2000" b="1">
                <a:solidFill>
                  <a:srgbClr val="287FF2"/>
                </a:solidFill>
              </a:defRPr>
            </a:lvl1pPr>
          </a:lstStyle>
          <a:p>
            <a:pPr lvl="0"/>
            <a:r>
              <a:rPr lang="en-US"/>
              <a:t>CLICK TO EDIT MASTER TEXT STYLES</a:t>
            </a:r>
          </a:p>
        </p:txBody>
      </p:sp>
      <p:sp>
        <p:nvSpPr>
          <p:cNvPr id="29" name="Text Placeholder 23">
            <a:extLst>
              <a:ext uri="{FF2B5EF4-FFF2-40B4-BE49-F238E27FC236}">
                <a16:creationId xmlns:a16="http://schemas.microsoft.com/office/drawing/2014/main" id="{EF4A6487-624F-41EA-B08B-A326D5570E43}"/>
              </a:ext>
            </a:extLst>
          </p:cNvPr>
          <p:cNvSpPr>
            <a:spLocks noGrp="1"/>
          </p:cNvSpPr>
          <p:nvPr>
            <p:ph type="body" sz="quarter" idx="16"/>
          </p:nvPr>
        </p:nvSpPr>
        <p:spPr>
          <a:xfrm>
            <a:off x="6789064" y="3717603"/>
            <a:ext cx="3484562" cy="391426"/>
          </a:xfrm>
          <a:prstGeom prst="rect">
            <a:avLst/>
          </a:prstGeom>
        </p:spPr>
        <p:txBody>
          <a:bodyPr>
            <a:normAutofit/>
          </a:bodyPr>
          <a:lstStyle>
            <a:lvl1pPr>
              <a:defRPr sz="1800"/>
            </a:lvl1pPr>
            <a:lvl2pPr marL="457200" indent="0">
              <a:buNone/>
              <a:defRPr/>
            </a:lvl2pPr>
          </a:lstStyle>
          <a:p>
            <a:pPr lvl="0"/>
            <a:r>
              <a:rPr lang="en-US"/>
              <a:t>Click to edit Master text styles</a:t>
            </a:r>
          </a:p>
        </p:txBody>
      </p:sp>
      <p:sp>
        <p:nvSpPr>
          <p:cNvPr id="30" name="Text Placeholder 23">
            <a:extLst>
              <a:ext uri="{FF2B5EF4-FFF2-40B4-BE49-F238E27FC236}">
                <a16:creationId xmlns:a16="http://schemas.microsoft.com/office/drawing/2014/main" id="{D2A2D366-9D72-4B97-83BF-B1529F5C987C}"/>
              </a:ext>
            </a:extLst>
          </p:cNvPr>
          <p:cNvSpPr>
            <a:spLocks noGrp="1"/>
          </p:cNvSpPr>
          <p:nvPr>
            <p:ph type="body" sz="quarter" idx="17"/>
          </p:nvPr>
        </p:nvSpPr>
        <p:spPr>
          <a:xfrm>
            <a:off x="6789064" y="4183123"/>
            <a:ext cx="3484562" cy="391426"/>
          </a:xfrm>
          <a:prstGeom prst="rect">
            <a:avLst/>
          </a:prstGeom>
        </p:spPr>
        <p:txBody>
          <a:bodyPr>
            <a:normAutofit/>
          </a:bodyPr>
          <a:lstStyle>
            <a:lvl1pPr>
              <a:defRPr sz="1800"/>
            </a:lvl1pPr>
            <a:lvl2pPr marL="457200" indent="0">
              <a:buNone/>
              <a:defRPr/>
            </a:lvl2pPr>
          </a:lstStyle>
          <a:p>
            <a:pPr lvl="0"/>
            <a:r>
              <a:rPr lang="en-US"/>
              <a:t>Click to edit Master text styles</a:t>
            </a:r>
          </a:p>
        </p:txBody>
      </p:sp>
      <p:sp>
        <p:nvSpPr>
          <p:cNvPr id="7" name="Flowchart: Card 36">
            <a:extLst>
              <a:ext uri="{FF2B5EF4-FFF2-40B4-BE49-F238E27FC236}">
                <a16:creationId xmlns:a16="http://schemas.microsoft.com/office/drawing/2014/main" id="{31CEA186-7379-CFDA-E10B-6D4625F7EB46}"/>
              </a:ext>
            </a:extLst>
          </p:cNvPr>
          <p:cNvSpPr/>
          <p:nvPr userDrawn="1"/>
        </p:nvSpPr>
        <p:spPr>
          <a:xfrm rot="10800000" flipH="1">
            <a:off x="0" y="2709"/>
            <a:ext cx="309094"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0">
                <a:srgbClr val="64B006"/>
              </a:gs>
              <a:gs pos="62000">
                <a:schemeClr val="accent2"/>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ard 36">
            <a:extLst>
              <a:ext uri="{FF2B5EF4-FFF2-40B4-BE49-F238E27FC236}">
                <a16:creationId xmlns:a16="http://schemas.microsoft.com/office/drawing/2014/main" id="{9A4AE75B-7C12-5753-0698-D6EA74A94070}"/>
              </a:ext>
            </a:extLst>
          </p:cNvPr>
          <p:cNvSpPr/>
          <p:nvPr userDrawn="1"/>
        </p:nvSpPr>
        <p:spPr>
          <a:xfrm rot="10800000" flipH="1">
            <a:off x="306593" y="2711"/>
            <a:ext cx="103282"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chemeClr val="accent6"/>
              </a:gs>
              <a:gs pos="73000">
                <a:schemeClr val="accent4"/>
              </a:gs>
              <a:gs pos="100000">
                <a:schemeClr val="accent6">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8061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Multi Contacts">
    <p:spTree>
      <p:nvGrpSpPr>
        <p:cNvPr id="1" name=""/>
        <p:cNvGrpSpPr/>
        <p:nvPr/>
      </p:nvGrpSpPr>
      <p:grpSpPr>
        <a:xfrm>
          <a:off x="0" y="0"/>
          <a:ext cx="0" cy="0"/>
          <a:chOff x="0" y="0"/>
          <a:chExt cx="0" cy="0"/>
        </a:xfrm>
      </p:grpSpPr>
      <p:sp>
        <p:nvSpPr>
          <p:cNvPr id="26" name="Flowchart: Card 25">
            <a:extLst>
              <a:ext uri="{FF2B5EF4-FFF2-40B4-BE49-F238E27FC236}">
                <a16:creationId xmlns:a16="http://schemas.microsoft.com/office/drawing/2014/main" id="{50516304-2013-4729-BE41-F9DA9D452573}"/>
              </a:ext>
            </a:extLst>
          </p:cNvPr>
          <p:cNvSpPr/>
          <p:nvPr userDrawn="1"/>
        </p:nvSpPr>
        <p:spPr>
          <a:xfrm flipH="1">
            <a:off x="0" y="0"/>
            <a:ext cx="4276580" cy="6858001"/>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2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10000 h 10000"/>
              <a:gd name="connsiteX1" fmla="*/ 12 w 10000"/>
              <a:gd name="connsiteY1" fmla="*/ 0 h 10000"/>
              <a:gd name="connsiteX2" fmla="*/ 10000 w 10000"/>
              <a:gd name="connsiteY2" fmla="*/ 0 h 10000"/>
              <a:gd name="connsiteX3" fmla="*/ 10000 w 10000"/>
              <a:gd name="connsiteY3" fmla="*/ 1000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4" y="6667"/>
                  <a:pt x="8" y="3333"/>
                  <a:pt x="12" y="0"/>
                </a:cubicBezTo>
                <a:lnTo>
                  <a:pt x="10000" y="0"/>
                </a:lnTo>
                <a:lnTo>
                  <a:pt x="10000" y="10000"/>
                </a:lnTo>
                <a:lnTo>
                  <a:pt x="0" y="10000"/>
                </a:lnTo>
                <a:close/>
              </a:path>
            </a:pathLst>
          </a:cu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Card 71">
            <a:extLst>
              <a:ext uri="{FF2B5EF4-FFF2-40B4-BE49-F238E27FC236}">
                <a16:creationId xmlns:a16="http://schemas.microsoft.com/office/drawing/2014/main" id="{ED729BAD-7B1D-4B61-995E-48D586BE9153}"/>
              </a:ext>
            </a:extLst>
          </p:cNvPr>
          <p:cNvSpPr/>
          <p:nvPr userDrawn="1"/>
        </p:nvSpPr>
        <p:spPr>
          <a:xfrm flipH="1">
            <a:off x="0" y="0"/>
            <a:ext cx="4276580"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30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3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30" y="30"/>
                </a:moveTo>
                <a:lnTo>
                  <a:pt x="10000" y="0"/>
                </a:lnTo>
                <a:lnTo>
                  <a:pt x="10000" y="10000"/>
                </a:lnTo>
                <a:lnTo>
                  <a:pt x="0" y="10000"/>
                </a:lnTo>
                <a:cubicBezTo>
                  <a:pt x="10" y="6677"/>
                  <a:pt x="20" y="3353"/>
                  <a:pt x="30" y="30"/>
                </a:cubicBezTo>
                <a:close/>
              </a:path>
            </a:pathLst>
          </a:custGeom>
          <a:gradFill>
            <a:gsLst>
              <a:gs pos="0">
                <a:srgbClr val="64B006">
                  <a:alpha val="60000"/>
                </a:srgbClr>
              </a:gs>
              <a:gs pos="100000">
                <a:srgbClr val="64B006">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 Placeholder 7">
            <a:extLst>
              <a:ext uri="{FF2B5EF4-FFF2-40B4-BE49-F238E27FC236}">
                <a16:creationId xmlns:a16="http://schemas.microsoft.com/office/drawing/2014/main" id="{F74FEF35-F9F1-4181-BD7A-0C7383D446D6}"/>
              </a:ext>
            </a:extLst>
          </p:cNvPr>
          <p:cNvSpPr>
            <a:spLocks noGrp="1"/>
          </p:cNvSpPr>
          <p:nvPr>
            <p:ph type="body" sz="quarter" idx="16" hasCustomPrompt="1"/>
          </p:nvPr>
        </p:nvSpPr>
        <p:spPr>
          <a:xfrm>
            <a:off x="5263168" y="1063635"/>
            <a:ext cx="2608548" cy="528166"/>
          </a:xfrm>
          <a:prstGeom prst="rect">
            <a:avLst/>
          </a:prstGeo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111" name="Text Placeholder 23">
            <a:extLst>
              <a:ext uri="{FF2B5EF4-FFF2-40B4-BE49-F238E27FC236}">
                <a16:creationId xmlns:a16="http://schemas.microsoft.com/office/drawing/2014/main" id="{2B0B14A7-8DF3-409C-ABE4-9215920115B0}"/>
              </a:ext>
            </a:extLst>
          </p:cNvPr>
          <p:cNvSpPr>
            <a:spLocks noGrp="1"/>
          </p:cNvSpPr>
          <p:nvPr>
            <p:ph type="body" sz="quarter" idx="17"/>
          </p:nvPr>
        </p:nvSpPr>
        <p:spPr>
          <a:xfrm>
            <a:off x="5263168" y="1639180"/>
            <a:ext cx="2608548" cy="280076"/>
          </a:xfrm>
          <a:prstGeom prst="rect">
            <a:avLst/>
          </a:prstGeo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29" name="Text Placeholder 23">
            <a:extLst>
              <a:ext uri="{FF2B5EF4-FFF2-40B4-BE49-F238E27FC236}">
                <a16:creationId xmlns:a16="http://schemas.microsoft.com/office/drawing/2014/main" id="{2FA54F7A-2255-4D4E-8038-05F180466D8B}"/>
              </a:ext>
            </a:extLst>
          </p:cNvPr>
          <p:cNvSpPr>
            <a:spLocks noGrp="1"/>
          </p:cNvSpPr>
          <p:nvPr>
            <p:ph type="body" sz="quarter" idx="18"/>
          </p:nvPr>
        </p:nvSpPr>
        <p:spPr>
          <a:xfrm>
            <a:off x="5263168" y="1966635"/>
            <a:ext cx="2608548" cy="280076"/>
          </a:xfrm>
          <a:prstGeom prst="rect">
            <a:avLst/>
          </a:prstGeo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57" name="Text Placeholder 7">
            <a:extLst>
              <a:ext uri="{FF2B5EF4-FFF2-40B4-BE49-F238E27FC236}">
                <a16:creationId xmlns:a16="http://schemas.microsoft.com/office/drawing/2014/main" id="{5511C411-10FD-4457-BC05-99BC5132BB34}"/>
              </a:ext>
            </a:extLst>
          </p:cNvPr>
          <p:cNvSpPr>
            <a:spLocks noGrp="1"/>
          </p:cNvSpPr>
          <p:nvPr>
            <p:ph type="body" sz="quarter" idx="19" hasCustomPrompt="1"/>
          </p:nvPr>
        </p:nvSpPr>
        <p:spPr>
          <a:xfrm>
            <a:off x="5263168" y="2749560"/>
            <a:ext cx="2608548" cy="528166"/>
          </a:xfrm>
          <a:prstGeom prst="rect">
            <a:avLst/>
          </a:prstGeo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58" name="Text Placeholder 23">
            <a:extLst>
              <a:ext uri="{FF2B5EF4-FFF2-40B4-BE49-F238E27FC236}">
                <a16:creationId xmlns:a16="http://schemas.microsoft.com/office/drawing/2014/main" id="{0C3633CF-0EB5-424E-BB98-BF648DE15A72}"/>
              </a:ext>
            </a:extLst>
          </p:cNvPr>
          <p:cNvSpPr>
            <a:spLocks noGrp="1"/>
          </p:cNvSpPr>
          <p:nvPr>
            <p:ph type="body" sz="quarter" idx="20"/>
          </p:nvPr>
        </p:nvSpPr>
        <p:spPr>
          <a:xfrm>
            <a:off x="5263168" y="3325105"/>
            <a:ext cx="2608548" cy="280076"/>
          </a:xfrm>
          <a:prstGeom prst="rect">
            <a:avLst/>
          </a:prstGeo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59" name="Text Placeholder 23">
            <a:extLst>
              <a:ext uri="{FF2B5EF4-FFF2-40B4-BE49-F238E27FC236}">
                <a16:creationId xmlns:a16="http://schemas.microsoft.com/office/drawing/2014/main" id="{1DCECCF5-8DFA-4441-84B2-72D506AD5854}"/>
              </a:ext>
            </a:extLst>
          </p:cNvPr>
          <p:cNvSpPr>
            <a:spLocks noGrp="1"/>
          </p:cNvSpPr>
          <p:nvPr>
            <p:ph type="body" sz="quarter" idx="21"/>
          </p:nvPr>
        </p:nvSpPr>
        <p:spPr>
          <a:xfrm>
            <a:off x="5263168" y="3652560"/>
            <a:ext cx="2608548" cy="280076"/>
          </a:xfrm>
          <a:prstGeom prst="rect">
            <a:avLst/>
          </a:prstGeo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0" name="Text Placeholder 7">
            <a:extLst>
              <a:ext uri="{FF2B5EF4-FFF2-40B4-BE49-F238E27FC236}">
                <a16:creationId xmlns:a16="http://schemas.microsoft.com/office/drawing/2014/main" id="{6D94B5EA-1453-40F5-BD4A-35D9E78610D2}"/>
              </a:ext>
            </a:extLst>
          </p:cNvPr>
          <p:cNvSpPr>
            <a:spLocks noGrp="1"/>
          </p:cNvSpPr>
          <p:nvPr>
            <p:ph type="body" sz="quarter" idx="22" hasCustomPrompt="1"/>
          </p:nvPr>
        </p:nvSpPr>
        <p:spPr>
          <a:xfrm>
            <a:off x="5263168" y="4577531"/>
            <a:ext cx="2608548" cy="528166"/>
          </a:xfrm>
          <a:prstGeom prst="rect">
            <a:avLst/>
          </a:prstGeo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61" name="Text Placeholder 23">
            <a:extLst>
              <a:ext uri="{FF2B5EF4-FFF2-40B4-BE49-F238E27FC236}">
                <a16:creationId xmlns:a16="http://schemas.microsoft.com/office/drawing/2014/main" id="{DE33396F-A6BA-4353-A780-C7814D303FD2}"/>
              </a:ext>
            </a:extLst>
          </p:cNvPr>
          <p:cNvSpPr>
            <a:spLocks noGrp="1"/>
          </p:cNvSpPr>
          <p:nvPr>
            <p:ph type="body" sz="quarter" idx="23"/>
          </p:nvPr>
        </p:nvSpPr>
        <p:spPr>
          <a:xfrm>
            <a:off x="5263168" y="5153076"/>
            <a:ext cx="2608548" cy="280076"/>
          </a:xfrm>
          <a:prstGeom prst="rect">
            <a:avLst/>
          </a:prstGeo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2" name="Text Placeholder 23">
            <a:extLst>
              <a:ext uri="{FF2B5EF4-FFF2-40B4-BE49-F238E27FC236}">
                <a16:creationId xmlns:a16="http://schemas.microsoft.com/office/drawing/2014/main" id="{BB6DF86F-FFFB-453C-B300-07B97B0A50FD}"/>
              </a:ext>
            </a:extLst>
          </p:cNvPr>
          <p:cNvSpPr>
            <a:spLocks noGrp="1"/>
          </p:cNvSpPr>
          <p:nvPr>
            <p:ph type="body" sz="quarter" idx="24"/>
          </p:nvPr>
        </p:nvSpPr>
        <p:spPr>
          <a:xfrm>
            <a:off x="5263168" y="5480531"/>
            <a:ext cx="2608548" cy="280076"/>
          </a:xfrm>
          <a:prstGeom prst="rect">
            <a:avLst/>
          </a:prstGeo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3" name="Text Placeholder 7">
            <a:extLst>
              <a:ext uri="{FF2B5EF4-FFF2-40B4-BE49-F238E27FC236}">
                <a16:creationId xmlns:a16="http://schemas.microsoft.com/office/drawing/2014/main" id="{C3F302F9-77BA-4F5C-91E3-DE8DCD8944E9}"/>
              </a:ext>
            </a:extLst>
          </p:cNvPr>
          <p:cNvSpPr>
            <a:spLocks noGrp="1"/>
          </p:cNvSpPr>
          <p:nvPr>
            <p:ph type="body" sz="quarter" idx="25" hasCustomPrompt="1"/>
          </p:nvPr>
        </p:nvSpPr>
        <p:spPr>
          <a:xfrm>
            <a:off x="8643914" y="1063635"/>
            <a:ext cx="2608548" cy="528166"/>
          </a:xfrm>
          <a:prstGeom prst="rect">
            <a:avLst/>
          </a:prstGeo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64" name="Text Placeholder 23">
            <a:extLst>
              <a:ext uri="{FF2B5EF4-FFF2-40B4-BE49-F238E27FC236}">
                <a16:creationId xmlns:a16="http://schemas.microsoft.com/office/drawing/2014/main" id="{350DD500-9F5B-4297-B298-1660F623F7DD}"/>
              </a:ext>
            </a:extLst>
          </p:cNvPr>
          <p:cNvSpPr>
            <a:spLocks noGrp="1"/>
          </p:cNvSpPr>
          <p:nvPr>
            <p:ph type="body" sz="quarter" idx="26"/>
          </p:nvPr>
        </p:nvSpPr>
        <p:spPr>
          <a:xfrm>
            <a:off x="8643914" y="1639180"/>
            <a:ext cx="2608548" cy="280076"/>
          </a:xfrm>
          <a:prstGeom prst="rect">
            <a:avLst/>
          </a:prstGeo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5" name="Text Placeholder 23">
            <a:extLst>
              <a:ext uri="{FF2B5EF4-FFF2-40B4-BE49-F238E27FC236}">
                <a16:creationId xmlns:a16="http://schemas.microsoft.com/office/drawing/2014/main" id="{6F82178D-C3B6-4B9D-80A3-9764721A646D}"/>
              </a:ext>
            </a:extLst>
          </p:cNvPr>
          <p:cNvSpPr>
            <a:spLocks noGrp="1"/>
          </p:cNvSpPr>
          <p:nvPr>
            <p:ph type="body" sz="quarter" idx="27"/>
          </p:nvPr>
        </p:nvSpPr>
        <p:spPr>
          <a:xfrm>
            <a:off x="8643914" y="1966635"/>
            <a:ext cx="2608548" cy="280076"/>
          </a:xfrm>
          <a:prstGeom prst="rect">
            <a:avLst/>
          </a:prstGeo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6" name="Text Placeholder 7">
            <a:extLst>
              <a:ext uri="{FF2B5EF4-FFF2-40B4-BE49-F238E27FC236}">
                <a16:creationId xmlns:a16="http://schemas.microsoft.com/office/drawing/2014/main" id="{6F8F255B-174B-4697-87DD-BACB60BE3132}"/>
              </a:ext>
            </a:extLst>
          </p:cNvPr>
          <p:cNvSpPr>
            <a:spLocks noGrp="1"/>
          </p:cNvSpPr>
          <p:nvPr>
            <p:ph type="body" sz="quarter" idx="28" hasCustomPrompt="1"/>
          </p:nvPr>
        </p:nvSpPr>
        <p:spPr>
          <a:xfrm>
            <a:off x="8643914" y="2749560"/>
            <a:ext cx="2608548" cy="528166"/>
          </a:xfrm>
          <a:prstGeom prst="rect">
            <a:avLst/>
          </a:prstGeo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67" name="Text Placeholder 23">
            <a:extLst>
              <a:ext uri="{FF2B5EF4-FFF2-40B4-BE49-F238E27FC236}">
                <a16:creationId xmlns:a16="http://schemas.microsoft.com/office/drawing/2014/main" id="{FDAAF906-C58C-43D9-A3C4-0C0A67B995B9}"/>
              </a:ext>
            </a:extLst>
          </p:cNvPr>
          <p:cNvSpPr>
            <a:spLocks noGrp="1"/>
          </p:cNvSpPr>
          <p:nvPr>
            <p:ph type="body" sz="quarter" idx="29"/>
          </p:nvPr>
        </p:nvSpPr>
        <p:spPr>
          <a:xfrm>
            <a:off x="8643914" y="3325105"/>
            <a:ext cx="2608548" cy="280076"/>
          </a:xfrm>
          <a:prstGeom prst="rect">
            <a:avLst/>
          </a:prstGeo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8" name="Text Placeholder 23">
            <a:extLst>
              <a:ext uri="{FF2B5EF4-FFF2-40B4-BE49-F238E27FC236}">
                <a16:creationId xmlns:a16="http://schemas.microsoft.com/office/drawing/2014/main" id="{B2F4DDC2-791B-48B5-A8A2-71BE489378F6}"/>
              </a:ext>
            </a:extLst>
          </p:cNvPr>
          <p:cNvSpPr>
            <a:spLocks noGrp="1"/>
          </p:cNvSpPr>
          <p:nvPr>
            <p:ph type="body" sz="quarter" idx="30"/>
          </p:nvPr>
        </p:nvSpPr>
        <p:spPr>
          <a:xfrm>
            <a:off x="8643914" y="3652560"/>
            <a:ext cx="2608548" cy="280076"/>
          </a:xfrm>
          <a:prstGeom prst="rect">
            <a:avLst/>
          </a:prstGeo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69" name="Text Placeholder 7">
            <a:extLst>
              <a:ext uri="{FF2B5EF4-FFF2-40B4-BE49-F238E27FC236}">
                <a16:creationId xmlns:a16="http://schemas.microsoft.com/office/drawing/2014/main" id="{B0AE7557-9418-4E23-9033-B79F09071551}"/>
              </a:ext>
            </a:extLst>
          </p:cNvPr>
          <p:cNvSpPr>
            <a:spLocks noGrp="1"/>
          </p:cNvSpPr>
          <p:nvPr>
            <p:ph type="body" sz="quarter" idx="31" hasCustomPrompt="1"/>
          </p:nvPr>
        </p:nvSpPr>
        <p:spPr>
          <a:xfrm>
            <a:off x="8643914" y="4577531"/>
            <a:ext cx="2608548" cy="528166"/>
          </a:xfrm>
          <a:prstGeom prst="rect">
            <a:avLst/>
          </a:prstGeom>
        </p:spPr>
        <p:txBody>
          <a:bodyPr>
            <a:noAutofit/>
          </a:bodyPr>
          <a:lstStyle>
            <a:lvl1pPr>
              <a:spcBef>
                <a:spcPts val="0"/>
              </a:spcBef>
              <a:defRPr sz="1800" b="1">
                <a:solidFill>
                  <a:srgbClr val="64B006"/>
                </a:solidFill>
              </a:defRPr>
            </a:lvl1pPr>
          </a:lstStyle>
          <a:p>
            <a:pPr lvl="0"/>
            <a:r>
              <a:rPr lang="en-US"/>
              <a:t>CLICK TO EDIT MASTER TEXT STYLES</a:t>
            </a:r>
          </a:p>
        </p:txBody>
      </p:sp>
      <p:sp>
        <p:nvSpPr>
          <p:cNvPr id="70" name="Text Placeholder 23">
            <a:extLst>
              <a:ext uri="{FF2B5EF4-FFF2-40B4-BE49-F238E27FC236}">
                <a16:creationId xmlns:a16="http://schemas.microsoft.com/office/drawing/2014/main" id="{C43B5E5C-52D8-40A0-B430-246B0B779A32}"/>
              </a:ext>
            </a:extLst>
          </p:cNvPr>
          <p:cNvSpPr>
            <a:spLocks noGrp="1"/>
          </p:cNvSpPr>
          <p:nvPr>
            <p:ph type="body" sz="quarter" idx="32"/>
          </p:nvPr>
        </p:nvSpPr>
        <p:spPr>
          <a:xfrm>
            <a:off x="8643914" y="5153076"/>
            <a:ext cx="2608548" cy="280076"/>
          </a:xfrm>
          <a:prstGeom prst="rect">
            <a:avLst/>
          </a:prstGeo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71" name="Text Placeholder 23">
            <a:extLst>
              <a:ext uri="{FF2B5EF4-FFF2-40B4-BE49-F238E27FC236}">
                <a16:creationId xmlns:a16="http://schemas.microsoft.com/office/drawing/2014/main" id="{CCEAEAF3-CE18-4F0F-BE70-C849C678B69C}"/>
              </a:ext>
            </a:extLst>
          </p:cNvPr>
          <p:cNvSpPr>
            <a:spLocks noGrp="1"/>
          </p:cNvSpPr>
          <p:nvPr>
            <p:ph type="body" sz="quarter" idx="33"/>
          </p:nvPr>
        </p:nvSpPr>
        <p:spPr>
          <a:xfrm>
            <a:off x="8643914" y="5480531"/>
            <a:ext cx="2608548" cy="280076"/>
          </a:xfrm>
          <a:prstGeom prst="rect">
            <a:avLst/>
          </a:prstGeom>
        </p:spPr>
        <p:txBody>
          <a:bodyPr>
            <a:noAutofit/>
          </a:bodyPr>
          <a:lstStyle>
            <a:lvl1pPr>
              <a:spcBef>
                <a:spcPts val="0"/>
              </a:spcBef>
              <a:defRPr sz="1800"/>
            </a:lvl1pPr>
            <a:lvl2pPr marL="457200" indent="0">
              <a:buNone/>
              <a:defRPr/>
            </a:lvl2pPr>
          </a:lstStyle>
          <a:p>
            <a:pPr lvl="0"/>
            <a:r>
              <a:rPr lang="en-US"/>
              <a:t>Click to edit Master text styles</a:t>
            </a:r>
          </a:p>
        </p:txBody>
      </p:sp>
      <p:sp>
        <p:nvSpPr>
          <p:cNvPr id="2" name="Flowchart: Card 36">
            <a:extLst>
              <a:ext uri="{FF2B5EF4-FFF2-40B4-BE49-F238E27FC236}">
                <a16:creationId xmlns:a16="http://schemas.microsoft.com/office/drawing/2014/main" id="{8732EBCD-990E-99CE-6AF0-F58BAA6E468F}"/>
              </a:ext>
            </a:extLst>
          </p:cNvPr>
          <p:cNvSpPr/>
          <p:nvPr userDrawn="1"/>
        </p:nvSpPr>
        <p:spPr>
          <a:xfrm rot="10800000" flipH="1">
            <a:off x="4183134" y="-1486"/>
            <a:ext cx="277647"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chemeClr val="accent6"/>
              </a:gs>
              <a:gs pos="73000">
                <a:schemeClr val="accent4"/>
              </a:gs>
              <a:gs pos="100000">
                <a:schemeClr val="accent6">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09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7.xml"/><Relationship Id="rId21" Type="http://schemas.openxmlformats.org/officeDocument/2006/relationships/slideLayout" Target="../slideLayouts/slideLayout52.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63" Type="http://schemas.openxmlformats.org/officeDocument/2006/relationships/slideLayout" Target="../slideLayouts/slideLayout94.xml"/><Relationship Id="rId68" Type="http://schemas.openxmlformats.org/officeDocument/2006/relationships/slideLayout" Target="../slideLayouts/slideLayout99.xml"/><Relationship Id="rId84" Type="http://schemas.openxmlformats.org/officeDocument/2006/relationships/slideLayout" Target="../slideLayouts/slideLayout115.xml"/><Relationship Id="rId89" Type="http://schemas.openxmlformats.org/officeDocument/2006/relationships/slideLayout" Target="../slideLayouts/slideLayout120.xml"/><Relationship Id="rId112" Type="http://schemas.openxmlformats.org/officeDocument/2006/relationships/slideLayout" Target="../slideLayouts/slideLayout143.xml"/><Relationship Id="rId16" Type="http://schemas.openxmlformats.org/officeDocument/2006/relationships/slideLayout" Target="../slideLayouts/slideLayout47.xml"/><Relationship Id="rId107" Type="http://schemas.openxmlformats.org/officeDocument/2006/relationships/slideLayout" Target="../slideLayouts/slideLayout138.xml"/><Relationship Id="rId11" Type="http://schemas.openxmlformats.org/officeDocument/2006/relationships/slideLayout" Target="../slideLayouts/slideLayout42.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53" Type="http://schemas.openxmlformats.org/officeDocument/2006/relationships/slideLayout" Target="../slideLayouts/slideLayout84.xml"/><Relationship Id="rId58" Type="http://schemas.openxmlformats.org/officeDocument/2006/relationships/slideLayout" Target="../slideLayouts/slideLayout89.xml"/><Relationship Id="rId74" Type="http://schemas.openxmlformats.org/officeDocument/2006/relationships/slideLayout" Target="../slideLayouts/slideLayout105.xml"/><Relationship Id="rId79" Type="http://schemas.openxmlformats.org/officeDocument/2006/relationships/slideLayout" Target="../slideLayouts/slideLayout110.xml"/><Relationship Id="rId102" Type="http://schemas.openxmlformats.org/officeDocument/2006/relationships/slideLayout" Target="../slideLayouts/slideLayout133.xml"/><Relationship Id="rId5" Type="http://schemas.openxmlformats.org/officeDocument/2006/relationships/slideLayout" Target="../slideLayouts/slideLayout36.xml"/><Relationship Id="rId90" Type="http://schemas.openxmlformats.org/officeDocument/2006/relationships/slideLayout" Target="../slideLayouts/slideLayout121.xml"/><Relationship Id="rId95" Type="http://schemas.openxmlformats.org/officeDocument/2006/relationships/slideLayout" Target="../slideLayouts/slideLayout126.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64" Type="http://schemas.openxmlformats.org/officeDocument/2006/relationships/slideLayout" Target="../slideLayouts/slideLayout95.xml"/><Relationship Id="rId69" Type="http://schemas.openxmlformats.org/officeDocument/2006/relationships/slideLayout" Target="../slideLayouts/slideLayout100.xml"/><Relationship Id="rId113" Type="http://schemas.openxmlformats.org/officeDocument/2006/relationships/theme" Target="../theme/theme2.xml"/><Relationship Id="rId80" Type="http://schemas.openxmlformats.org/officeDocument/2006/relationships/slideLayout" Target="../slideLayouts/slideLayout111.xml"/><Relationship Id="rId85" Type="http://schemas.openxmlformats.org/officeDocument/2006/relationships/slideLayout" Target="../slideLayouts/slideLayout116.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59" Type="http://schemas.openxmlformats.org/officeDocument/2006/relationships/slideLayout" Target="../slideLayouts/slideLayout90.xml"/><Relationship Id="rId103" Type="http://schemas.openxmlformats.org/officeDocument/2006/relationships/slideLayout" Target="../slideLayouts/slideLayout134.xml"/><Relationship Id="rId108" Type="http://schemas.openxmlformats.org/officeDocument/2006/relationships/slideLayout" Target="../slideLayouts/slideLayout139.xml"/><Relationship Id="rId54" Type="http://schemas.openxmlformats.org/officeDocument/2006/relationships/slideLayout" Target="../slideLayouts/slideLayout85.xml"/><Relationship Id="rId70" Type="http://schemas.openxmlformats.org/officeDocument/2006/relationships/slideLayout" Target="../slideLayouts/slideLayout101.xml"/><Relationship Id="rId75" Type="http://schemas.openxmlformats.org/officeDocument/2006/relationships/slideLayout" Target="../slideLayouts/slideLayout106.xml"/><Relationship Id="rId91" Type="http://schemas.openxmlformats.org/officeDocument/2006/relationships/slideLayout" Target="../slideLayouts/slideLayout122.xml"/><Relationship Id="rId96" Type="http://schemas.openxmlformats.org/officeDocument/2006/relationships/slideLayout" Target="../slideLayouts/slideLayout12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slideLayout" Target="../slideLayouts/slideLayout80.xml"/><Relationship Id="rId57" Type="http://schemas.openxmlformats.org/officeDocument/2006/relationships/slideLayout" Target="../slideLayouts/slideLayout88.xml"/><Relationship Id="rId106" Type="http://schemas.openxmlformats.org/officeDocument/2006/relationships/slideLayout" Target="../slideLayouts/slideLayout137.xml"/><Relationship Id="rId10" Type="http://schemas.openxmlformats.org/officeDocument/2006/relationships/slideLayout" Target="../slideLayouts/slideLayout41.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52" Type="http://schemas.openxmlformats.org/officeDocument/2006/relationships/slideLayout" Target="../slideLayouts/slideLayout83.xml"/><Relationship Id="rId60" Type="http://schemas.openxmlformats.org/officeDocument/2006/relationships/slideLayout" Target="../slideLayouts/slideLayout91.xml"/><Relationship Id="rId65" Type="http://schemas.openxmlformats.org/officeDocument/2006/relationships/slideLayout" Target="../slideLayouts/slideLayout96.xml"/><Relationship Id="rId73" Type="http://schemas.openxmlformats.org/officeDocument/2006/relationships/slideLayout" Target="../slideLayouts/slideLayout104.xml"/><Relationship Id="rId78" Type="http://schemas.openxmlformats.org/officeDocument/2006/relationships/slideLayout" Target="../slideLayouts/slideLayout109.xml"/><Relationship Id="rId81" Type="http://schemas.openxmlformats.org/officeDocument/2006/relationships/slideLayout" Target="../slideLayouts/slideLayout112.xml"/><Relationship Id="rId86" Type="http://schemas.openxmlformats.org/officeDocument/2006/relationships/slideLayout" Target="../slideLayouts/slideLayout117.xml"/><Relationship Id="rId94" Type="http://schemas.openxmlformats.org/officeDocument/2006/relationships/slideLayout" Target="../slideLayouts/slideLayout125.xml"/><Relationship Id="rId99" Type="http://schemas.openxmlformats.org/officeDocument/2006/relationships/slideLayout" Target="../slideLayouts/slideLayout130.xml"/><Relationship Id="rId101" Type="http://schemas.openxmlformats.org/officeDocument/2006/relationships/slideLayout" Target="../slideLayouts/slideLayout13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9" Type="http://schemas.openxmlformats.org/officeDocument/2006/relationships/slideLayout" Target="../slideLayouts/slideLayout70.xml"/><Relationship Id="rId109" Type="http://schemas.openxmlformats.org/officeDocument/2006/relationships/slideLayout" Target="../slideLayouts/slideLayout140.xml"/><Relationship Id="rId34" Type="http://schemas.openxmlformats.org/officeDocument/2006/relationships/slideLayout" Target="../slideLayouts/slideLayout65.xml"/><Relationship Id="rId50" Type="http://schemas.openxmlformats.org/officeDocument/2006/relationships/slideLayout" Target="../slideLayouts/slideLayout81.xml"/><Relationship Id="rId55" Type="http://schemas.openxmlformats.org/officeDocument/2006/relationships/slideLayout" Target="../slideLayouts/slideLayout86.xml"/><Relationship Id="rId76" Type="http://schemas.openxmlformats.org/officeDocument/2006/relationships/slideLayout" Target="../slideLayouts/slideLayout107.xml"/><Relationship Id="rId97" Type="http://schemas.openxmlformats.org/officeDocument/2006/relationships/slideLayout" Target="../slideLayouts/slideLayout128.xml"/><Relationship Id="rId104" Type="http://schemas.openxmlformats.org/officeDocument/2006/relationships/slideLayout" Target="../slideLayouts/slideLayout135.xml"/><Relationship Id="rId7" Type="http://schemas.openxmlformats.org/officeDocument/2006/relationships/slideLayout" Target="../slideLayouts/slideLayout38.xml"/><Relationship Id="rId71" Type="http://schemas.openxmlformats.org/officeDocument/2006/relationships/slideLayout" Target="../slideLayouts/slideLayout102.xml"/><Relationship Id="rId92" Type="http://schemas.openxmlformats.org/officeDocument/2006/relationships/slideLayout" Target="../slideLayouts/slideLayout123.xml"/><Relationship Id="rId2" Type="http://schemas.openxmlformats.org/officeDocument/2006/relationships/slideLayout" Target="../slideLayouts/slideLayout33.xml"/><Relationship Id="rId29" Type="http://schemas.openxmlformats.org/officeDocument/2006/relationships/slideLayout" Target="../slideLayouts/slideLayout60.xml"/><Relationship Id="rId24" Type="http://schemas.openxmlformats.org/officeDocument/2006/relationships/slideLayout" Target="../slideLayouts/slideLayout55.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66" Type="http://schemas.openxmlformats.org/officeDocument/2006/relationships/slideLayout" Target="../slideLayouts/slideLayout97.xml"/><Relationship Id="rId87" Type="http://schemas.openxmlformats.org/officeDocument/2006/relationships/slideLayout" Target="../slideLayouts/slideLayout118.xml"/><Relationship Id="rId110" Type="http://schemas.openxmlformats.org/officeDocument/2006/relationships/slideLayout" Target="../slideLayouts/slideLayout141.xml"/><Relationship Id="rId61" Type="http://schemas.openxmlformats.org/officeDocument/2006/relationships/slideLayout" Target="../slideLayouts/slideLayout92.xml"/><Relationship Id="rId82" Type="http://schemas.openxmlformats.org/officeDocument/2006/relationships/slideLayout" Target="../slideLayouts/slideLayout113.xml"/><Relationship Id="rId19" Type="http://schemas.openxmlformats.org/officeDocument/2006/relationships/slideLayout" Target="../slideLayouts/slideLayout50.xml"/><Relationship Id="rId14" Type="http://schemas.openxmlformats.org/officeDocument/2006/relationships/slideLayout" Target="../slideLayouts/slideLayout45.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56" Type="http://schemas.openxmlformats.org/officeDocument/2006/relationships/slideLayout" Target="../slideLayouts/slideLayout87.xml"/><Relationship Id="rId77" Type="http://schemas.openxmlformats.org/officeDocument/2006/relationships/slideLayout" Target="../slideLayouts/slideLayout108.xml"/><Relationship Id="rId100" Type="http://schemas.openxmlformats.org/officeDocument/2006/relationships/slideLayout" Target="../slideLayouts/slideLayout131.xml"/><Relationship Id="rId105" Type="http://schemas.openxmlformats.org/officeDocument/2006/relationships/slideLayout" Target="../slideLayouts/slideLayout136.xml"/><Relationship Id="rId8" Type="http://schemas.openxmlformats.org/officeDocument/2006/relationships/slideLayout" Target="../slideLayouts/slideLayout39.xml"/><Relationship Id="rId51" Type="http://schemas.openxmlformats.org/officeDocument/2006/relationships/slideLayout" Target="../slideLayouts/slideLayout82.xml"/><Relationship Id="rId72" Type="http://schemas.openxmlformats.org/officeDocument/2006/relationships/slideLayout" Target="../slideLayouts/slideLayout103.xml"/><Relationship Id="rId93" Type="http://schemas.openxmlformats.org/officeDocument/2006/relationships/slideLayout" Target="../slideLayouts/slideLayout124.xml"/><Relationship Id="rId98" Type="http://schemas.openxmlformats.org/officeDocument/2006/relationships/slideLayout" Target="../slideLayouts/slideLayout129.xml"/><Relationship Id="rId3" Type="http://schemas.openxmlformats.org/officeDocument/2006/relationships/slideLayout" Target="../slideLayouts/slideLayout34.xml"/><Relationship Id="rId25" Type="http://schemas.openxmlformats.org/officeDocument/2006/relationships/slideLayout" Target="../slideLayouts/slideLayout56.xml"/><Relationship Id="rId46" Type="http://schemas.openxmlformats.org/officeDocument/2006/relationships/slideLayout" Target="../slideLayouts/slideLayout77.xml"/><Relationship Id="rId67" Type="http://schemas.openxmlformats.org/officeDocument/2006/relationships/slideLayout" Target="../slideLayouts/slideLayout98.xml"/><Relationship Id="rId20" Type="http://schemas.openxmlformats.org/officeDocument/2006/relationships/slideLayout" Target="../slideLayouts/slideLayout51.xml"/><Relationship Id="rId41" Type="http://schemas.openxmlformats.org/officeDocument/2006/relationships/slideLayout" Target="../slideLayouts/slideLayout72.xml"/><Relationship Id="rId62" Type="http://schemas.openxmlformats.org/officeDocument/2006/relationships/slideLayout" Target="../slideLayouts/slideLayout93.xml"/><Relationship Id="rId83" Type="http://schemas.openxmlformats.org/officeDocument/2006/relationships/slideLayout" Target="../slideLayouts/slideLayout114.xml"/><Relationship Id="rId88" Type="http://schemas.openxmlformats.org/officeDocument/2006/relationships/slideLayout" Target="../slideLayouts/slideLayout119.xml"/><Relationship Id="rId111"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F79CA2F8-1D16-AD03-3C10-E41E986F1F3F}"/>
              </a:ext>
            </a:extLst>
          </p:cNvPr>
          <p:cNvSpPr>
            <a:spLocks noGrp="1"/>
          </p:cNvSpPr>
          <p:nvPr>
            <p:ph type="sldNum" sz="quarter" idx="4"/>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dirty="0"/>
          </a:p>
        </p:txBody>
      </p:sp>
    </p:spTree>
    <p:extLst>
      <p:ext uri="{BB962C8B-B14F-4D97-AF65-F5344CB8AC3E}">
        <p14:creationId xmlns:p14="http://schemas.microsoft.com/office/powerpoint/2010/main" val="538802452"/>
      </p:ext>
    </p:extLst>
  </p:cSld>
  <p:clrMap bg1="lt1" tx1="dk1" bg2="lt2" tx2="dk2" accent1="accent1" accent2="accent2" accent3="accent3" accent4="accent4" accent5="accent5" accent6="accent6" hlink="hlink" folHlink="folHlink"/>
  <p:sldLayoutIdLst>
    <p:sldLayoutId id="2147483745" r:id="rId1"/>
    <p:sldLayoutId id="2147483797" r:id="rId2"/>
    <p:sldLayoutId id="2147483801" r:id="rId3"/>
    <p:sldLayoutId id="2147483748" r:id="rId4"/>
    <p:sldLayoutId id="2147483764" r:id="rId5"/>
    <p:sldLayoutId id="2147483798" r:id="rId6"/>
    <p:sldLayoutId id="2147483799" r:id="rId7"/>
    <p:sldLayoutId id="2147483769" r:id="rId8"/>
    <p:sldLayoutId id="2147483765" r:id="rId9"/>
    <p:sldLayoutId id="2147483747" r:id="rId10"/>
    <p:sldLayoutId id="2147483766" r:id="rId11"/>
    <p:sldLayoutId id="2147483762" r:id="rId12"/>
    <p:sldLayoutId id="2147483800" r:id="rId13"/>
    <p:sldLayoutId id="2147483767" r:id="rId14"/>
    <p:sldLayoutId id="2147483761" r:id="rId15"/>
    <p:sldLayoutId id="2147483768" r:id="rId16"/>
    <p:sldLayoutId id="2147483771" r:id="rId17"/>
    <p:sldLayoutId id="2147483773" r:id="rId18"/>
    <p:sldLayoutId id="2147483770" r:id="rId19"/>
    <p:sldLayoutId id="2147483749" r:id="rId20"/>
    <p:sldLayoutId id="2147483750" r:id="rId21"/>
    <p:sldLayoutId id="2147483751" r:id="rId22"/>
    <p:sldLayoutId id="2147483752" r:id="rId23"/>
    <p:sldLayoutId id="2147483753" r:id="rId24"/>
    <p:sldLayoutId id="2147483758" r:id="rId25"/>
    <p:sldLayoutId id="2147483763" r:id="rId26"/>
    <p:sldLayoutId id="2147483760" r:id="rId27"/>
    <p:sldLayoutId id="2147483759" r:id="rId28"/>
    <p:sldLayoutId id="2147483772" r:id="rId29"/>
    <p:sldLayoutId id="2147483754" r:id="rId30"/>
    <p:sldLayoutId id="2147483755" r:id="rId31"/>
  </p:sldLayoutIdLst>
  <p:hf hdr="0" ftr="0" dt="0"/>
  <p:txStyles>
    <p:titleStyle>
      <a:lvl1pPr algn="l" defTabSz="914400" rtl="0" eaLnBrk="1" latinLnBrk="0" hangingPunct="1">
        <a:lnSpc>
          <a:spcPct val="90000"/>
        </a:lnSpc>
        <a:spcBef>
          <a:spcPct val="0"/>
        </a:spcBef>
        <a:buNone/>
        <a:defRPr sz="2800" b="1" i="0" kern="1200">
          <a:solidFill>
            <a:schemeClr val="tx1"/>
          </a:solidFill>
          <a:latin typeface="+mj-lt"/>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D2BC6-2947-4043-94D7-E7095593D4A8}"/>
              </a:ext>
            </a:extLst>
          </p:cNvPr>
          <p:cNvSpPr>
            <a:spLocks noGrp="1"/>
          </p:cNvSpPr>
          <p:nvPr>
            <p:ph type="title"/>
          </p:nvPr>
        </p:nvSpPr>
        <p:spPr>
          <a:xfrm>
            <a:off x="1182893" y="2004060"/>
            <a:ext cx="997374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224249-CA3A-4DCB-9D1C-5CC110F0F000}"/>
              </a:ext>
            </a:extLst>
          </p:cNvPr>
          <p:cNvSpPr>
            <a:spLocks noGrp="1"/>
          </p:cNvSpPr>
          <p:nvPr>
            <p:ph type="body" idx="1"/>
          </p:nvPr>
        </p:nvSpPr>
        <p:spPr>
          <a:xfrm>
            <a:off x="1182893" y="3541077"/>
            <a:ext cx="9973747" cy="1677534"/>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143788131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 id="2147483842" r:id="rId32"/>
    <p:sldLayoutId id="2147483843" r:id="rId33"/>
    <p:sldLayoutId id="2147483844" r:id="rId34"/>
    <p:sldLayoutId id="2147483845" r:id="rId35"/>
    <p:sldLayoutId id="2147483846" r:id="rId36"/>
    <p:sldLayoutId id="2147483847" r:id="rId37"/>
    <p:sldLayoutId id="2147483848" r:id="rId38"/>
    <p:sldLayoutId id="2147483849" r:id="rId39"/>
    <p:sldLayoutId id="2147483850" r:id="rId40"/>
    <p:sldLayoutId id="2147483851" r:id="rId41"/>
    <p:sldLayoutId id="2147483852" r:id="rId42"/>
    <p:sldLayoutId id="2147483853" r:id="rId43"/>
    <p:sldLayoutId id="2147483854" r:id="rId44"/>
    <p:sldLayoutId id="2147483855" r:id="rId45"/>
    <p:sldLayoutId id="2147483856" r:id="rId46"/>
    <p:sldLayoutId id="2147483857" r:id="rId47"/>
    <p:sldLayoutId id="2147483858" r:id="rId48"/>
    <p:sldLayoutId id="2147483859" r:id="rId49"/>
    <p:sldLayoutId id="2147483860" r:id="rId50"/>
    <p:sldLayoutId id="2147483861" r:id="rId51"/>
    <p:sldLayoutId id="2147483862" r:id="rId52"/>
    <p:sldLayoutId id="2147483863" r:id="rId53"/>
    <p:sldLayoutId id="2147483864" r:id="rId54"/>
    <p:sldLayoutId id="2147483865" r:id="rId55"/>
    <p:sldLayoutId id="2147483866" r:id="rId56"/>
    <p:sldLayoutId id="2147483867" r:id="rId57"/>
    <p:sldLayoutId id="2147483868" r:id="rId58"/>
    <p:sldLayoutId id="2147483869" r:id="rId59"/>
    <p:sldLayoutId id="2147483870" r:id="rId60"/>
    <p:sldLayoutId id="2147483871" r:id="rId61"/>
    <p:sldLayoutId id="2147483872" r:id="rId62"/>
    <p:sldLayoutId id="2147483873" r:id="rId63"/>
    <p:sldLayoutId id="2147483874" r:id="rId64"/>
    <p:sldLayoutId id="2147483875" r:id="rId65"/>
    <p:sldLayoutId id="2147483876" r:id="rId66"/>
    <p:sldLayoutId id="2147483877" r:id="rId67"/>
    <p:sldLayoutId id="2147483878" r:id="rId68"/>
    <p:sldLayoutId id="2147483879" r:id="rId69"/>
    <p:sldLayoutId id="2147483880" r:id="rId70"/>
    <p:sldLayoutId id="2147483881" r:id="rId71"/>
    <p:sldLayoutId id="2147483882" r:id="rId72"/>
    <p:sldLayoutId id="2147483883" r:id="rId73"/>
    <p:sldLayoutId id="2147483884" r:id="rId74"/>
    <p:sldLayoutId id="2147483885" r:id="rId75"/>
    <p:sldLayoutId id="2147483886" r:id="rId76"/>
    <p:sldLayoutId id="2147483887" r:id="rId77"/>
    <p:sldLayoutId id="2147483888" r:id="rId78"/>
    <p:sldLayoutId id="2147483889" r:id="rId79"/>
    <p:sldLayoutId id="2147483890" r:id="rId80"/>
    <p:sldLayoutId id="2147483891" r:id="rId81"/>
    <p:sldLayoutId id="2147483892" r:id="rId82"/>
    <p:sldLayoutId id="2147483893" r:id="rId83"/>
    <p:sldLayoutId id="2147483894" r:id="rId84"/>
    <p:sldLayoutId id="2147483895" r:id="rId85"/>
    <p:sldLayoutId id="2147483896" r:id="rId86"/>
    <p:sldLayoutId id="2147483897" r:id="rId87"/>
    <p:sldLayoutId id="2147483898" r:id="rId88"/>
    <p:sldLayoutId id="2147483899" r:id="rId89"/>
    <p:sldLayoutId id="2147483900" r:id="rId90"/>
    <p:sldLayoutId id="2147483901" r:id="rId91"/>
    <p:sldLayoutId id="2147483902" r:id="rId92"/>
    <p:sldLayoutId id="2147483903" r:id="rId93"/>
    <p:sldLayoutId id="2147483904" r:id="rId94"/>
    <p:sldLayoutId id="2147483905" r:id="rId95"/>
    <p:sldLayoutId id="2147483906" r:id="rId96"/>
    <p:sldLayoutId id="2147483907" r:id="rId97"/>
    <p:sldLayoutId id="2147483908" r:id="rId98"/>
    <p:sldLayoutId id="2147483909" r:id="rId99"/>
    <p:sldLayoutId id="2147483910" r:id="rId100"/>
    <p:sldLayoutId id="2147483911" r:id="rId101"/>
    <p:sldLayoutId id="2147483912" r:id="rId102"/>
    <p:sldLayoutId id="2147483913" r:id="rId103"/>
    <p:sldLayoutId id="2147483914" r:id="rId104"/>
    <p:sldLayoutId id="2147483915" r:id="rId105"/>
    <p:sldLayoutId id="2147483916" r:id="rId106"/>
    <p:sldLayoutId id="2147483917" r:id="rId107"/>
    <p:sldLayoutId id="2147483918" r:id="rId108"/>
    <p:sldLayoutId id="2147483919" r:id="rId109"/>
    <p:sldLayoutId id="2147483920" r:id="rId110"/>
    <p:sldLayoutId id="2147483921" r:id="rId111"/>
    <p:sldLayoutId id="2147483922" r:id="rId112"/>
  </p:sldLayoutIdLst>
  <p:txStyles>
    <p:titleStyle>
      <a:lvl1pPr algn="ctr"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7FF650A4_3159A79B.xml"/><Relationship Id="rId2" Type="http://schemas.openxmlformats.org/officeDocument/2006/relationships/notesSlide" Target="../notesSlides/notesSlide5.xml"/><Relationship Id="rId1" Type="http://schemas.openxmlformats.org/officeDocument/2006/relationships/slideLayout" Target="../slideLayouts/slideLayout56.xml"/><Relationship Id="rId5" Type="http://schemas.openxmlformats.org/officeDocument/2006/relationships/hyperlink" Target="https://www.masssave.com/en/business/rebates-and-incentives/building-insulation-and-weatherization" TargetMode="Externa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hyperlink" Target="http://www.masssave.com/CIHPQPL" TargetMode="External"/><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14_7496350A.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73.png"/><Relationship Id="rId4" Type="http://schemas.openxmlformats.org/officeDocument/2006/relationships/image" Target="../media/image72.svg"/></Relationships>
</file>

<file path=ppt/slides/_rels/slide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3.sv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43.xml"/><Relationship Id="rId6" Type="http://schemas.openxmlformats.org/officeDocument/2006/relationships/hyperlink" Target="https://www.masssave.com/en/business/programs-and-services/building-energy-assessments/small-business-assessments" TargetMode="External"/><Relationship Id="rId5" Type="http://schemas.openxmlformats.org/officeDocument/2006/relationships/image" Target="../media/image55.svg"/><Relationship Id="rId10" Type="http://schemas.openxmlformats.org/officeDocument/2006/relationships/image" Target="../media/image59.svg"/><Relationship Id="rId4" Type="http://schemas.openxmlformats.org/officeDocument/2006/relationships/image" Target="../media/image54.png"/><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DEE1-A825-F24F-104C-B8A4C18BC135}"/>
              </a:ext>
            </a:extLst>
          </p:cNvPr>
          <p:cNvSpPr>
            <a:spLocks noGrp="1"/>
          </p:cNvSpPr>
          <p:nvPr>
            <p:ph type="title"/>
          </p:nvPr>
        </p:nvSpPr>
        <p:spPr/>
        <p:txBody>
          <a:bodyPr/>
          <a:lstStyle/>
          <a:p>
            <a:r>
              <a:rPr lang="en-US" dirty="0"/>
              <a:t>Reaching Small Business </a:t>
            </a:r>
            <a:endParaRPr lang="en-US" dirty="0">
              <a:solidFill>
                <a:schemeClr val="accent3"/>
              </a:solidFill>
            </a:endParaRPr>
          </a:p>
        </p:txBody>
      </p:sp>
      <p:sp>
        <p:nvSpPr>
          <p:cNvPr id="6" name="TextBox 5">
            <a:extLst>
              <a:ext uri="{FF2B5EF4-FFF2-40B4-BE49-F238E27FC236}">
                <a16:creationId xmlns:a16="http://schemas.microsoft.com/office/drawing/2014/main" id="{4644FA97-70A3-A180-361D-51D61C230933}"/>
              </a:ext>
            </a:extLst>
          </p:cNvPr>
          <p:cNvSpPr txBox="1"/>
          <p:nvPr/>
        </p:nvSpPr>
        <p:spPr>
          <a:xfrm>
            <a:off x="6951316" y="4232521"/>
            <a:ext cx="2206053" cy="369332"/>
          </a:xfrm>
          <a:prstGeom prst="rect">
            <a:avLst/>
          </a:prstGeom>
          <a:noFill/>
        </p:spPr>
        <p:txBody>
          <a:bodyPr wrap="none" rtlCol="0">
            <a:spAutoFit/>
          </a:bodyPr>
          <a:lstStyle/>
          <a:p>
            <a:pPr algn="ctr"/>
            <a:r>
              <a:rPr lang="en-US" dirty="0">
                <a:solidFill>
                  <a:schemeClr val="tx2">
                    <a:lumMod val="60000"/>
                    <a:lumOff val="40000"/>
                  </a:schemeClr>
                </a:solidFill>
              </a:rPr>
              <a:t>September 4, 2025</a:t>
            </a:r>
          </a:p>
        </p:txBody>
      </p:sp>
    </p:spTree>
    <p:extLst>
      <p:ext uri="{BB962C8B-B14F-4D97-AF65-F5344CB8AC3E}">
        <p14:creationId xmlns:p14="http://schemas.microsoft.com/office/powerpoint/2010/main" val="1065343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C1A63-35A5-4855-58E2-464F9BC2E43C}"/>
              </a:ext>
            </a:extLst>
          </p:cNvPr>
          <p:cNvSpPr>
            <a:spLocks noGrp="1"/>
          </p:cNvSpPr>
          <p:nvPr>
            <p:ph type="title"/>
          </p:nvPr>
        </p:nvSpPr>
        <p:spPr>
          <a:xfrm>
            <a:off x="552451" y="406626"/>
            <a:ext cx="4655004" cy="831624"/>
          </a:xfrm>
        </p:spPr>
        <p:txBody>
          <a:bodyPr>
            <a:normAutofit fontScale="90000"/>
          </a:bodyPr>
          <a:lstStyle/>
          <a:p>
            <a:r>
              <a:rPr lang="en-US" dirty="0"/>
              <a:t>Small Business Outreach Efforts</a:t>
            </a:r>
          </a:p>
        </p:txBody>
      </p:sp>
      <p:pic>
        <p:nvPicPr>
          <p:cNvPr id="13" name="Picture Placeholder 12" descr="Hand holding welcome sign">
            <a:extLst>
              <a:ext uri="{FF2B5EF4-FFF2-40B4-BE49-F238E27FC236}">
                <a16:creationId xmlns:a16="http://schemas.microsoft.com/office/drawing/2014/main" id="{11BFB922-CE9E-B62E-4429-D6D4D698A5E0}"/>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4232" r="3633"/>
          <a:stretch>
            <a:fillRect/>
          </a:stretch>
        </p:blipFill>
        <p:spPr>
          <a:xfrm>
            <a:off x="5800725" y="0"/>
            <a:ext cx="6391275" cy="6858000"/>
          </a:xfrm>
        </p:spPr>
      </p:pic>
      <p:sp>
        <p:nvSpPr>
          <p:cNvPr id="11" name="TextBox 10">
            <a:extLst>
              <a:ext uri="{FF2B5EF4-FFF2-40B4-BE49-F238E27FC236}">
                <a16:creationId xmlns:a16="http://schemas.microsoft.com/office/drawing/2014/main" id="{27513142-F273-04B2-9707-E4FD1BC0CE30}"/>
              </a:ext>
            </a:extLst>
          </p:cNvPr>
          <p:cNvSpPr txBox="1"/>
          <p:nvPr/>
        </p:nvSpPr>
        <p:spPr>
          <a:xfrm>
            <a:off x="552449" y="1443841"/>
            <a:ext cx="5328755"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a:cs typeface="Calibri"/>
              </a:rPr>
              <a:t>General Marketing</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a:cs typeface="Calibri"/>
              </a:rPr>
              <a:t>Statewide marketing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a:cs typeface="Calibri"/>
              </a:rPr>
              <a:t>Program administrator marketing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a:cs typeface="Calibri"/>
              </a:rPr>
              <a:t>Vendor marketing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a:cs typeface="Calibri"/>
              </a:rPr>
              <a:t>Targeted Marketing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a:cs typeface="Calibri"/>
              </a:rPr>
              <a:t>Case Studies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a:cs typeface="Calibri"/>
              </a:rPr>
              <a:t>Spotlight on Small Business videos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a:cs typeface="Calibri"/>
              </a:rPr>
              <a:t>Main Streets 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a:cs typeface="Calibri"/>
              </a:rPr>
              <a:t>Community First Partnership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a:cs typeface="Calibri"/>
              </a:rPr>
              <a:t>Language access efforts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a:cs typeface="Calibri"/>
              </a:rPr>
              <a:t>Industry organization partnerships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a:cs typeface="Calibri"/>
              </a:rPr>
              <a:t>Cold calls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a:cs typeface="Calibri"/>
              </a:rPr>
              <a:t>Trade ally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4029620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9051499-805E-D0D7-4372-DCDB81EA801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26777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399D0E-EAC0-4CE3-8460-B4B84FCBC36B}"/>
              </a:ext>
            </a:extLst>
          </p:cNvPr>
          <p:cNvSpPr txBox="1">
            <a:spLocks/>
          </p:cNvSpPr>
          <p:nvPr/>
        </p:nvSpPr>
        <p:spPr>
          <a:xfrm>
            <a:off x="6417733" y="490537"/>
            <a:ext cx="5291663" cy="116681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72CB07"/>
                </a:solidFill>
                <a:effectLst/>
                <a:uLnTx/>
                <a:uFillTx/>
                <a:latin typeface="Arial"/>
                <a:ea typeface="+mj-ea"/>
                <a:cs typeface="Arial"/>
              </a:rPr>
              <a:t>Commercial Weatherization</a:t>
            </a:r>
          </a:p>
        </p:txBody>
      </p:sp>
      <p:pic>
        <p:nvPicPr>
          <p:cNvPr id="4" name="Picture 3" descr="A person wearing goggles and gloves holding a piece of insulation&#10;&#10;Description automatically generated">
            <a:extLst>
              <a:ext uri="{FF2B5EF4-FFF2-40B4-BE49-F238E27FC236}">
                <a16:creationId xmlns:a16="http://schemas.microsoft.com/office/drawing/2014/main" id="{605C0162-B655-0911-D60F-576EA269BEFE}"/>
              </a:ext>
            </a:extLst>
          </p:cNvPr>
          <p:cNvPicPr>
            <a:picLocks noChangeAspect="1"/>
          </p:cNvPicPr>
          <p:nvPr/>
        </p:nvPicPr>
        <p:blipFill rotWithShape="1">
          <a:blip r:embed="rId4"/>
          <a:srcRect l="8147" r="9612"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Content Placeholder 1">
            <a:extLst>
              <a:ext uri="{FF2B5EF4-FFF2-40B4-BE49-F238E27FC236}">
                <a16:creationId xmlns:a16="http://schemas.microsoft.com/office/drawing/2014/main" id="{FB757942-DC6C-4FBD-A790-128D391C1093}"/>
              </a:ext>
            </a:extLst>
          </p:cNvPr>
          <p:cNvSpPr txBox="1">
            <a:spLocks/>
          </p:cNvSpPr>
          <p:nvPr/>
        </p:nvSpPr>
        <p:spPr>
          <a:xfrm>
            <a:off x="6417734" y="2000250"/>
            <a:ext cx="5291663" cy="4629148"/>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spcAft>
                <a:spcPts val="600"/>
              </a:spcAft>
              <a:buClr>
                <a:schemeClr val="accent6"/>
              </a:buClr>
              <a:buSzPct val="110000"/>
              <a:buFont typeface="Wingdings" charset="2"/>
              <a:buChar char="§"/>
              <a:defRPr sz="2800" kern="1200">
                <a:solidFill>
                  <a:schemeClr val="tx1">
                    <a:lumMod val="75000"/>
                  </a:schemeClr>
                </a:solidFill>
                <a:latin typeface="+mj-lt"/>
                <a:ea typeface="+mn-ea"/>
                <a:cs typeface="+mn-cs"/>
              </a:defRPr>
            </a:lvl1pPr>
            <a:lvl2pPr marL="742950" indent="-285750" algn="l" defTabSz="457200" rtl="0" eaLnBrk="1" latinLnBrk="0" hangingPunct="1">
              <a:spcBef>
                <a:spcPts val="0"/>
              </a:spcBef>
              <a:spcAft>
                <a:spcPts val="1200"/>
              </a:spcAft>
              <a:buClr>
                <a:schemeClr val="accent6"/>
              </a:buClr>
              <a:buSzPct val="100000"/>
              <a:buFont typeface="Arial" panose="020B0604020202020204" pitchFamily="34" charset="0"/>
              <a:buChar char="▫"/>
              <a:defRPr sz="2400" kern="1200">
                <a:solidFill>
                  <a:schemeClr val="tx1">
                    <a:lumMod val="75000"/>
                  </a:schemeClr>
                </a:solidFill>
                <a:latin typeface="+mj-lt"/>
                <a:ea typeface="+mn-ea"/>
                <a:cs typeface="+mn-cs"/>
              </a:defRPr>
            </a:lvl2pPr>
            <a:lvl3pPr marL="1143000" indent="-228600" algn="l" defTabSz="457200" rtl="0" eaLnBrk="1" latinLnBrk="0" hangingPunct="1">
              <a:spcBef>
                <a:spcPts val="0"/>
              </a:spcBef>
              <a:buClr>
                <a:schemeClr val="accent6"/>
              </a:buClr>
              <a:buSzPct val="110000"/>
              <a:buFont typeface="Wingdings" charset="2"/>
              <a:buChar char="§"/>
              <a:defRPr sz="2000" kern="1200">
                <a:solidFill>
                  <a:schemeClr val="tx1">
                    <a:lumMod val="75000"/>
                  </a:schemeClr>
                </a:solidFill>
                <a:latin typeface="+mj-lt"/>
                <a:ea typeface="+mn-ea"/>
                <a:cs typeface="+mn-cs"/>
              </a:defRPr>
            </a:lvl3pPr>
            <a:lvl4pPr marL="1600200" indent="-228600" algn="l" defTabSz="457200" rtl="0" eaLnBrk="1" latinLnBrk="0" hangingPunct="1">
              <a:spcBef>
                <a:spcPct val="20000"/>
              </a:spcBef>
              <a:buClr>
                <a:schemeClr val="accent6"/>
              </a:buClr>
              <a:buSzPct val="100000"/>
              <a:buFont typeface="Arial" panose="020B0604020202020204" pitchFamily="34" charset="0"/>
              <a:buChar char="▫"/>
              <a:defRPr sz="1800" kern="1200">
                <a:solidFill>
                  <a:schemeClr val="tx1">
                    <a:lumMod val="75000"/>
                  </a:schemeClr>
                </a:solidFill>
                <a:latin typeface="+mj-lt"/>
                <a:ea typeface="+mn-ea"/>
                <a:cs typeface="+mn-cs"/>
              </a:defRPr>
            </a:lvl4pPr>
            <a:lvl5pPr marL="2057400" indent="-228600" algn="l" defTabSz="457200" rtl="0" eaLnBrk="1" latinLnBrk="0" hangingPunct="1">
              <a:spcBef>
                <a:spcPct val="20000"/>
              </a:spcBef>
              <a:buClr>
                <a:schemeClr val="accent6"/>
              </a:buClr>
              <a:buSzPct val="110000"/>
              <a:buFont typeface="Wingdings" charset="2"/>
              <a:buChar char="§"/>
              <a:defRPr sz="1800" kern="1200">
                <a:solidFill>
                  <a:schemeClr val="tx1">
                    <a:lumMod val="75000"/>
                  </a:schemeClr>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28600" algn="l" defTabSz="914400" rtl="0" eaLnBrk="1" fontAlgn="auto" latinLnBrk="0" hangingPunct="1">
              <a:lnSpc>
                <a:spcPct val="90000"/>
              </a:lnSpc>
              <a:spcBef>
                <a:spcPct val="20000"/>
              </a:spcBef>
              <a:spcAft>
                <a:spcPts val="600"/>
              </a:spcAft>
              <a:buClr>
                <a:srgbClr val="64B006"/>
              </a:buClr>
              <a:buSzPct val="110000"/>
              <a:buFont typeface="Arial" panose="020B0604020202020204" pitchFamily="34" charset="0"/>
              <a:buChar char="•"/>
              <a:tabLst/>
              <a:defRPr/>
            </a:pPr>
            <a:r>
              <a:rPr kumimoji="0" lang="en-US" sz="2000" b="0" i="0" u="none" strike="noStrike" kern="1200" cap="none" spc="0" normalizeH="0" baseline="0" noProof="0">
                <a:ln>
                  <a:noFill/>
                </a:ln>
                <a:solidFill>
                  <a:prstClr val="white">
                    <a:lumMod val="49000"/>
                  </a:prstClr>
                </a:solidFill>
                <a:effectLst/>
                <a:uLnTx/>
                <a:uFillTx/>
                <a:latin typeface="Arial"/>
                <a:ea typeface="+mn-ea"/>
                <a:cs typeface="Arial"/>
              </a:rPr>
              <a:t>Available Weatherization Measures</a:t>
            </a:r>
          </a:p>
          <a:p>
            <a:pPr marL="742950" marR="0" lvl="1" indent="-228600" algn="l" defTabSz="914400" rtl="0" eaLnBrk="1" fontAlgn="auto" latinLnBrk="0" hangingPunct="1">
              <a:lnSpc>
                <a:spcPct val="90000"/>
              </a:lnSpc>
              <a:spcBef>
                <a:spcPct val="20000"/>
              </a:spcBef>
              <a:spcAft>
                <a:spcPts val="600"/>
              </a:spcAft>
              <a:buClr>
                <a:srgbClr val="64B006"/>
              </a:buClr>
              <a:buSzPct val="110000"/>
              <a:buFont typeface="Arial" panose="020B0604020202020204" pitchFamily="34" charset="0"/>
              <a:buChar char="•"/>
              <a:tabLst/>
              <a:defRPr/>
            </a:pPr>
            <a:r>
              <a:rPr kumimoji="0" lang="en-US" sz="2000" b="0" i="0" u="none" strike="noStrike" kern="1200" cap="none" spc="0" normalizeH="0" baseline="0" noProof="0">
                <a:ln>
                  <a:noFill/>
                </a:ln>
                <a:solidFill>
                  <a:prstClr val="white">
                    <a:lumMod val="49000"/>
                  </a:prstClr>
                </a:solidFill>
                <a:effectLst/>
                <a:uLnTx/>
                <a:uFillTx/>
                <a:latin typeface="Arial"/>
                <a:ea typeface="+mn-ea"/>
                <a:cs typeface="Arial"/>
              </a:rPr>
              <a:t>Building Insulation (wall, attic, basement)</a:t>
            </a:r>
          </a:p>
          <a:p>
            <a:pPr marL="742950" marR="0" lvl="1" indent="-228600" algn="l" defTabSz="914400" rtl="0" eaLnBrk="1" fontAlgn="auto" latinLnBrk="0" hangingPunct="1">
              <a:lnSpc>
                <a:spcPct val="90000"/>
              </a:lnSpc>
              <a:spcBef>
                <a:spcPct val="20000"/>
              </a:spcBef>
              <a:spcAft>
                <a:spcPts val="600"/>
              </a:spcAft>
              <a:buClr>
                <a:srgbClr val="64B006"/>
              </a:buClr>
              <a:buSzPct val="110000"/>
              <a:buFont typeface="Arial" panose="020B0604020202020204" pitchFamily="34" charset="0"/>
              <a:buChar char="•"/>
              <a:tabLst/>
              <a:defRPr/>
            </a:pPr>
            <a:r>
              <a:rPr kumimoji="0" lang="en-US" sz="2000" b="0" i="0" u="none" strike="noStrike" kern="1200" cap="none" spc="0" normalizeH="0" baseline="0" noProof="0">
                <a:ln>
                  <a:noFill/>
                </a:ln>
                <a:solidFill>
                  <a:prstClr val="white">
                    <a:lumMod val="49000"/>
                  </a:prstClr>
                </a:solidFill>
                <a:effectLst/>
                <a:uLnTx/>
                <a:uFillTx/>
                <a:latin typeface="Arial"/>
                <a:ea typeface="+mn-ea"/>
                <a:cs typeface="Arial"/>
              </a:rPr>
              <a:t>Building Air Sealing</a:t>
            </a:r>
          </a:p>
          <a:p>
            <a:pPr marL="742950" marR="0" lvl="1" indent="-228600" algn="l" defTabSz="914400" rtl="0" eaLnBrk="1" fontAlgn="auto" latinLnBrk="0" hangingPunct="1">
              <a:lnSpc>
                <a:spcPct val="90000"/>
              </a:lnSpc>
              <a:spcBef>
                <a:spcPct val="20000"/>
              </a:spcBef>
              <a:spcAft>
                <a:spcPts val="600"/>
              </a:spcAft>
              <a:buClr>
                <a:srgbClr val="64B006"/>
              </a:buClr>
              <a:buSzPct val="110000"/>
              <a:buFont typeface="Arial" panose="020B0604020202020204" pitchFamily="34" charset="0"/>
              <a:buChar char="•"/>
              <a:tabLst/>
              <a:defRPr/>
            </a:pPr>
            <a:r>
              <a:rPr kumimoji="0" lang="en-US" sz="2000" b="0" i="0" u="none" strike="noStrike" kern="1200" cap="none" spc="0" normalizeH="0" baseline="0" noProof="0">
                <a:ln>
                  <a:noFill/>
                </a:ln>
                <a:solidFill>
                  <a:prstClr val="white">
                    <a:lumMod val="49000"/>
                  </a:prstClr>
                </a:solidFill>
                <a:effectLst/>
                <a:uLnTx/>
                <a:uFillTx/>
                <a:latin typeface="Arial"/>
                <a:ea typeface="+mn-ea"/>
                <a:cs typeface="Arial"/>
              </a:rPr>
              <a:t>Weather Stripping</a:t>
            </a:r>
          </a:p>
          <a:p>
            <a:pPr marL="342900" marR="0" lvl="0" indent="-228600" algn="l" defTabSz="914400" rtl="0" eaLnBrk="1" fontAlgn="auto" latinLnBrk="0" hangingPunct="1">
              <a:lnSpc>
                <a:spcPct val="90000"/>
              </a:lnSpc>
              <a:spcBef>
                <a:spcPct val="20000"/>
              </a:spcBef>
              <a:spcAft>
                <a:spcPts val="600"/>
              </a:spcAft>
              <a:buClr>
                <a:srgbClr val="64B006"/>
              </a:buClr>
              <a:buSzPct val="110000"/>
              <a:buFont typeface="Arial" panose="020B0604020202020204" pitchFamily="34" charset="0"/>
              <a:buChar char="•"/>
              <a:tabLst/>
              <a:defRPr/>
            </a:pPr>
            <a:r>
              <a:rPr kumimoji="0" lang="en-US" sz="2000" b="0" i="0" u="none" strike="noStrike" kern="1200" cap="none" spc="0" normalizeH="0" baseline="0" noProof="0">
                <a:ln>
                  <a:noFill/>
                </a:ln>
                <a:solidFill>
                  <a:prstClr val="white">
                    <a:lumMod val="49000"/>
                  </a:prstClr>
                </a:solidFill>
                <a:effectLst/>
                <a:uLnTx/>
                <a:uFillTx/>
                <a:latin typeface="Arial"/>
                <a:ea typeface="+mn-ea"/>
                <a:cs typeface="Arial"/>
              </a:rPr>
              <a:t>Recent Changes</a:t>
            </a:r>
          </a:p>
          <a:p>
            <a:pPr marL="742950" marR="0" lvl="1" indent="-228600" algn="l" defTabSz="914400" rtl="0" eaLnBrk="1" fontAlgn="auto" latinLnBrk="0" hangingPunct="1">
              <a:lnSpc>
                <a:spcPct val="90000"/>
              </a:lnSpc>
              <a:spcBef>
                <a:spcPct val="20000"/>
              </a:spcBef>
              <a:spcAft>
                <a:spcPts val="600"/>
              </a:spcAft>
              <a:buClr>
                <a:srgbClr val="64B006"/>
              </a:buClr>
              <a:buSzPct val="110000"/>
              <a:buFont typeface="Arial" panose="020B0604020202020204" pitchFamily="34" charset="0"/>
              <a:buChar char="•"/>
              <a:tabLst/>
              <a:defRPr/>
            </a:pPr>
            <a:r>
              <a:rPr kumimoji="0" lang="en-US" sz="2000" b="0" i="0" u="none" strike="noStrike" kern="1200" cap="none" spc="0" normalizeH="0" baseline="0" noProof="0">
                <a:ln>
                  <a:noFill/>
                </a:ln>
                <a:solidFill>
                  <a:prstClr val="white">
                    <a:lumMod val="49000"/>
                  </a:prstClr>
                </a:solidFill>
                <a:effectLst/>
                <a:uLnTx/>
                <a:uFillTx/>
                <a:latin typeface="Arial"/>
                <a:ea typeface="+mn-ea"/>
                <a:cs typeface="Arial"/>
              </a:rPr>
              <a:t>Pre-weatherization barrier mitigation incentives for knob &amp; tube and vermiculite/asbestos remediation</a:t>
            </a:r>
          </a:p>
          <a:p>
            <a:pPr marL="342900" marR="0" lvl="0" indent="-342900" algn="l" defTabSz="914400" rtl="0" eaLnBrk="1" fontAlgn="auto" latinLnBrk="0" hangingPunct="1">
              <a:lnSpc>
                <a:spcPct val="90000"/>
              </a:lnSpc>
              <a:spcBef>
                <a:spcPct val="20000"/>
              </a:spcBef>
              <a:spcAft>
                <a:spcPts val="600"/>
              </a:spcAft>
              <a:buClr>
                <a:srgbClr val="64B006"/>
              </a:buClr>
              <a:buSzPct val="110000"/>
              <a:buFont typeface="Arial" panose="020B0604020202020204" pitchFamily="34" charset="0"/>
              <a:buChar char="•"/>
              <a:tabLst/>
              <a:defRPr/>
            </a:pPr>
            <a:r>
              <a:rPr kumimoji="0" lang="en-US" sz="2000" b="0" i="0" u="none" strike="noStrike" kern="1200" cap="none" spc="0" normalizeH="0" baseline="0" noProof="0">
                <a:ln>
                  <a:noFill/>
                </a:ln>
                <a:solidFill>
                  <a:prstClr val="white">
                    <a:lumMod val="49000"/>
                  </a:prstClr>
                </a:solidFill>
                <a:effectLst/>
                <a:uLnTx/>
                <a:uFillTx/>
                <a:latin typeface="Arial"/>
                <a:ea typeface="+mn-ea"/>
                <a:cs typeface="Arial"/>
              </a:rPr>
              <a:t>Available to customers through Turnkey or Applications/CDO</a:t>
            </a:r>
          </a:p>
          <a:p>
            <a:pPr marL="742950" marR="0" lvl="1" indent="-228600" algn="l" defTabSz="914400" rtl="0" eaLnBrk="1" fontAlgn="auto" latinLnBrk="0" hangingPunct="1">
              <a:lnSpc>
                <a:spcPct val="90000"/>
              </a:lnSpc>
              <a:spcBef>
                <a:spcPts val="0"/>
              </a:spcBef>
              <a:spcAft>
                <a:spcPts val="1200"/>
              </a:spcAft>
              <a:buClr>
                <a:srgbClr val="64B006"/>
              </a:buClr>
              <a:buSzPct val="100000"/>
              <a:buFont typeface="Arial" panose="020B0604020202020204" pitchFamily="34" charset="0"/>
              <a:buChar char="•"/>
              <a:tabLst/>
              <a:defRPr/>
            </a:pPr>
            <a:endParaRPr kumimoji="0" lang="en-US" sz="1800" b="0" i="0" u="none" strike="noStrike" kern="1200" cap="none" spc="0" normalizeH="0" baseline="0" noProof="0">
              <a:ln>
                <a:noFill/>
              </a:ln>
              <a:solidFill>
                <a:prstClr val="white">
                  <a:lumMod val="49000"/>
                </a:prstClr>
              </a:solidFill>
              <a:effectLst/>
              <a:uLnTx/>
              <a:uFillTx/>
              <a:latin typeface="Arial"/>
              <a:ea typeface="+mn-ea"/>
              <a:cs typeface="Arial"/>
            </a:endParaRPr>
          </a:p>
          <a:p>
            <a:pPr marL="342900" marR="0" lvl="0" indent="-228600" algn="l" defTabSz="914400" rtl="0" eaLnBrk="1" fontAlgn="auto" latinLnBrk="0" hangingPunct="1">
              <a:lnSpc>
                <a:spcPct val="90000"/>
              </a:lnSpc>
              <a:spcBef>
                <a:spcPct val="20000"/>
              </a:spcBef>
              <a:spcAft>
                <a:spcPts val="600"/>
              </a:spcAft>
              <a:buClr>
                <a:srgbClr val="64B006"/>
              </a:buClr>
              <a:buSzPct val="110000"/>
              <a:buFont typeface="Arial" panose="020B0604020202020204" pitchFamily="34" charset="0"/>
              <a:buChar char="•"/>
              <a:tabLst/>
              <a:defRPr/>
            </a:pPr>
            <a:r>
              <a:rPr kumimoji="0" lang="en-US" sz="1800" b="0" i="0" u="none" strike="noStrike" kern="1200" cap="none" spc="0" normalizeH="0" baseline="0" noProof="0">
                <a:ln>
                  <a:noFill/>
                </a:ln>
                <a:solidFill>
                  <a:prstClr val="white">
                    <a:lumMod val="49000"/>
                  </a:prstClr>
                </a:solidFill>
                <a:effectLst/>
                <a:uLnTx/>
                <a:uFillTx/>
                <a:latin typeface="Arial"/>
                <a:ea typeface="+mn-ea"/>
                <a:cs typeface="Arial"/>
              </a:rPr>
              <a:t>More info at </a:t>
            </a:r>
            <a:r>
              <a:rPr kumimoji="0" lang="en-US" sz="1800" b="0" i="0" u="none" strike="noStrike" kern="1200" cap="none" spc="0" normalizeH="0" baseline="0" noProof="0">
                <a:ln>
                  <a:noFill/>
                </a:ln>
                <a:solidFill>
                  <a:srgbClr val="0070C0"/>
                </a:solidFill>
                <a:effectLst/>
                <a:uLnTx/>
                <a:uFillTx/>
                <a:latin typeface="Arial"/>
                <a:ea typeface="+mn-ea"/>
                <a:cs typeface="Arial"/>
                <a:hlinkClick r:id="rId5">
                  <a:extLst>
                    <a:ext uri="{A12FA001-AC4F-418D-AE19-62706E023703}">
                      <ahyp:hlinkClr xmlns:ahyp="http://schemas.microsoft.com/office/drawing/2018/hyperlinkcolor" val="tx"/>
                    </a:ext>
                  </a:extLst>
                </a:hlinkClick>
              </a:rPr>
              <a:t>MassSave.com/ciwx</a:t>
            </a:r>
          </a:p>
        </p:txBody>
      </p:sp>
    </p:spTree>
    <p:extLst>
      <p:ext uri="{BB962C8B-B14F-4D97-AF65-F5344CB8AC3E}">
        <p14:creationId xmlns:p14="http://schemas.microsoft.com/office/powerpoint/2010/main" val="827959195"/>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65335A4-247C-4F37-B1B5-513327E2516A}"/>
              </a:ext>
            </a:extLst>
          </p:cNvPr>
          <p:cNvGraphicFramePr>
            <a:graphicFrameLocks noGrp="1"/>
          </p:cNvGraphicFramePr>
          <p:nvPr/>
        </p:nvGraphicFramePr>
        <p:xfrm>
          <a:off x="980902" y="1602845"/>
          <a:ext cx="9971970" cy="4488995"/>
        </p:xfrm>
        <a:graphic>
          <a:graphicData uri="http://schemas.openxmlformats.org/drawingml/2006/table">
            <a:tbl>
              <a:tblPr firstRow="1" firstCol="1" bandRow="1">
                <a:tableStyleId>{72833802-FEF1-4C79-8D5D-14CF1EAF98D9}</a:tableStyleId>
              </a:tblPr>
              <a:tblGrid>
                <a:gridCol w="3646170">
                  <a:extLst>
                    <a:ext uri="{9D8B030D-6E8A-4147-A177-3AD203B41FA5}">
                      <a16:colId xmlns:a16="http://schemas.microsoft.com/office/drawing/2014/main" val="2228967002"/>
                    </a:ext>
                  </a:extLst>
                </a:gridCol>
                <a:gridCol w="3451860">
                  <a:extLst>
                    <a:ext uri="{9D8B030D-6E8A-4147-A177-3AD203B41FA5}">
                      <a16:colId xmlns:a16="http://schemas.microsoft.com/office/drawing/2014/main" val="3641935191"/>
                    </a:ext>
                  </a:extLst>
                </a:gridCol>
                <a:gridCol w="2873940">
                  <a:extLst>
                    <a:ext uri="{9D8B030D-6E8A-4147-A177-3AD203B41FA5}">
                      <a16:colId xmlns:a16="http://schemas.microsoft.com/office/drawing/2014/main" val="2116576495"/>
                    </a:ext>
                  </a:extLst>
                </a:gridCol>
              </a:tblGrid>
              <a:tr h="726239">
                <a:tc>
                  <a:txBody>
                    <a:bodyPr/>
                    <a:lstStyle/>
                    <a:p>
                      <a:pPr marL="0" marR="0" algn="ctr">
                        <a:spcBef>
                          <a:spcPts val="0"/>
                        </a:spcBef>
                        <a:spcAft>
                          <a:spcPts val="0"/>
                        </a:spcAft>
                      </a:pPr>
                      <a:r>
                        <a:rPr lang="en-US" sz="2000" b="0" dirty="0">
                          <a:solidFill>
                            <a:srgbClr val="FFFFFF"/>
                          </a:solidFill>
                          <a:effectLst/>
                          <a:latin typeface="Arial"/>
                          <a:cs typeface="Arial"/>
                        </a:rPr>
                        <a:t>Equipment Type</a:t>
                      </a:r>
                      <a:endParaRPr lang="en-US" sz="2000" b="0" dirty="0">
                        <a:effectLst/>
                        <a:latin typeface="Arial"/>
                        <a:ea typeface="Calibri" panose="020F0502020204030204" pitchFamily="34" charset="0"/>
                        <a:cs typeface="Arial"/>
                      </a:endParaRP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marL="0" marR="0" algn="ctr" defTabSz="457200" rtl="0" eaLnBrk="1" latinLnBrk="0" hangingPunct="1">
                        <a:spcBef>
                          <a:spcPts val="0"/>
                        </a:spcBef>
                        <a:spcAft>
                          <a:spcPts val="0"/>
                        </a:spcAft>
                      </a:pPr>
                      <a:r>
                        <a:rPr lang="en-US" sz="2000" b="0" kern="1200" dirty="0">
                          <a:solidFill>
                            <a:srgbClr val="FFFFFF"/>
                          </a:solidFill>
                          <a:effectLst/>
                          <a:latin typeface="Arial"/>
                          <a:cs typeface="Arial"/>
                        </a:rPr>
                        <a:t>Efficiency Requirement</a:t>
                      </a:r>
                      <a:endParaRPr lang="en-US" sz="2000" b="0" kern="1200" dirty="0">
                        <a:solidFill>
                          <a:srgbClr val="FFFFFF"/>
                        </a:solidFill>
                        <a:effectLst/>
                        <a:latin typeface="Arial"/>
                        <a:ea typeface="Calibri" panose="020F0502020204030204" pitchFamily="34" charset="0"/>
                        <a:cs typeface="Arial"/>
                      </a:endParaRP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marL="0" marR="0" algn="ctr">
                        <a:spcBef>
                          <a:spcPts val="0"/>
                        </a:spcBef>
                        <a:spcAft>
                          <a:spcPts val="0"/>
                        </a:spcAft>
                      </a:pPr>
                      <a:r>
                        <a:rPr lang="en-US" sz="2000" b="0" dirty="0">
                          <a:solidFill>
                            <a:srgbClr val="FFFFFF"/>
                          </a:solidFill>
                          <a:effectLst/>
                          <a:latin typeface="Arial"/>
                          <a:cs typeface="Arial"/>
                        </a:rPr>
                        <a:t>Rebate Amount</a:t>
                      </a:r>
                      <a:endParaRPr lang="en-US" sz="2000" b="0" dirty="0">
                        <a:effectLst/>
                        <a:latin typeface="Arial"/>
                        <a:ea typeface="Calibri" panose="020F0502020204030204" pitchFamily="34" charset="0"/>
                        <a:cs typeface="Arial"/>
                      </a:endParaRP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3238976457"/>
                  </a:ext>
                </a:extLst>
              </a:tr>
              <a:tr h="9193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rgbClr val="000000"/>
                          </a:solidFill>
                          <a:effectLst/>
                          <a:latin typeface="Arial"/>
                          <a:ea typeface="+mn-ea"/>
                          <a:cs typeface="Arial"/>
                        </a:rPr>
                        <a:t>Air Source Heat Pumps</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marL="0" marR="0" lvl="0" indent="0" algn="ctr" rtl="0" eaLnBrk="1" fontAlgn="auto" latinLnBrk="0" hangingPunct="1">
                        <a:lnSpc>
                          <a:spcPct val="100000"/>
                        </a:lnSpc>
                        <a:spcBef>
                          <a:spcPts val="0"/>
                        </a:spcBef>
                        <a:spcAft>
                          <a:spcPts val="0"/>
                        </a:spcAft>
                        <a:buClrTx/>
                        <a:buSzTx/>
                        <a:buFontTx/>
                        <a:buNone/>
                      </a:pPr>
                      <a:r>
                        <a:rPr lang="en-US" sz="2000" b="0" kern="1200" dirty="0">
                          <a:solidFill>
                            <a:srgbClr val="000000"/>
                          </a:solidFill>
                          <a:effectLst/>
                          <a:latin typeface="Arial"/>
                          <a:ea typeface="+mn-ea"/>
                          <a:cs typeface="Arial"/>
                        </a:rPr>
                        <a:t>Refer to </a:t>
                      </a:r>
                      <a:r>
                        <a:rPr lang="en-US" sz="2000" b="0" kern="1200" dirty="0">
                          <a:solidFill>
                            <a:srgbClr val="000000"/>
                          </a:solidFill>
                          <a:effectLst/>
                          <a:latin typeface="Arial"/>
                          <a:ea typeface="+mn-ea"/>
                          <a:cs typeface="Arial"/>
                          <a:hlinkClick r:id="rId3"/>
                        </a:rPr>
                        <a:t>MassSave.com/CIHPQPL</a:t>
                      </a:r>
                      <a:r>
                        <a:rPr lang="en-US" sz="2000" b="0" kern="1200" dirty="0">
                          <a:solidFill>
                            <a:srgbClr val="000000"/>
                          </a:solidFill>
                          <a:effectLst/>
                          <a:latin typeface="Arial"/>
                          <a:ea typeface="+mn-ea"/>
                          <a:cs typeface="Arial"/>
                        </a:rPr>
                        <a:t> </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tx2">
                        <a:lumMod val="20000"/>
                        <a:lumOff val="80000"/>
                      </a:schemeClr>
                    </a:solidFill>
                  </a:tcPr>
                </a:tc>
                <a:tc>
                  <a:txBody>
                    <a:bodyPr/>
                    <a:lstStyle/>
                    <a:p>
                      <a:pPr marL="0" marR="0" algn="ctr">
                        <a:spcBef>
                          <a:spcPts val="0"/>
                        </a:spcBef>
                        <a:spcAft>
                          <a:spcPts val="0"/>
                        </a:spcAft>
                      </a:pPr>
                      <a:r>
                        <a:rPr lang="en-US" sz="2000" b="0" dirty="0">
                          <a:solidFill>
                            <a:srgbClr val="000000"/>
                          </a:solidFill>
                          <a:effectLst/>
                          <a:latin typeface="Arial"/>
                          <a:cs typeface="Arial"/>
                        </a:rPr>
                        <a:t>$2,500 per ton*</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527417337"/>
                  </a:ext>
                </a:extLst>
              </a:tr>
              <a:tr h="9384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rgbClr val="000000"/>
                          </a:solidFill>
                          <a:effectLst/>
                          <a:latin typeface="Arial"/>
                          <a:ea typeface="+mn-ea"/>
                          <a:cs typeface="Arial"/>
                        </a:rPr>
                        <a:t>Air Source Variable Refrigerant Flow (VRF)</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b="0" kern="1200">
                        <a:solidFill>
                          <a:srgbClr val="000000"/>
                        </a:solidFill>
                        <a:effectLst/>
                        <a:latin typeface="Arial"/>
                        <a:ea typeface="+mn-ea"/>
                        <a:cs typeface="Arial"/>
                      </a:endParaRP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rgbClr val="000000"/>
                          </a:solidFill>
                          <a:effectLst/>
                          <a:latin typeface="Arial"/>
                          <a:ea typeface="+mn-ea"/>
                          <a:cs typeface="Arial"/>
                        </a:rPr>
                        <a:t>$3,500 per ton*</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5918960"/>
                  </a:ext>
                </a:extLst>
              </a:tr>
              <a:tr h="790795">
                <a:tc>
                  <a:txBody>
                    <a:bodyPr/>
                    <a:lstStyle/>
                    <a:p>
                      <a:pPr marL="0" marR="0" lvl="0" indent="0" algn="ctr" rtl="0">
                        <a:lnSpc>
                          <a:spcPct val="100000"/>
                        </a:lnSpc>
                        <a:spcBef>
                          <a:spcPts val="0"/>
                        </a:spcBef>
                        <a:spcAft>
                          <a:spcPts val="0"/>
                        </a:spcAft>
                        <a:buClrTx/>
                        <a:buSzTx/>
                        <a:buFontTx/>
                        <a:buNone/>
                      </a:pPr>
                      <a:r>
                        <a:rPr lang="en-US" sz="2000" b="0" kern="1200" dirty="0">
                          <a:solidFill>
                            <a:srgbClr val="000000"/>
                          </a:solidFill>
                          <a:effectLst/>
                          <a:latin typeface="Arial"/>
                          <a:ea typeface="+mn-ea"/>
                          <a:cs typeface="Arial"/>
                        </a:rPr>
                        <a:t>Ground Source Heat Pumps</a:t>
                      </a:r>
                    </a:p>
                  </a:txBody>
                  <a:tcPr marL="34290" marR="34290" marT="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pPr marL="0" marR="0" lvl="0" indent="0" algn="ctr" defTabSz="457200" rtl="0">
                        <a:lnSpc>
                          <a:spcPct val="100000"/>
                        </a:lnSpc>
                        <a:spcBef>
                          <a:spcPts val="0"/>
                        </a:spcBef>
                        <a:spcAft>
                          <a:spcPts val="0"/>
                        </a:spcAft>
                        <a:buClrTx/>
                        <a:buSzTx/>
                        <a:buFontTx/>
                        <a:buNone/>
                        <a:tabLst/>
                        <a:defRPr/>
                      </a:pPr>
                      <a:endParaRPr lang="en-US" sz="2000" b="0" kern="1200">
                        <a:solidFill>
                          <a:srgbClr val="000000"/>
                        </a:solidFill>
                        <a:effectLst/>
                        <a:latin typeface="Arial"/>
                        <a:ea typeface="+mn-ea"/>
                        <a:cs typeface="Arial"/>
                      </a:endParaRPr>
                    </a:p>
                  </a:txBody>
                  <a:tcPr marL="34290" marR="3429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algn="ctr">
                        <a:spcBef>
                          <a:spcPts val="0"/>
                        </a:spcBef>
                        <a:spcAft>
                          <a:spcPts val="0"/>
                        </a:spcAft>
                        <a:buNone/>
                      </a:pPr>
                      <a:r>
                        <a:rPr lang="en-US" sz="2000" dirty="0">
                          <a:latin typeface="Arial"/>
                          <a:cs typeface="Arial"/>
                        </a:rPr>
                        <a:t>$4,500 per ton*</a:t>
                      </a:r>
                      <a:endParaRPr lang="en-US" dirty="0">
                        <a:latin typeface="Arial" panose="020B0604020202020204" pitchFamily="34" charset="0"/>
                        <a:cs typeface="Arial" panose="020B0604020202020204" pitchFamily="34" charset="0"/>
                      </a:endParaRPr>
                    </a:p>
                  </a:txBody>
                  <a:tcPr marL="34290" marR="3429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20000"/>
                        <a:lumOff val="80000"/>
                      </a:schemeClr>
                    </a:solidFill>
                  </a:tcPr>
                </a:tc>
                <a:extLst>
                  <a:ext uri="{0D108BD9-81ED-4DB2-BD59-A6C34878D82A}">
                    <a16:rowId xmlns:a16="http://schemas.microsoft.com/office/drawing/2014/main" val="2474865385"/>
                  </a:ext>
                </a:extLst>
              </a:tr>
              <a:tr h="1114192">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lumMod val="85000"/>
                              <a:lumOff val="15000"/>
                            </a:schemeClr>
                          </a:solidFill>
                          <a:effectLst/>
                          <a:latin typeface="Arial"/>
                          <a:cs typeface="Arial"/>
                        </a:rPr>
                        <a:t>*Tons calculated based on AHRI cooling capacity divided 12,000 BTUs. (1 ton = 12,000 BTUs).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tx1">
                              <a:lumMod val="85000"/>
                              <a:lumOff val="15000"/>
                            </a:schemeClr>
                          </a:solidFill>
                          <a:effectLst/>
                          <a:latin typeface="Arial"/>
                          <a:ea typeface="+mn-ea"/>
                          <a:cs typeface="Arial"/>
                        </a:rPr>
                        <a:t>NOTE: Projects exceeding 150 tons in total require pre-approval for Cape Light Compact, Eversource and National Grid customers, and all projects require pre-approval for Berkshire Gas, Liberty Utilities and Unitil customers</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kern="1200">
                        <a:solidFill>
                          <a:srgbClr val="000000"/>
                        </a:solidFill>
                        <a:effectLst/>
                        <a:latin typeface="Gotham Book"/>
                        <a:ea typeface="+mn-ea"/>
                        <a:cs typeface="+mn-cs"/>
                      </a:endParaRPr>
                    </a:p>
                  </a:txBody>
                  <a:tcPr marL="34290" marR="34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defTabSz="457200" rtl="0" eaLnBrk="1" latinLnBrk="0" hangingPunct="1">
                        <a:spcBef>
                          <a:spcPts val="0"/>
                        </a:spcBef>
                        <a:spcAft>
                          <a:spcPts val="0"/>
                        </a:spcAft>
                      </a:pPr>
                      <a:endParaRPr lang="en-US" sz="2400" kern="1200">
                        <a:solidFill>
                          <a:srgbClr val="000000"/>
                        </a:solidFill>
                        <a:effectLst/>
                        <a:latin typeface="Gotham Book"/>
                        <a:ea typeface="+mn-ea"/>
                        <a:cs typeface="+mn-cs"/>
                      </a:endParaRPr>
                    </a:p>
                  </a:txBody>
                  <a:tcPr marL="34290" marR="34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979143"/>
                  </a:ext>
                </a:extLst>
              </a:tr>
            </a:tbl>
          </a:graphicData>
        </a:graphic>
      </p:graphicFrame>
      <p:sp>
        <p:nvSpPr>
          <p:cNvPr id="7" name="Title 1">
            <a:extLst>
              <a:ext uri="{FF2B5EF4-FFF2-40B4-BE49-F238E27FC236}">
                <a16:creationId xmlns:a16="http://schemas.microsoft.com/office/drawing/2014/main" id="{98E976E1-AA10-42C6-81E1-9FA266ED276E}"/>
              </a:ext>
            </a:extLst>
          </p:cNvPr>
          <p:cNvSpPr>
            <a:spLocks noGrp="1"/>
          </p:cNvSpPr>
          <p:nvPr>
            <p:ph type="title"/>
          </p:nvPr>
        </p:nvSpPr>
        <p:spPr>
          <a:xfrm>
            <a:off x="897346" y="633646"/>
            <a:ext cx="9629958" cy="824041"/>
          </a:xfrm>
        </p:spPr>
        <p:txBody>
          <a:bodyPr>
            <a:normAutofit/>
          </a:bodyPr>
          <a:lstStyle/>
          <a:p>
            <a:r>
              <a:rPr lang="en-US" dirty="0">
                <a:solidFill>
                  <a:schemeClr val="accent2"/>
                </a:solidFill>
                <a:latin typeface="Arial"/>
                <a:cs typeface="Arial"/>
              </a:rPr>
              <a:t>Commercial Heat Pump Rebates - applications</a:t>
            </a:r>
            <a:endParaRPr lang="en-US"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509017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F2F846-BA74-095E-02EC-D273F24D4F87}"/>
              </a:ext>
            </a:extLst>
          </p:cNvPr>
          <p:cNvSpPr>
            <a:spLocks noGrp="1"/>
          </p:cNvSpPr>
          <p:nvPr>
            <p:ph type="title"/>
          </p:nvPr>
        </p:nvSpPr>
        <p:spPr/>
        <p:txBody>
          <a:bodyPr/>
          <a:lstStyle/>
          <a:p>
            <a:r>
              <a:rPr lang="en-US" dirty="0"/>
              <a:t>Small Businesses: Q&amp;A</a:t>
            </a:r>
          </a:p>
        </p:txBody>
      </p:sp>
      <p:sp>
        <p:nvSpPr>
          <p:cNvPr id="4" name="Content Placeholder 3">
            <a:extLst>
              <a:ext uri="{FF2B5EF4-FFF2-40B4-BE49-F238E27FC236}">
                <a16:creationId xmlns:a16="http://schemas.microsoft.com/office/drawing/2014/main" id="{9513BBB3-3AEB-E62C-6643-9074D4395709}"/>
              </a:ext>
            </a:extLst>
          </p:cNvPr>
          <p:cNvSpPr>
            <a:spLocks noGrp="1"/>
          </p:cNvSpPr>
          <p:nvPr>
            <p:ph sz="half" idx="1"/>
          </p:nvPr>
        </p:nvSpPr>
        <p:spPr>
          <a:xfrm>
            <a:off x="838200" y="1690688"/>
            <a:ext cx="10515600" cy="4486275"/>
          </a:xfrm>
        </p:spPr>
        <p:txBody>
          <a:bodyPr>
            <a:normAutofit fontScale="77500" lnSpcReduction="20000"/>
          </a:bodyPr>
          <a:lstStyle/>
          <a:p>
            <a:pPr marL="457200" indent="-457200">
              <a:buFont typeface="+mj-lt"/>
              <a:buAutoNum type="arabicPeriod"/>
            </a:pPr>
            <a:r>
              <a:rPr lang="en-US" b="1" dirty="0"/>
              <a:t>Program Design</a:t>
            </a:r>
            <a:r>
              <a:rPr lang="en-US" dirty="0"/>
              <a:t>: How has your small business lighting program/outreach evolved over time?</a:t>
            </a:r>
          </a:p>
          <a:p>
            <a:pPr marL="457200" indent="-457200">
              <a:buFont typeface="+mj-lt"/>
              <a:buAutoNum type="arabicPeriod"/>
            </a:pPr>
            <a:r>
              <a:rPr lang="en-US" b="1" dirty="0"/>
              <a:t>Customer Engagement</a:t>
            </a:r>
            <a:r>
              <a:rPr lang="en-US" dirty="0"/>
              <a:t>: What strategies have been most effective in reaching small business customers?</a:t>
            </a:r>
          </a:p>
          <a:p>
            <a:pPr marL="457200" indent="-457200">
              <a:buFont typeface="+mj-lt"/>
              <a:buAutoNum type="arabicPeriod"/>
            </a:pPr>
            <a:r>
              <a:rPr lang="en-US" b="1" dirty="0"/>
              <a:t>Implementation</a:t>
            </a:r>
            <a:r>
              <a:rPr lang="en-US" dirty="0"/>
              <a:t>: What delivery models have worked best for small businesses (direct install, distributor/instant rebate, trade ally-driven)?</a:t>
            </a:r>
          </a:p>
          <a:p>
            <a:pPr marL="457200" indent="-457200">
              <a:buFont typeface="+mj-lt"/>
              <a:buAutoNum type="arabicPeriod"/>
            </a:pPr>
            <a:r>
              <a:rPr lang="en-US" b="1" dirty="0"/>
              <a:t>Incentive Design</a:t>
            </a:r>
            <a:r>
              <a:rPr lang="en-US" dirty="0"/>
              <a:t>: How have incentive levels influenced adoption of LEDs and controls?</a:t>
            </a:r>
          </a:p>
          <a:p>
            <a:pPr marL="457200" indent="-457200">
              <a:buFont typeface="+mj-lt"/>
              <a:buAutoNum type="arabicPeriod"/>
            </a:pPr>
            <a:r>
              <a:rPr lang="en-US" b="1" dirty="0"/>
              <a:t>NLC and LLLC</a:t>
            </a:r>
            <a:r>
              <a:rPr lang="en-US" dirty="0"/>
              <a:t>: Do you offer incentives on NLC and/or LLLC through your small business program?</a:t>
            </a:r>
          </a:p>
          <a:p>
            <a:pPr marL="457200" indent="-457200">
              <a:buFont typeface="+mj-lt"/>
              <a:buAutoNum type="arabicPeriod"/>
            </a:pPr>
            <a:r>
              <a:rPr lang="en-US" b="1" dirty="0"/>
              <a:t>Equity &amp; Access</a:t>
            </a:r>
            <a:r>
              <a:rPr lang="en-US" dirty="0"/>
              <a:t>: How do you ensure the program reaches diverse and underserved small businesses?</a:t>
            </a:r>
          </a:p>
          <a:p>
            <a:pPr marL="457200" indent="-457200">
              <a:buFont typeface="+mj-lt"/>
              <a:buAutoNum type="arabicPeriod"/>
            </a:pPr>
            <a:r>
              <a:rPr lang="en-US" b="1" dirty="0"/>
              <a:t>Lessons Learned</a:t>
            </a:r>
            <a:r>
              <a:rPr lang="en-US" dirty="0"/>
              <a:t>: What has been your biggest success in getting small businesses to adopt lighting and controls?</a:t>
            </a:r>
          </a:p>
        </p:txBody>
      </p:sp>
    </p:spTree>
    <p:extLst>
      <p:ext uri="{BB962C8B-B14F-4D97-AF65-F5344CB8AC3E}">
        <p14:creationId xmlns:p14="http://schemas.microsoft.com/office/powerpoint/2010/main" val="3479895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9EE136-4DE0-4530-A4E3-204AD61CC302}"/>
              </a:ext>
            </a:extLst>
          </p:cNvPr>
          <p:cNvSpPr>
            <a:spLocks noGrp="1"/>
          </p:cNvSpPr>
          <p:nvPr>
            <p:ph type="body" sz="quarter" idx="13"/>
          </p:nvPr>
        </p:nvSpPr>
        <p:spPr/>
        <p:txBody>
          <a:bodyPr>
            <a:normAutofit/>
          </a:bodyPr>
          <a:lstStyle/>
          <a:p>
            <a:r>
              <a:rPr lang="en-US" dirty="0"/>
              <a:t>DLC Small Business Resources </a:t>
            </a:r>
          </a:p>
        </p:txBody>
      </p:sp>
    </p:spTree>
    <p:extLst>
      <p:ext uri="{BB962C8B-B14F-4D97-AF65-F5344CB8AC3E}">
        <p14:creationId xmlns:p14="http://schemas.microsoft.com/office/powerpoint/2010/main" val="3324316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DEB62A-BC1E-BFA4-1C61-85D03E15C445}"/>
              </a:ext>
            </a:extLst>
          </p:cNvPr>
          <p:cNvSpPr>
            <a:spLocks noGrp="1"/>
          </p:cNvSpPr>
          <p:nvPr>
            <p:ph type="sldNum" sz="quarter" idx="12"/>
          </p:nvPr>
        </p:nvSpPr>
        <p:spPr/>
        <p:txBody>
          <a:bodyPr/>
          <a:lstStyle/>
          <a:p>
            <a:fld id="{9F6BE9D6-2AEA-4830-9DC0-68870D768C48}" type="slidenum">
              <a:rPr lang="en-US" smtClean="0"/>
              <a:pPr/>
              <a:t>16</a:t>
            </a:fld>
            <a:endParaRPr lang="en-US" dirty="0"/>
          </a:p>
        </p:txBody>
      </p:sp>
      <p:sp>
        <p:nvSpPr>
          <p:cNvPr id="3" name="Title 2">
            <a:extLst>
              <a:ext uri="{FF2B5EF4-FFF2-40B4-BE49-F238E27FC236}">
                <a16:creationId xmlns:a16="http://schemas.microsoft.com/office/drawing/2014/main" id="{C0DE40FB-3B81-9B94-94B4-A15CAB7B24D5}"/>
              </a:ext>
            </a:extLst>
          </p:cNvPr>
          <p:cNvSpPr>
            <a:spLocks noGrp="1"/>
          </p:cNvSpPr>
          <p:nvPr>
            <p:ph type="title"/>
          </p:nvPr>
        </p:nvSpPr>
        <p:spPr/>
        <p:txBody>
          <a:bodyPr/>
          <a:lstStyle/>
          <a:p>
            <a:r>
              <a:rPr lang="en-US" dirty="0">
                <a:ea typeface="Open Sans"/>
                <a:cs typeface="Open Sans"/>
              </a:rPr>
              <a:t>Controls Best Practices</a:t>
            </a:r>
            <a:endParaRPr lang="en-US" dirty="0"/>
          </a:p>
        </p:txBody>
      </p:sp>
      <p:pic>
        <p:nvPicPr>
          <p:cNvPr id="6" name="Content Placeholder 5" descr="A white paper with blue text&#10;&#10;AI-generated content may be incorrect.">
            <a:extLst>
              <a:ext uri="{FF2B5EF4-FFF2-40B4-BE49-F238E27FC236}">
                <a16:creationId xmlns:a16="http://schemas.microsoft.com/office/drawing/2014/main" id="{7FC38039-A426-246D-9012-DF36BBCCDD43}"/>
              </a:ext>
            </a:extLst>
          </p:cNvPr>
          <p:cNvPicPr>
            <a:picLocks noGrp="1" noChangeAspect="1"/>
          </p:cNvPicPr>
          <p:nvPr>
            <p:ph sz="half" idx="1"/>
          </p:nvPr>
        </p:nvPicPr>
        <p:blipFill>
          <a:blip r:embed="rId2"/>
          <a:stretch>
            <a:fillRect/>
          </a:stretch>
        </p:blipFill>
        <p:spPr>
          <a:xfrm>
            <a:off x="1753353" y="1825625"/>
            <a:ext cx="3351294" cy="4351338"/>
          </a:xfrm>
          <a:prstGeom prst="rect">
            <a:avLst/>
          </a:prstGeom>
        </p:spPr>
      </p:pic>
      <p:sp>
        <p:nvSpPr>
          <p:cNvPr id="5" name="Content Placeholder 4">
            <a:extLst>
              <a:ext uri="{FF2B5EF4-FFF2-40B4-BE49-F238E27FC236}">
                <a16:creationId xmlns:a16="http://schemas.microsoft.com/office/drawing/2014/main" id="{0CF63DCE-0CDD-B93E-B348-98E7654F1B32}"/>
              </a:ext>
            </a:extLst>
          </p:cNvPr>
          <p:cNvSpPr>
            <a:spLocks noGrp="1"/>
          </p:cNvSpPr>
          <p:nvPr>
            <p:ph sz="half" idx="2"/>
          </p:nvPr>
        </p:nvSpPr>
        <p:spPr/>
        <p:txBody>
          <a:bodyPr vert="horz" lIns="91440" tIns="45720" rIns="91440" bIns="45720" rtlCol="0" anchor="t">
            <a:normAutofit/>
          </a:bodyPr>
          <a:lstStyle/>
          <a:p>
            <a:pPr marL="0" indent="0">
              <a:buNone/>
            </a:pPr>
            <a:r>
              <a:rPr lang="en-US" dirty="0">
                <a:ea typeface="Open Sans"/>
                <a:cs typeface="Open Sans"/>
              </a:rPr>
              <a:t>Lighting Controls Best Practices</a:t>
            </a:r>
          </a:p>
        </p:txBody>
      </p:sp>
      <p:pic>
        <p:nvPicPr>
          <p:cNvPr id="4" name="Picture 3" descr="A qr code on a black background&#10;&#10;AI-generated content may be incorrect.">
            <a:extLst>
              <a:ext uri="{FF2B5EF4-FFF2-40B4-BE49-F238E27FC236}">
                <a16:creationId xmlns:a16="http://schemas.microsoft.com/office/drawing/2014/main" id="{52974BF9-F92B-A070-E071-1C3B8FA2F3CF}"/>
              </a:ext>
            </a:extLst>
          </p:cNvPr>
          <p:cNvPicPr>
            <a:picLocks noChangeAspect="1"/>
          </p:cNvPicPr>
          <p:nvPr/>
        </p:nvPicPr>
        <p:blipFill>
          <a:blip r:embed="rId3"/>
          <a:stretch>
            <a:fillRect/>
          </a:stretch>
        </p:blipFill>
        <p:spPr>
          <a:xfrm>
            <a:off x="7499847" y="2533650"/>
            <a:ext cx="2516781" cy="2933700"/>
          </a:xfrm>
          <a:prstGeom prst="rect">
            <a:avLst/>
          </a:prstGeom>
        </p:spPr>
      </p:pic>
    </p:spTree>
    <p:extLst>
      <p:ext uri="{BB962C8B-B14F-4D97-AF65-F5344CB8AC3E}">
        <p14:creationId xmlns:p14="http://schemas.microsoft.com/office/powerpoint/2010/main" val="3480651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1ABFB15-10AF-48CD-9B20-34C5543AE8F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073AE6-B9A4-5837-D818-B357152BC4F4}"/>
              </a:ext>
            </a:extLst>
          </p:cNvPr>
          <p:cNvSpPr>
            <a:spLocks noGrp="1"/>
          </p:cNvSpPr>
          <p:nvPr>
            <p:ph type="sldNum" sz="quarter" idx="4"/>
          </p:nvPr>
        </p:nvSpPr>
        <p:spPr/>
        <p:txBody>
          <a:bodyPr/>
          <a:lstStyle/>
          <a:p>
            <a:fld id="{9F6BE9D6-2AEA-4830-9DC0-68870D768C48}" type="slidenum">
              <a:rPr lang="en-US" smtClean="0"/>
              <a:pPr/>
              <a:t>17</a:t>
            </a:fld>
            <a:endParaRPr lang="en-US"/>
          </a:p>
        </p:txBody>
      </p:sp>
      <p:sp>
        <p:nvSpPr>
          <p:cNvPr id="2" name="Title 1">
            <a:extLst>
              <a:ext uri="{FF2B5EF4-FFF2-40B4-BE49-F238E27FC236}">
                <a16:creationId xmlns:a16="http://schemas.microsoft.com/office/drawing/2014/main" id="{E6A25647-6B51-1F94-473E-6EC79229EC07}"/>
              </a:ext>
            </a:extLst>
          </p:cNvPr>
          <p:cNvSpPr>
            <a:spLocks noGrp="1"/>
          </p:cNvSpPr>
          <p:nvPr>
            <p:ph type="title" idx="4294967295"/>
          </p:nvPr>
        </p:nvSpPr>
        <p:spPr>
          <a:xfrm>
            <a:off x="838723" y="384175"/>
            <a:ext cx="10515600" cy="1325563"/>
          </a:xfrm>
        </p:spPr>
        <p:txBody>
          <a:bodyPr>
            <a:normAutofit/>
          </a:bodyPr>
          <a:lstStyle/>
          <a:p>
            <a:r>
              <a:rPr lang="en-US" dirty="0">
                <a:latin typeface="Open Sans"/>
                <a:ea typeface="Open Sans"/>
                <a:cs typeface="Open Sans"/>
              </a:rPr>
              <a:t>SSL V6.0 - Controls</a:t>
            </a:r>
            <a:r>
              <a:rPr lang="en-US" sz="2800" dirty="0">
                <a:latin typeface="Open Sans"/>
                <a:ea typeface="Open Sans"/>
                <a:cs typeface="Open Sans"/>
              </a:rPr>
              <a:t> Categories</a:t>
            </a:r>
            <a:endParaRPr lang="en-US" sz="2800" dirty="0"/>
          </a:p>
        </p:txBody>
      </p:sp>
      <p:graphicFrame>
        <p:nvGraphicFramePr>
          <p:cNvPr id="10" name="Table 9">
            <a:extLst>
              <a:ext uri="{FF2B5EF4-FFF2-40B4-BE49-F238E27FC236}">
                <a16:creationId xmlns:a16="http://schemas.microsoft.com/office/drawing/2014/main" id="{0D9404D9-5730-AE3B-3840-9ABE5B42A22F}"/>
              </a:ext>
            </a:extLst>
          </p:cNvPr>
          <p:cNvGraphicFramePr>
            <a:graphicFrameLocks noGrp="1"/>
          </p:cNvGraphicFramePr>
          <p:nvPr/>
        </p:nvGraphicFramePr>
        <p:xfrm>
          <a:off x="1523999" y="1854868"/>
          <a:ext cx="8940011" cy="4389753"/>
        </p:xfrm>
        <a:graphic>
          <a:graphicData uri="http://schemas.openxmlformats.org/drawingml/2006/table">
            <a:tbl>
              <a:tblPr firstRow="1" bandRow="1">
                <a:tableStyleId>{5C22544A-7EE6-4342-B048-85BDC9FD1C3A}</a:tableStyleId>
              </a:tblPr>
              <a:tblGrid>
                <a:gridCol w="1677820">
                  <a:extLst>
                    <a:ext uri="{9D8B030D-6E8A-4147-A177-3AD203B41FA5}">
                      <a16:colId xmlns:a16="http://schemas.microsoft.com/office/drawing/2014/main" val="2770335746"/>
                    </a:ext>
                  </a:extLst>
                </a:gridCol>
                <a:gridCol w="4625901">
                  <a:extLst>
                    <a:ext uri="{9D8B030D-6E8A-4147-A177-3AD203B41FA5}">
                      <a16:colId xmlns:a16="http://schemas.microsoft.com/office/drawing/2014/main" val="4045520313"/>
                    </a:ext>
                  </a:extLst>
                </a:gridCol>
                <a:gridCol w="2636290">
                  <a:extLst>
                    <a:ext uri="{9D8B030D-6E8A-4147-A177-3AD203B41FA5}">
                      <a16:colId xmlns:a16="http://schemas.microsoft.com/office/drawing/2014/main" val="627811507"/>
                    </a:ext>
                  </a:extLst>
                </a:gridCol>
              </a:tblGrid>
              <a:tr h="436727">
                <a:tc>
                  <a:txBody>
                    <a:bodyPr/>
                    <a:lstStyle/>
                    <a:p>
                      <a:pPr algn="ctr"/>
                      <a:r>
                        <a:rPr lang="en-US" sz="2400"/>
                        <a:t>Category</a:t>
                      </a:r>
                    </a:p>
                  </a:txBody>
                  <a:tcPr anchor="ctr">
                    <a:lnL w="19050">
                      <a:solidFill>
                        <a:schemeClr val="tx1"/>
                      </a:solidFill>
                    </a:lnL>
                    <a:lnR w="19050">
                      <a:solidFill>
                        <a:schemeClr val="tx1"/>
                      </a:solidFill>
                    </a:lnR>
                    <a:lnT w="19050">
                      <a:solidFill>
                        <a:schemeClr val="tx1"/>
                      </a:solidFill>
                    </a:lnT>
                    <a:lnB w="19050">
                      <a:solidFill>
                        <a:schemeClr val="tx1"/>
                      </a:solidFill>
                    </a:lnB>
                    <a:solidFill>
                      <a:schemeClr val="accent5"/>
                    </a:solidFill>
                  </a:tcPr>
                </a:tc>
                <a:tc>
                  <a:txBody>
                    <a:bodyPr/>
                    <a:lstStyle/>
                    <a:p>
                      <a:pPr lvl="0" algn="ctr">
                        <a:buNone/>
                      </a:pPr>
                      <a:r>
                        <a:rPr lang="en-US" sz="2400"/>
                        <a:t>Name</a:t>
                      </a:r>
                    </a:p>
                  </a:txBody>
                  <a:tcPr anchor="ctr">
                    <a:lnL w="19050">
                      <a:solidFill>
                        <a:schemeClr val="tx1"/>
                      </a:solidFill>
                    </a:lnL>
                    <a:lnR w="19050">
                      <a:solidFill>
                        <a:schemeClr val="tx1"/>
                      </a:solidFill>
                    </a:lnR>
                    <a:lnT w="19050">
                      <a:solidFill>
                        <a:schemeClr val="tx1"/>
                      </a:solidFill>
                    </a:lnT>
                    <a:lnB w="19050">
                      <a:solidFill>
                        <a:schemeClr val="tx1"/>
                      </a:solidFill>
                    </a:lnB>
                    <a:solidFill>
                      <a:schemeClr val="bg2"/>
                    </a:solidFill>
                  </a:tcPr>
                </a:tc>
                <a:tc>
                  <a:txBody>
                    <a:bodyPr/>
                    <a:lstStyle/>
                    <a:p>
                      <a:pPr lvl="0">
                        <a:buNone/>
                      </a:pPr>
                      <a:r>
                        <a:rPr lang="en-US" sz="2400"/>
                        <a:t>Notes</a:t>
                      </a:r>
                    </a:p>
                  </a:txBody>
                  <a:tcPr anchor="ctr">
                    <a:lnL w="19050">
                      <a:solidFill>
                        <a:schemeClr val="tx1"/>
                      </a:solidFill>
                    </a:lnL>
                    <a:lnR w="19050">
                      <a:solidFill>
                        <a:schemeClr val="tx1"/>
                      </a:solidFill>
                    </a:lnR>
                    <a:lnT w="19050">
                      <a:solidFill>
                        <a:schemeClr val="tx1"/>
                      </a:solidFill>
                    </a:lnT>
                    <a:lnB w="1905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005857290"/>
                  </a:ext>
                </a:extLst>
              </a:tr>
              <a:tr h="579331">
                <a:tc>
                  <a:txBody>
                    <a:bodyPr/>
                    <a:lstStyle/>
                    <a:p>
                      <a:pPr algn="ctr"/>
                      <a:r>
                        <a:rPr lang="en-US" sz="1800" b="1">
                          <a:latin typeface="Open Sans"/>
                        </a:rPr>
                        <a:t>1</a:t>
                      </a:r>
                    </a:p>
                  </a:txBody>
                  <a:tcPr anchor="ctr">
                    <a:lnL w="19050">
                      <a:solidFill>
                        <a:schemeClr val="tx1"/>
                      </a:solidFill>
                    </a:lnL>
                    <a:lnR w="19050">
                      <a:solidFill>
                        <a:schemeClr val="tx1"/>
                      </a:solidFill>
                    </a:lnR>
                    <a:lnT w="19050">
                      <a:solidFill>
                        <a:schemeClr val="tx1"/>
                      </a:solidFill>
                    </a:lnT>
                    <a:lnB w="19050">
                      <a:solidFill>
                        <a:schemeClr val="tx1"/>
                      </a:solidFill>
                    </a:lnB>
                    <a:solidFill>
                      <a:schemeClr val="bg1">
                        <a:lumMod val="85000"/>
                      </a:schemeClr>
                    </a:solidFill>
                  </a:tcPr>
                </a:tc>
                <a:tc>
                  <a:txBody>
                    <a:bodyPr/>
                    <a:lstStyle/>
                    <a:p>
                      <a:pPr lvl="0" algn="ctr">
                        <a:buNone/>
                      </a:pPr>
                      <a:r>
                        <a:rPr lang="en-US" sz="1800" b="0" i="0" u="none" strike="noStrike" noProof="0">
                          <a:solidFill>
                            <a:srgbClr val="000000"/>
                          </a:solidFill>
                          <a:latin typeface="Open Sans"/>
                        </a:rPr>
                        <a:t>No Integral Controls</a:t>
                      </a:r>
                    </a:p>
                  </a:txBody>
                  <a:tcPr anchor="ctr">
                    <a:lnL w="19050">
                      <a:solidFill>
                        <a:schemeClr val="tx1"/>
                      </a:solidFill>
                    </a:lnL>
                    <a:lnR w="19050">
                      <a:solidFill>
                        <a:schemeClr val="tx1"/>
                      </a:solidFill>
                    </a:lnR>
                    <a:lnT w="19050">
                      <a:solidFill>
                        <a:schemeClr val="tx1"/>
                      </a:solidFill>
                    </a:lnT>
                    <a:lnB w="19050">
                      <a:solidFill>
                        <a:schemeClr val="tx1"/>
                      </a:solidFill>
                    </a:lnB>
                    <a:solidFill>
                      <a:schemeClr val="bg1">
                        <a:lumMod val="85000"/>
                      </a:schemeClr>
                    </a:solidFill>
                  </a:tcPr>
                </a:tc>
                <a:tc>
                  <a:txBody>
                    <a:bodyPr/>
                    <a:lstStyle/>
                    <a:p>
                      <a:pPr lvl="0">
                        <a:buNone/>
                      </a:pPr>
                      <a:endParaRPr lang="en-US" sz="1800" b="0" i="0" u="none" strike="noStrike" noProof="0">
                        <a:solidFill>
                          <a:srgbClr val="000000"/>
                        </a:solidFill>
                        <a:latin typeface="Open Sans"/>
                      </a:endParaRPr>
                    </a:p>
                  </a:txBody>
                  <a:tcPr anchor="ctr">
                    <a:lnL w="19050">
                      <a:solidFill>
                        <a:schemeClr val="tx1"/>
                      </a:solidFill>
                    </a:lnL>
                    <a:lnR w="19050">
                      <a:solidFill>
                        <a:schemeClr val="tx1"/>
                      </a:solid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3979678"/>
                  </a:ext>
                </a:extLst>
              </a:tr>
              <a:tr h="579331">
                <a:tc>
                  <a:txBody>
                    <a:bodyPr/>
                    <a:lstStyle/>
                    <a:p>
                      <a:pPr lvl="0" algn="ctr">
                        <a:buNone/>
                      </a:pPr>
                      <a:r>
                        <a:rPr lang="en-US" sz="1800" b="1">
                          <a:latin typeface="Open Sans"/>
                        </a:rPr>
                        <a:t>2</a:t>
                      </a:r>
                    </a:p>
                  </a:txBody>
                  <a:tcPr anchor="ctr">
                    <a:lnL w="19050">
                      <a:solidFill>
                        <a:schemeClr val="tx1"/>
                      </a:solid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a:solidFill>
                        <a:schemeClr val="tx1"/>
                      </a:solidFill>
                    </a:lnB>
                    <a:solidFill>
                      <a:schemeClr val="bg1">
                        <a:lumMod val="95000"/>
                      </a:schemeClr>
                    </a:solidFill>
                  </a:tcPr>
                </a:tc>
                <a:tc>
                  <a:txBody>
                    <a:bodyPr/>
                    <a:lstStyle/>
                    <a:p>
                      <a:pPr lvl="0" algn="ctr">
                        <a:buNone/>
                      </a:pPr>
                      <a:r>
                        <a:rPr lang="en-US" sz="1800" b="0" i="0" u="none" strike="noStrike" noProof="0">
                          <a:solidFill>
                            <a:srgbClr val="000000"/>
                          </a:solidFill>
                          <a:latin typeface="Open Sans"/>
                        </a:rPr>
                        <a:t>Controls Ready Product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a:solidFill>
                        <a:schemeClr val="tx1"/>
                      </a:solidFill>
                    </a:lnB>
                    <a:solidFill>
                      <a:schemeClr val="bg1">
                        <a:lumMod val="95000"/>
                      </a:schemeClr>
                    </a:solidFill>
                  </a:tcPr>
                </a:tc>
                <a:tc>
                  <a:txBody>
                    <a:bodyPr/>
                    <a:lstStyle/>
                    <a:p>
                      <a:pPr lvl="0">
                        <a:buNone/>
                      </a:pPr>
                      <a:r>
                        <a:rPr lang="en-US" sz="1800" b="0" i="0" u="none" strike="noStrike" noProof="0">
                          <a:solidFill>
                            <a:srgbClr val="000000"/>
                          </a:solidFill>
                          <a:latin typeface="Open Sans"/>
                        </a:rPr>
                        <a:t>Integral Receptacle</a:t>
                      </a:r>
                    </a:p>
                  </a:txBody>
                  <a:tcPr anchor="ctr">
                    <a:lnL w="19050" cap="flat" cmpd="sng" algn="ctr">
                      <a:solidFill>
                        <a:schemeClr val="tx1"/>
                      </a:solidFill>
                      <a:prstDash val="solid"/>
                      <a:round/>
                      <a:headEnd type="none" w="med" len="med"/>
                      <a:tailEnd type="none" w="med" len="med"/>
                    </a:lnL>
                    <a:lnR w="19050">
                      <a:solidFill>
                        <a:schemeClr val="tx1"/>
                      </a:solid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92086095"/>
                  </a:ext>
                </a:extLst>
              </a:tr>
              <a:tr h="579331">
                <a:tc>
                  <a:txBody>
                    <a:bodyPr/>
                    <a:lstStyle/>
                    <a:p>
                      <a:pPr lvl="0" algn="ctr">
                        <a:buNone/>
                      </a:pPr>
                      <a:r>
                        <a:rPr lang="en-US" sz="1800" b="1">
                          <a:latin typeface="Open Sans"/>
                        </a:rPr>
                        <a:t>3</a:t>
                      </a:r>
                    </a:p>
                  </a:txBody>
                  <a:tcPr anchor="ctr">
                    <a:lnL w="19050">
                      <a:solidFill>
                        <a:schemeClr val="tx1"/>
                      </a:solidFill>
                    </a:lnL>
                    <a:lnR w="19050">
                      <a:solidFill>
                        <a:schemeClr val="tx1"/>
                      </a:solidFill>
                    </a:lnR>
                    <a:lnT w="19050">
                      <a:solidFill>
                        <a:schemeClr val="tx1"/>
                      </a:solidFill>
                    </a:lnT>
                    <a:lnB w="19050">
                      <a:solidFill>
                        <a:schemeClr val="tx1"/>
                      </a:solidFill>
                    </a:lnB>
                    <a:solidFill>
                      <a:schemeClr val="bg1">
                        <a:lumMod val="85000"/>
                      </a:schemeClr>
                    </a:solidFill>
                  </a:tcPr>
                </a:tc>
                <a:tc>
                  <a:txBody>
                    <a:bodyPr/>
                    <a:lstStyle/>
                    <a:p>
                      <a:pPr lvl="0" algn="ctr">
                        <a:buNone/>
                      </a:pPr>
                      <a:r>
                        <a:rPr lang="en-US" sz="1800" b="0" i="0" u="none" strike="noStrike" noProof="0">
                          <a:solidFill>
                            <a:srgbClr val="000000"/>
                          </a:solidFill>
                          <a:latin typeface="Open Sans"/>
                        </a:rPr>
                        <a:t>Product with One Integral Sensor Function</a:t>
                      </a:r>
                    </a:p>
                  </a:txBody>
                  <a:tcPr anchor="ctr">
                    <a:lnL w="19050">
                      <a:solidFill>
                        <a:schemeClr val="tx1"/>
                      </a:solidFill>
                    </a:lnL>
                    <a:lnR w="19050">
                      <a:solidFill>
                        <a:schemeClr val="tx1"/>
                      </a:solidFill>
                    </a:lnR>
                    <a:lnT w="19050">
                      <a:solidFill>
                        <a:schemeClr val="tx1"/>
                      </a:solidFill>
                    </a:lnT>
                    <a:lnB w="19050">
                      <a:solidFill>
                        <a:schemeClr val="tx1"/>
                      </a:solidFill>
                    </a:lnB>
                    <a:solidFill>
                      <a:schemeClr val="bg1">
                        <a:lumMod val="85000"/>
                      </a:schemeClr>
                    </a:solidFill>
                  </a:tcPr>
                </a:tc>
                <a:tc>
                  <a:txBody>
                    <a:bodyPr/>
                    <a:lstStyle/>
                    <a:p>
                      <a:pPr lvl="0">
                        <a:buNone/>
                      </a:pPr>
                      <a:r>
                        <a:rPr lang="en-US" sz="1800" b="0" i="0" u="none" strike="noStrike" noProof="0">
                          <a:solidFill>
                            <a:srgbClr val="000000"/>
                          </a:solidFill>
                          <a:latin typeface="Open Sans"/>
                        </a:rPr>
                        <a:t>Non-Networked</a:t>
                      </a:r>
                    </a:p>
                  </a:txBody>
                  <a:tcPr anchor="ctr">
                    <a:lnL w="19050">
                      <a:solidFill>
                        <a:schemeClr val="tx1"/>
                      </a:solidFill>
                    </a:lnL>
                    <a:lnR w="19050">
                      <a:solidFill>
                        <a:schemeClr val="tx1"/>
                      </a:solid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73386869"/>
                  </a:ext>
                </a:extLst>
              </a:tr>
              <a:tr h="579331">
                <a:tc>
                  <a:txBody>
                    <a:bodyPr/>
                    <a:lstStyle/>
                    <a:p>
                      <a:pPr algn="ctr"/>
                      <a:r>
                        <a:rPr lang="en-US" sz="1800" b="1">
                          <a:latin typeface="Open Sans"/>
                        </a:rPr>
                        <a:t>4</a:t>
                      </a:r>
                    </a:p>
                  </a:txBody>
                  <a:tcPr anchor="ctr">
                    <a:lnL w="19050">
                      <a:solidFill>
                        <a:schemeClr val="tx1"/>
                      </a:solidFill>
                    </a:lnL>
                    <a:lnR w="19050">
                      <a:solidFill>
                        <a:schemeClr val="tx1"/>
                      </a:solidFill>
                    </a:lnR>
                    <a:lnT w="19050">
                      <a:solidFill>
                        <a:schemeClr val="tx1"/>
                      </a:solidFill>
                    </a:lnT>
                    <a:lnB w="19050">
                      <a:solidFill>
                        <a:schemeClr val="tx1"/>
                      </a:solidFill>
                    </a:lnB>
                    <a:solidFill>
                      <a:schemeClr val="bg1">
                        <a:lumMod val="95000"/>
                      </a:schemeClr>
                    </a:solidFill>
                  </a:tcPr>
                </a:tc>
                <a:tc>
                  <a:txBody>
                    <a:bodyPr/>
                    <a:lstStyle/>
                    <a:p>
                      <a:pPr lvl="0" algn="ctr">
                        <a:buNone/>
                      </a:pPr>
                      <a:r>
                        <a:rPr lang="en-US" sz="1800" b="0" i="0" u="none" strike="noStrike" noProof="0">
                          <a:solidFill>
                            <a:srgbClr val="000000"/>
                          </a:solidFill>
                          <a:latin typeface="Open Sans"/>
                        </a:rPr>
                        <a:t>Product with Two or More Integral Sensor Functions</a:t>
                      </a:r>
                      <a:endParaRPr lang="en-US" sz="1800"/>
                    </a:p>
                  </a:txBody>
                  <a:tcPr anchor="ctr">
                    <a:lnL w="19050">
                      <a:solidFill>
                        <a:schemeClr val="tx1"/>
                      </a:solidFill>
                    </a:lnL>
                    <a:lnR w="19050">
                      <a:solidFill>
                        <a:schemeClr val="tx1"/>
                      </a:solidFill>
                    </a:lnR>
                    <a:lnT w="19050">
                      <a:solidFill>
                        <a:schemeClr val="tx1"/>
                      </a:solidFill>
                    </a:lnT>
                    <a:lnB w="19050">
                      <a:solidFill>
                        <a:schemeClr val="tx1"/>
                      </a:solidFill>
                    </a:lnB>
                    <a:solidFill>
                      <a:schemeClr val="bg1">
                        <a:lumMod val="95000"/>
                      </a:schemeClr>
                    </a:solidFill>
                  </a:tcPr>
                </a:tc>
                <a:tc>
                  <a:txBody>
                    <a:bodyPr/>
                    <a:lstStyle/>
                    <a:p>
                      <a:pPr lvl="0">
                        <a:buNone/>
                      </a:pPr>
                      <a:r>
                        <a:rPr lang="en-US" sz="1800" b="0" i="0" u="none" strike="noStrike" noProof="0">
                          <a:solidFill>
                            <a:srgbClr val="000000"/>
                          </a:solidFill>
                          <a:latin typeface="Open Sans"/>
                        </a:rPr>
                        <a:t>Non-Networked</a:t>
                      </a:r>
                    </a:p>
                  </a:txBody>
                  <a:tcPr anchor="ctr">
                    <a:lnL w="19050">
                      <a:solidFill>
                        <a:schemeClr val="tx1"/>
                      </a:solidFill>
                    </a:lnL>
                    <a:lnR w="19050">
                      <a:solidFill>
                        <a:schemeClr val="tx1"/>
                      </a:solid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07930854"/>
                  </a:ext>
                </a:extLst>
              </a:tr>
              <a:tr h="579331">
                <a:tc>
                  <a:txBody>
                    <a:bodyPr/>
                    <a:lstStyle/>
                    <a:p>
                      <a:pPr marL="0" lvl="0" algn="ctr" defTabSz="914400" rtl="0" eaLnBrk="1" latinLnBrk="0" hangingPunct="1">
                        <a:buNone/>
                      </a:pPr>
                      <a:r>
                        <a:rPr lang="en-US" sz="1800" b="1" kern="1200">
                          <a:solidFill>
                            <a:schemeClr val="dk1"/>
                          </a:solidFill>
                          <a:latin typeface="Open Sans"/>
                          <a:ea typeface="+mn-ea"/>
                          <a:cs typeface="+mn-cs"/>
                        </a:rPr>
                        <a:t>5</a:t>
                      </a:r>
                    </a:p>
                  </a:txBody>
                  <a:tcPr anchor="ctr">
                    <a:lnL w="19050">
                      <a:solidFill>
                        <a:schemeClr val="tx1"/>
                      </a:solid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a:solidFill>
                        <a:schemeClr val="tx1"/>
                      </a:solidFill>
                    </a:lnB>
                    <a:solidFill>
                      <a:schemeClr val="bg1">
                        <a:lumMod val="85000"/>
                      </a:schemeClr>
                    </a:solidFill>
                  </a:tcPr>
                </a:tc>
                <a:tc>
                  <a:txBody>
                    <a:bodyPr/>
                    <a:lstStyle/>
                    <a:p>
                      <a:pPr marL="0" lvl="0" algn="ctr" defTabSz="914400" rtl="0" eaLnBrk="1" latinLnBrk="0" hangingPunct="1">
                        <a:buNone/>
                      </a:pPr>
                      <a:r>
                        <a:rPr lang="en-US" sz="1800" b="0" i="0" u="none" strike="noStrike" kern="1200" noProof="0">
                          <a:solidFill>
                            <a:srgbClr val="000000"/>
                          </a:solidFill>
                          <a:latin typeface="Open Sans"/>
                          <a:ea typeface="+mn-ea"/>
                          <a:cs typeface="+mn-cs"/>
                        </a:rPr>
                        <a:t>Product with Networked Controller</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a:solidFill>
                        <a:schemeClr val="tx1"/>
                      </a:solidFill>
                    </a:lnB>
                    <a:solidFill>
                      <a:schemeClr val="bg1">
                        <a:lumMod val="85000"/>
                      </a:schemeClr>
                    </a:solidFill>
                  </a:tcPr>
                </a:tc>
                <a:tc>
                  <a:txBody>
                    <a:bodyPr/>
                    <a:lstStyle/>
                    <a:p>
                      <a:pPr marL="0" lvl="0" algn="l" defTabSz="914400" rtl="0" eaLnBrk="1" latinLnBrk="0" hangingPunct="1">
                        <a:buNone/>
                      </a:pPr>
                      <a:r>
                        <a:rPr lang="en-US" sz="1800" b="0" i="0" u="none" strike="noStrike" kern="1200" noProof="0">
                          <a:solidFill>
                            <a:srgbClr val="000000"/>
                          </a:solidFill>
                          <a:latin typeface="Open Sans"/>
                          <a:ea typeface="+mn-ea"/>
                          <a:cs typeface="+mn-cs"/>
                        </a:rPr>
                        <a:t>NLC QPL Listed</a:t>
                      </a:r>
                    </a:p>
                  </a:txBody>
                  <a:tcPr anchor="ctr">
                    <a:lnL w="19050" cap="flat" cmpd="sng" algn="ctr">
                      <a:solidFill>
                        <a:schemeClr val="tx1"/>
                      </a:solidFill>
                      <a:prstDash val="solid"/>
                      <a:round/>
                      <a:headEnd type="none" w="med" len="med"/>
                      <a:tailEnd type="none" w="med" len="med"/>
                    </a:lnL>
                    <a:lnR w="19050">
                      <a:solidFill>
                        <a:schemeClr val="tx1"/>
                      </a:solid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61680618"/>
                  </a:ext>
                </a:extLst>
              </a:tr>
              <a:tr h="614983">
                <a:tc>
                  <a:txBody>
                    <a:bodyPr/>
                    <a:lstStyle/>
                    <a:p>
                      <a:pPr lvl="0" algn="ctr">
                        <a:buNone/>
                      </a:pPr>
                      <a:r>
                        <a:rPr lang="en-US" sz="1800" b="1">
                          <a:latin typeface="Open Sans"/>
                        </a:rPr>
                        <a:t>6</a:t>
                      </a:r>
                    </a:p>
                  </a:txBody>
                  <a:tcPr anchor="ctr">
                    <a:lnL w="19050">
                      <a:solidFill>
                        <a:schemeClr val="tx1"/>
                      </a:solidFill>
                    </a:lnL>
                    <a:lnR w="19050">
                      <a:solidFill>
                        <a:schemeClr val="tx1"/>
                      </a:solidFill>
                    </a:lnR>
                    <a:lnT w="19050">
                      <a:solidFill>
                        <a:schemeClr val="tx1"/>
                      </a:solidFill>
                    </a:lnT>
                    <a:lnB w="19050">
                      <a:solidFill>
                        <a:schemeClr val="tx1"/>
                      </a:solidFill>
                    </a:lnB>
                    <a:solidFill>
                      <a:schemeClr val="bg1">
                        <a:lumMod val="95000"/>
                      </a:schemeClr>
                    </a:solidFill>
                  </a:tcPr>
                </a:tc>
                <a:tc>
                  <a:txBody>
                    <a:bodyPr/>
                    <a:lstStyle/>
                    <a:p>
                      <a:pPr lvl="0" algn="ctr">
                        <a:buNone/>
                      </a:pPr>
                      <a:r>
                        <a:rPr lang="en-US" sz="1800" b="0" i="0" u="none" strike="noStrike" noProof="0">
                          <a:solidFill>
                            <a:srgbClr val="000000"/>
                          </a:solidFill>
                          <a:latin typeface="Open Sans"/>
                        </a:rPr>
                        <a:t>Product with Networked Controller and Two or More Integral Sensor Functions (LLLC)</a:t>
                      </a:r>
                    </a:p>
                  </a:txBody>
                  <a:tcPr anchor="ctr">
                    <a:lnL w="19050">
                      <a:solidFill>
                        <a:schemeClr val="tx1"/>
                      </a:solidFill>
                    </a:lnL>
                    <a:lnR w="19050">
                      <a:solidFill>
                        <a:schemeClr val="tx1"/>
                      </a:solidFill>
                    </a:lnR>
                    <a:lnT w="19050">
                      <a:solidFill>
                        <a:schemeClr val="tx1"/>
                      </a:solidFill>
                    </a:lnT>
                    <a:lnB w="19050">
                      <a:solidFill>
                        <a:schemeClr val="tx1"/>
                      </a:solidFill>
                    </a:lnB>
                    <a:solidFill>
                      <a:schemeClr val="bg1">
                        <a:lumMod val="95000"/>
                      </a:schemeClr>
                    </a:solidFill>
                  </a:tcPr>
                </a:tc>
                <a:tc>
                  <a:txBody>
                    <a:bodyPr/>
                    <a:lstStyle/>
                    <a:p>
                      <a:pPr lvl="0">
                        <a:buNone/>
                      </a:pPr>
                      <a:r>
                        <a:rPr lang="en-US" sz="1800" b="0" i="0" u="none" strike="noStrike" noProof="0">
                          <a:solidFill>
                            <a:srgbClr val="000000"/>
                          </a:solidFill>
                          <a:latin typeface="Open Sans"/>
                        </a:rPr>
                        <a:t>NLC QPL Listed</a:t>
                      </a:r>
                      <a:endParaRPr lang="en-US" sz="1800"/>
                    </a:p>
                  </a:txBody>
                  <a:tcPr anchor="ctr">
                    <a:lnL w="19050">
                      <a:solidFill>
                        <a:schemeClr val="tx1"/>
                      </a:solidFill>
                    </a:lnL>
                    <a:lnR w="19050">
                      <a:solidFill>
                        <a:schemeClr val="tx1"/>
                      </a:solidFill>
                    </a:lnR>
                    <a:lnT w="19050" cap="flat" cmpd="sng" algn="ctr">
                      <a:solidFill>
                        <a:schemeClr val="tx1"/>
                      </a:solidFill>
                      <a:prstDash val="solid"/>
                      <a:round/>
                      <a:headEnd type="none" w="med" len="med"/>
                      <a:tailEnd type="none" w="med" len="med"/>
                    </a:lnT>
                    <a:lnB w="19050">
                      <a:solidFill>
                        <a:schemeClr val="tx1"/>
                      </a:solidFill>
                    </a:lnB>
                    <a:solidFill>
                      <a:schemeClr val="bg1">
                        <a:lumMod val="95000"/>
                      </a:schemeClr>
                    </a:solidFill>
                  </a:tcPr>
                </a:tc>
                <a:extLst>
                  <a:ext uri="{0D108BD9-81ED-4DB2-BD59-A6C34878D82A}">
                    <a16:rowId xmlns:a16="http://schemas.microsoft.com/office/drawing/2014/main" val="2699089172"/>
                  </a:ext>
                </a:extLst>
              </a:tr>
            </a:tbl>
          </a:graphicData>
        </a:graphic>
      </p:graphicFrame>
    </p:spTree>
    <p:extLst>
      <p:ext uri="{BB962C8B-B14F-4D97-AF65-F5344CB8AC3E}">
        <p14:creationId xmlns:p14="http://schemas.microsoft.com/office/powerpoint/2010/main" val="1956001034"/>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61329-840A-6655-24F0-E47A4E9BB9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88E81-87D5-A44A-4DFC-54C290D57BC9}"/>
              </a:ext>
            </a:extLst>
          </p:cNvPr>
          <p:cNvSpPr>
            <a:spLocks noGrp="1"/>
          </p:cNvSpPr>
          <p:nvPr>
            <p:ph type="title"/>
          </p:nvPr>
        </p:nvSpPr>
        <p:spPr/>
        <p:txBody>
          <a:bodyPr>
            <a:normAutofit/>
          </a:bodyPr>
          <a:lstStyle/>
          <a:p>
            <a:r>
              <a:rPr lang="en-US" sz="2800" dirty="0">
                <a:latin typeface="Open Sans"/>
                <a:ea typeface="Open Sans"/>
                <a:cs typeface="Open Sans"/>
              </a:rPr>
              <a:t>Controls Categories</a:t>
            </a:r>
            <a:endParaRPr lang="en-US" sz="2800" dirty="0"/>
          </a:p>
        </p:txBody>
      </p:sp>
      <p:sp>
        <p:nvSpPr>
          <p:cNvPr id="4" name="Slide Number Placeholder 3">
            <a:extLst>
              <a:ext uri="{FF2B5EF4-FFF2-40B4-BE49-F238E27FC236}">
                <a16:creationId xmlns:a16="http://schemas.microsoft.com/office/drawing/2014/main" id="{14A618C6-8546-2D98-66CA-87715362EF52}"/>
              </a:ext>
            </a:extLst>
          </p:cNvPr>
          <p:cNvSpPr>
            <a:spLocks noGrp="1"/>
          </p:cNvSpPr>
          <p:nvPr>
            <p:ph type="sldNum" sz="quarter" idx="12"/>
          </p:nvPr>
        </p:nvSpPr>
        <p:spPr/>
        <p:txBody>
          <a:bodyPr/>
          <a:lstStyle/>
          <a:p>
            <a:fld id="{9F6BE9D6-2AEA-4830-9DC0-68870D768C48}" type="slidenum">
              <a:rPr lang="en-US" smtClean="0"/>
              <a:pPr/>
              <a:t>18</a:t>
            </a:fld>
            <a:endParaRPr lang="en-US"/>
          </a:p>
        </p:txBody>
      </p:sp>
      <p:pic>
        <p:nvPicPr>
          <p:cNvPr id="10" name="Picture 9" descr="A light fixture with text overlay&#10;&#10;AI-generated content may be incorrect.">
            <a:extLst>
              <a:ext uri="{FF2B5EF4-FFF2-40B4-BE49-F238E27FC236}">
                <a16:creationId xmlns:a16="http://schemas.microsoft.com/office/drawing/2014/main" id="{FC1ACFF7-3E65-775F-4F98-73126ACF7F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6246" y="1446996"/>
            <a:ext cx="2633325" cy="2178553"/>
          </a:xfrm>
          <a:prstGeom prst="rect">
            <a:avLst/>
          </a:prstGeom>
        </p:spPr>
      </p:pic>
      <p:pic>
        <p:nvPicPr>
          <p:cNvPr id="12" name="Picture 11" descr="A light and a smoke detector&#10;&#10;AI-generated content may be incorrect.">
            <a:extLst>
              <a:ext uri="{FF2B5EF4-FFF2-40B4-BE49-F238E27FC236}">
                <a16:creationId xmlns:a16="http://schemas.microsoft.com/office/drawing/2014/main" id="{C6CFC8AC-F9CF-6473-4B70-53A87D74D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3068" y="1446996"/>
            <a:ext cx="2633325" cy="2178553"/>
          </a:xfrm>
          <a:prstGeom prst="rect">
            <a:avLst/>
          </a:prstGeom>
        </p:spPr>
      </p:pic>
      <p:pic>
        <p:nvPicPr>
          <p:cNvPr id="14" name="Picture 13" descr="A light with a person walking on it&#10;&#10;AI-generated content may be incorrect.">
            <a:extLst>
              <a:ext uri="{FF2B5EF4-FFF2-40B4-BE49-F238E27FC236}">
                <a16:creationId xmlns:a16="http://schemas.microsoft.com/office/drawing/2014/main" id="{EF28428B-535C-F661-0AD6-7F6CC3AB67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9240" y="1446995"/>
            <a:ext cx="2633325" cy="2178553"/>
          </a:xfrm>
          <a:prstGeom prst="rect">
            <a:avLst/>
          </a:prstGeom>
        </p:spPr>
      </p:pic>
      <p:pic>
        <p:nvPicPr>
          <p:cNvPr id="16" name="Picture 15" descr="A light fixture with text below&#10;&#10;AI-generated content may be incorrect.">
            <a:extLst>
              <a:ext uri="{FF2B5EF4-FFF2-40B4-BE49-F238E27FC236}">
                <a16:creationId xmlns:a16="http://schemas.microsoft.com/office/drawing/2014/main" id="{AC39A87E-097C-FDBE-552E-BEB492FF8D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6245" y="3895571"/>
            <a:ext cx="2633325" cy="2178553"/>
          </a:xfrm>
          <a:prstGeom prst="rect">
            <a:avLst/>
          </a:prstGeom>
        </p:spPr>
      </p:pic>
      <p:pic>
        <p:nvPicPr>
          <p:cNvPr id="18" name="Picture 17" descr="A light and a phone&#10;&#10;AI-generated content may be incorrect.">
            <a:extLst>
              <a:ext uri="{FF2B5EF4-FFF2-40B4-BE49-F238E27FC236}">
                <a16:creationId xmlns:a16="http://schemas.microsoft.com/office/drawing/2014/main" id="{9A200214-D5CB-755B-01F4-4C2B108320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3068" y="3895572"/>
            <a:ext cx="2633325" cy="2178553"/>
          </a:xfrm>
          <a:prstGeom prst="rect">
            <a:avLst/>
          </a:prstGeom>
        </p:spPr>
      </p:pic>
      <p:pic>
        <p:nvPicPr>
          <p:cNvPr id="20" name="Picture 19" descr="A light fixture with a phone and text&#10;&#10;AI-generated content may be incorrect.">
            <a:extLst>
              <a:ext uri="{FF2B5EF4-FFF2-40B4-BE49-F238E27FC236}">
                <a16:creationId xmlns:a16="http://schemas.microsoft.com/office/drawing/2014/main" id="{338C20FC-8CC4-D23F-6892-B5AF92025C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9240" y="3901013"/>
            <a:ext cx="2633325" cy="2178553"/>
          </a:xfrm>
          <a:prstGeom prst="rect">
            <a:avLst/>
          </a:prstGeom>
        </p:spPr>
      </p:pic>
    </p:spTree>
    <p:extLst>
      <p:ext uri="{BB962C8B-B14F-4D97-AF65-F5344CB8AC3E}">
        <p14:creationId xmlns:p14="http://schemas.microsoft.com/office/powerpoint/2010/main" val="173385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2BF39-55C4-46F1-2786-A776F5B379C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D3C4A9-772A-6CBF-38F0-F6206DDFB49D}"/>
              </a:ext>
            </a:extLst>
          </p:cNvPr>
          <p:cNvSpPr>
            <a:spLocks noGrp="1"/>
          </p:cNvSpPr>
          <p:nvPr>
            <p:ph type="sldNum" sz="quarter" idx="4"/>
          </p:nvPr>
        </p:nvSpPr>
        <p:spPr/>
        <p:txBody>
          <a:bodyPr/>
          <a:lstStyle/>
          <a:p>
            <a:fld id="{9F6BE9D6-2AEA-4830-9DC0-68870D768C48}" type="slidenum">
              <a:rPr lang="en-US" smtClean="0"/>
              <a:pPr/>
              <a:t>19</a:t>
            </a:fld>
            <a:endParaRPr lang="en-US"/>
          </a:p>
        </p:txBody>
      </p:sp>
      <p:pic>
        <p:nvPicPr>
          <p:cNvPr id="3" name="Content Placeholder 2" descr="A blue arrow pointing to the right&#10;&#10;AI-generated content may be incorrect.">
            <a:extLst>
              <a:ext uri="{FF2B5EF4-FFF2-40B4-BE49-F238E27FC236}">
                <a16:creationId xmlns:a16="http://schemas.microsoft.com/office/drawing/2014/main" id="{574542BE-C671-AFC1-010D-E33EE9795329}"/>
              </a:ext>
            </a:extLst>
          </p:cNvPr>
          <p:cNvPicPr>
            <a:picLocks noGrp="1" noChangeAspect="1"/>
          </p:cNvPicPr>
          <p:nvPr>
            <p:ph idx="4294967295"/>
          </p:nvPr>
        </p:nvPicPr>
        <p:blipFill>
          <a:blip r:embed="rId3"/>
          <a:srcRect l="27566" r="17106"/>
          <a:stretch>
            <a:fillRect/>
          </a:stretch>
        </p:blipFill>
        <p:spPr>
          <a:xfrm rot="21180000">
            <a:off x="1941242" y="1724025"/>
            <a:ext cx="7929563" cy="4276725"/>
          </a:xfrm>
        </p:spPr>
      </p:pic>
      <p:sp>
        <p:nvSpPr>
          <p:cNvPr id="2" name="Title 1">
            <a:extLst>
              <a:ext uri="{FF2B5EF4-FFF2-40B4-BE49-F238E27FC236}">
                <a16:creationId xmlns:a16="http://schemas.microsoft.com/office/drawing/2014/main" id="{D9B7B4E2-8E6A-98AA-3E96-777DF08FEF77}"/>
              </a:ext>
            </a:extLst>
          </p:cNvPr>
          <p:cNvSpPr>
            <a:spLocks noGrp="1"/>
          </p:cNvSpPr>
          <p:nvPr>
            <p:ph type="title" idx="4294967295"/>
          </p:nvPr>
        </p:nvSpPr>
        <p:spPr>
          <a:xfrm>
            <a:off x="838723" y="365125"/>
            <a:ext cx="10515600" cy="1325563"/>
          </a:xfrm>
        </p:spPr>
        <p:txBody>
          <a:bodyPr/>
          <a:lstStyle/>
          <a:p>
            <a:r>
              <a:rPr lang="en-US">
                <a:latin typeface="Open Sans"/>
                <a:ea typeface="Open Sans"/>
                <a:cs typeface="Open Sans"/>
              </a:rPr>
              <a:t>Controls Categories enable larger savings </a:t>
            </a:r>
            <a:endParaRPr lang="en-US"/>
          </a:p>
        </p:txBody>
      </p:sp>
      <p:sp>
        <p:nvSpPr>
          <p:cNvPr id="5" name="Oval 4">
            <a:extLst>
              <a:ext uri="{FF2B5EF4-FFF2-40B4-BE49-F238E27FC236}">
                <a16:creationId xmlns:a16="http://schemas.microsoft.com/office/drawing/2014/main" id="{D8945B86-538A-3D00-897F-B173737F0487}"/>
              </a:ext>
            </a:extLst>
          </p:cNvPr>
          <p:cNvSpPr/>
          <p:nvPr/>
        </p:nvSpPr>
        <p:spPr>
          <a:xfrm>
            <a:off x="2675965" y="5127812"/>
            <a:ext cx="156567" cy="145676"/>
          </a:xfrm>
          <a:prstGeom prst="ellipse">
            <a:avLst/>
          </a:prstGeom>
          <a:solidFill>
            <a:schemeClr val="tx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177D4DF-AB99-175D-C4F8-1DA103051940}"/>
              </a:ext>
            </a:extLst>
          </p:cNvPr>
          <p:cNvSpPr/>
          <p:nvPr/>
        </p:nvSpPr>
        <p:spPr>
          <a:xfrm>
            <a:off x="4207585" y="3499037"/>
            <a:ext cx="230862" cy="229496"/>
          </a:xfrm>
          <a:prstGeom prst="ellipse">
            <a:avLst/>
          </a:prstGeom>
          <a:solidFill>
            <a:schemeClr val="accent5">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130E820-1C24-E759-A298-DC646EF5C71D}"/>
              </a:ext>
            </a:extLst>
          </p:cNvPr>
          <p:cNvSpPr/>
          <p:nvPr/>
        </p:nvSpPr>
        <p:spPr>
          <a:xfrm>
            <a:off x="5106745" y="2984687"/>
            <a:ext cx="349733" cy="348367"/>
          </a:xfrm>
          <a:prstGeom prst="ellipse">
            <a:avLst/>
          </a:prstGeom>
          <a:solidFill>
            <a:schemeClr val="accent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3E4275F-BCF1-0BCE-5495-0314762E98F1}"/>
              </a:ext>
            </a:extLst>
          </p:cNvPr>
          <p:cNvSpPr/>
          <p:nvPr/>
        </p:nvSpPr>
        <p:spPr>
          <a:xfrm>
            <a:off x="6082105" y="2632262"/>
            <a:ext cx="454508" cy="453142"/>
          </a:xfrm>
          <a:prstGeom prst="ellipse">
            <a:avLst/>
          </a:prstGeom>
          <a:solidFill>
            <a:schemeClr val="accent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D7F619-65C2-1A4F-A635-64DC8C4A39EF}"/>
              </a:ext>
            </a:extLst>
          </p:cNvPr>
          <p:cNvSpPr/>
          <p:nvPr/>
        </p:nvSpPr>
        <p:spPr>
          <a:xfrm>
            <a:off x="7162240" y="2365562"/>
            <a:ext cx="545948" cy="544582"/>
          </a:xfrm>
          <a:prstGeom prst="ellipse">
            <a:avLst/>
          </a:prstGeom>
          <a:solidFill>
            <a:schemeClr val="accent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E558A0-DE8E-24EC-6F95-D2AA4C174088}"/>
              </a:ext>
            </a:extLst>
          </p:cNvPr>
          <p:cNvSpPr/>
          <p:nvPr/>
        </p:nvSpPr>
        <p:spPr>
          <a:xfrm>
            <a:off x="3365575" y="4127687"/>
            <a:ext cx="185142" cy="175395"/>
          </a:xfrm>
          <a:prstGeom prst="ellipse">
            <a:avLst/>
          </a:prstGeom>
          <a:solidFill>
            <a:schemeClr val="accent5"/>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569A3AC-E382-48CC-960F-C5C865C9EE41}"/>
              </a:ext>
            </a:extLst>
          </p:cNvPr>
          <p:cNvSpPr txBox="1"/>
          <p:nvPr/>
        </p:nvSpPr>
        <p:spPr>
          <a:xfrm>
            <a:off x="2832699" y="5128184"/>
            <a:ext cx="197223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ea typeface="Open Sans"/>
                <a:cs typeface="Open Sans"/>
              </a:rPr>
              <a:t>1- No Integral Controls</a:t>
            </a:r>
            <a:endParaRPr lang="en-US" sz="1600" b="1"/>
          </a:p>
        </p:txBody>
      </p:sp>
      <p:sp>
        <p:nvSpPr>
          <p:cNvPr id="13" name="TextBox 12">
            <a:extLst>
              <a:ext uri="{FF2B5EF4-FFF2-40B4-BE49-F238E27FC236}">
                <a16:creationId xmlns:a16="http://schemas.microsoft.com/office/drawing/2014/main" id="{0926C67A-B974-AC9C-E020-0D130498F7CC}"/>
              </a:ext>
            </a:extLst>
          </p:cNvPr>
          <p:cNvSpPr txBox="1"/>
          <p:nvPr/>
        </p:nvSpPr>
        <p:spPr>
          <a:xfrm>
            <a:off x="2004075" y="3729540"/>
            <a:ext cx="19722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Open Sans"/>
                <a:cs typeface="Open Sans"/>
              </a:rPr>
              <a:t>2- Controls Ready</a:t>
            </a:r>
            <a:endParaRPr lang="en-US"/>
          </a:p>
        </p:txBody>
      </p:sp>
      <p:sp>
        <p:nvSpPr>
          <p:cNvPr id="14" name="TextBox 13">
            <a:extLst>
              <a:ext uri="{FF2B5EF4-FFF2-40B4-BE49-F238E27FC236}">
                <a16:creationId xmlns:a16="http://schemas.microsoft.com/office/drawing/2014/main" id="{14CF662C-8254-3BAA-D7EE-1B8B856E5550}"/>
              </a:ext>
            </a:extLst>
          </p:cNvPr>
          <p:cNvSpPr txBox="1"/>
          <p:nvPr/>
        </p:nvSpPr>
        <p:spPr>
          <a:xfrm>
            <a:off x="4323677" y="3862784"/>
            <a:ext cx="18473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Open Sans"/>
                <a:cs typeface="Open Sans"/>
              </a:rPr>
              <a:t>3- One Sensor Function</a:t>
            </a:r>
            <a:endParaRPr lang="en-US"/>
          </a:p>
        </p:txBody>
      </p:sp>
      <p:sp>
        <p:nvSpPr>
          <p:cNvPr id="16" name="TextBox 15">
            <a:extLst>
              <a:ext uri="{FF2B5EF4-FFF2-40B4-BE49-F238E27FC236}">
                <a16:creationId xmlns:a16="http://schemas.microsoft.com/office/drawing/2014/main" id="{41D1BC79-F3D1-CDA4-00C6-D11F504A20E2}"/>
              </a:ext>
            </a:extLst>
          </p:cNvPr>
          <p:cNvSpPr txBox="1"/>
          <p:nvPr/>
        </p:nvSpPr>
        <p:spPr>
          <a:xfrm>
            <a:off x="3607189" y="2363403"/>
            <a:ext cx="18473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Open Sans"/>
                <a:cs typeface="Open Sans"/>
              </a:rPr>
              <a:t>4- Two Sensor Functions</a:t>
            </a:r>
            <a:endParaRPr lang="en-US"/>
          </a:p>
        </p:txBody>
      </p:sp>
      <p:sp>
        <p:nvSpPr>
          <p:cNvPr id="17" name="TextBox 16">
            <a:extLst>
              <a:ext uri="{FF2B5EF4-FFF2-40B4-BE49-F238E27FC236}">
                <a16:creationId xmlns:a16="http://schemas.microsoft.com/office/drawing/2014/main" id="{47847947-06BE-49DF-170A-82C62350B39D}"/>
              </a:ext>
            </a:extLst>
          </p:cNvPr>
          <p:cNvSpPr txBox="1"/>
          <p:nvPr/>
        </p:nvSpPr>
        <p:spPr>
          <a:xfrm>
            <a:off x="5455170" y="2103265"/>
            <a:ext cx="14975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ea typeface="Open Sans"/>
                <a:cs typeface="Open Sans"/>
              </a:rPr>
              <a:t>5- NLC</a:t>
            </a:r>
            <a:endParaRPr lang="en-US" sz="2000">
              <a:ea typeface="Open Sans"/>
              <a:cs typeface="Open Sans"/>
            </a:endParaRPr>
          </a:p>
        </p:txBody>
      </p:sp>
      <p:sp>
        <p:nvSpPr>
          <p:cNvPr id="18" name="TextBox 17">
            <a:extLst>
              <a:ext uri="{FF2B5EF4-FFF2-40B4-BE49-F238E27FC236}">
                <a16:creationId xmlns:a16="http://schemas.microsoft.com/office/drawing/2014/main" id="{E3D7D3A5-E47F-FE96-F0A0-A208A3A7D121}"/>
              </a:ext>
            </a:extLst>
          </p:cNvPr>
          <p:cNvSpPr txBox="1"/>
          <p:nvPr/>
        </p:nvSpPr>
        <p:spPr>
          <a:xfrm>
            <a:off x="7566286" y="2367490"/>
            <a:ext cx="1422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F3F3F"/>
                </a:solidFill>
                <a:ea typeface="Open Sans"/>
                <a:cs typeface="Open Sans"/>
              </a:rPr>
              <a:t>6- LLLC</a:t>
            </a:r>
            <a:endParaRPr lang="en-US" sz="2400">
              <a:solidFill>
                <a:srgbClr val="3F3F3F"/>
              </a:solidFill>
              <a:ea typeface="Open Sans"/>
              <a:cs typeface="Open Sans"/>
            </a:endParaRPr>
          </a:p>
        </p:txBody>
      </p:sp>
    </p:spTree>
    <p:extLst>
      <p:ext uri="{BB962C8B-B14F-4D97-AF65-F5344CB8AC3E}">
        <p14:creationId xmlns:p14="http://schemas.microsoft.com/office/powerpoint/2010/main" val="2491053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0"/>
                <a:lumOff val="50000"/>
              </a:schemeClr>
            </a:gs>
            <a:gs pos="30000">
              <a:schemeClr val="accent3">
                <a:lumMod val="20000"/>
                <a:lumOff val="80000"/>
              </a:schemeClr>
            </a:gs>
            <a:gs pos="95000">
              <a:schemeClr val="bg1"/>
            </a:gs>
          </a:gsLst>
          <a:lin ang="5400000" scaled="1"/>
        </a:gra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0069F49-0238-2DFA-57F4-422F44FC70BF}"/>
              </a:ext>
            </a:extLst>
          </p:cNvPr>
          <p:cNvSpPr>
            <a:spLocks noGrp="1"/>
          </p:cNvSpPr>
          <p:nvPr>
            <p:ph type="sldNum" sz="quarter" idx="4"/>
          </p:nvPr>
        </p:nvSpPr>
        <p:spPr>
          <a:xfrm>
            <a:off x="838200"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2</a:t>
            </a:fld>
            <a:endParaRPr lang="en-US" dirty="0"/>
          </a:p>
        </p:txBody>
      </p:sp>
      <p:sp>
        <p:nvSpPr>
          <p:cNvPr id="10" name="TextBox 9">
            <a:extLst>
              <a:ext uri="{FF2B5EF4-FFF2-40B4-BE49-F238E27FC236}">
                <a16:creationId xmlns:a16="http://schemas.microsoft.com/office/drawing/2014/main" id="{B8A7F1C6-DD2E-6E09-A85F-CEB3FC03AE25}"/>
              </a:ext>
            </a:extLst>
          </p:cNvPr>
          <p:cNvSpPr txBox="1"/>
          <p:nvPr/>
        </p:nvSpPr>
        <p:spPr>
          <a:xfrm>
            <a:off x="841248" y="372862"/>
            <a:ext cx="1707642" cy="523220"/>
          </a:xfrm>
          <a:prstGeom prst="rect">
            <a:avLst/>
          </a:prstGeom>
          <a:noFill/>
        </p:spPr>
        <p:txBody>
          <a:bodyPr wrap="square" rtlCol="0">
            <a:spAutoFit/>
          </a:bodyPr>
          <a:lstStyle/>
          <a:p>
            <a:r>
              <a:rPr lang="en-US" sz="2800" b="1" i="0" dirty="0">
                <a:solidFill>
                  <a:schemeClr val="bg1"/>
                </a:solidFill>
                <a:latin typeface="Montagu Slab 144pt" pitchFamily="2" charset="77"/>
              </a:rPr>
              <a:t>Agenda</a:t>
            </a:r>
          </a:p>
        </p:txBody>
      </p:sp>
      <p:graphicFrame>
        <p:nvGraphicFramePr>
          <p:cNvPr id="11" name="Diagram 10">
            <a:extLst>
              <a:ext uri="{FF2B5EF4-FFF2-40B4-BE49-F238E27FC236}">
                <a16:creationId xmlns:a16="http://schemas.microsoft.com/office/drawing/2014/main" id="{4A90B744-8BC8-AFFA-E3AD-95B19705AE4B}"/>
              </a:ext>
            </a:extLst>
          </p:cNvPr>
          <p:cNvGraphicFramePr/>
          <p:nvPr>
            <p:extLst>
              <p:ext uri="{D42A27DB-BD31-4B8C-83A1-F6EECF244321}">
                <p14:modId xmlns:p14="http://schemas.microsoft.com/office/powerpoint/2010/main" val="3819817924"/>
              </p:ext>
            </p:extLst>
          </p:nvPr>
        </p:nvGraphicFramePr>
        <p:xfrm>
          <a:off x="2316099" y="1203160"/>
          <a:ext cx="7559802" cy="4973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3787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EBE63-1365-FCEE-4A6B-5089E96B66F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AFF8DB-98A1-C317-6467-98E52BD9A196}"/>
              </a:ext>
            </a:extLst>
          </p:cNvPr>
          <p:cNvSpPr>
            <a:spLocks noGrp="1"/>
          </p:cNvSpPr>
          <p:nvPr>
            <p:ph type="sldNum" sz="quarter" idx="12"/>
          </p:nvPr>
        </p:nvSpPr>
        <p:spPr/>
        <p:txBody>
          <a:bodyPr/>
          <a:lstStyle/>
          <a:p>
            <a:fld id="{9F6BE9D6-2AEA-4830-9DC0-68870D768C48}" type="slidenum">
              <a:rPr lang="en-US" smtClean="0"/>
              <a:pPr/>
              <a:t>20</a:t>
            </a:fld>
            <a:endParaRPr lang="en-US"/>
          </a:p>
        </p:txBody>
      </p:sp>
      <p:pic>
        <p:nvPicPr>
          <p:cNvPr id="2" name="Graphic 1">
            <a:extLst>
              <a:ext uri="{FF2B5EF4-FFF2-40B4-BE49-F238E27FC236}">
                <a16:creationId xmlns:a16="http://schemas.microsoft.com/office/drawing/2014/main" id="{C5DFE3C2-4071-B759-1A7B-1C4BFAE2D8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7625" y="1340918"/>
            <a:ext cx="6666586" cy="4168405"/>
          </a:xfrm>
          <a:prstGeom prst="rect">
            <a:avLst/>
          </a:prstGeom>
        </p:spPr>
      </p:pic>
      <p:sp>
        <p:nvSpPr>
          <p:cNvPr id="3" name="Title 1">
            <a:extLst>
              <a:ext uri="{FF2B5EF4-FFF2-40B4-BE49-F238E27FC236}">
                <a16:creationId xmlns:a16="http://schemas.microsoft.com/office/drawing/2014/main" id="{0A9DEE84-3110-50B4-BCF3-7756CA6B818E}"/>
              </a:ext>
            </a:extLst>
          </p:cNvPr>
          <p:cNvSpPr>
            <a:spLocks noGrp="1"/>
          </p:cNvSpPr>
          <p:nvPr>
            <p:ph type="title"/>
          </p:nvPr>
        </p:nvSpPr>
        <p:spPr>
          <a:xfrm>
            <a:off x="838200" y="365125"/>
            <a:ext cx="10515600" cy="1325563"/>
          </a:xfrm>
        </p:spPr>
        <p:txBody>
          <a:bodyPr/>
          <a:lstStyle/>
          <a:p>
            <a:r>
              <a:rPr lang="en-US"/>
              <a:t>Control Savings Factor (CSF)</a:t>
            </a:r>
          </a:p>
        </p:txBody>
      </p:sp>
      <p:sp>
        <p:nvSpPr>
          <p:cNvPr id="5" name="Content Placeholder 2">
            <a:extLst>
              <a:ext uri="{FF2B5EF4-FFF2-40B4-BE49-F238E27FC236}">
                <a16:creationId xmlns:a16="http://schemas.microsoft.com/office/drawing/2014/main" id="{852C4FB4-5443-4DF3-55C4-3D358D29D711}"/>
              </a:ext>
            </a:extLst>
          </p:cNvPr>
          <p:cNvSpPr>
            <a:spLocks noGrp="1"/>
          </p:cNvSpPr>
          <p:nvPr>
            <p:ph idx="1"/>
          </p:nvPr>
        </p:nvSpPr>
        <p:spPr>
          <a:xfrm>
            <a:off x="838200" y="1825625"/>
            <a:ext cx="3570686" cy="4351338"/>
          </a:xfrm>
        </p:spPr>
        <p:txBody>
          <a:bodyPr vert="horz" lIns="91440" tIns="45720" rIns="91440" bIns="45720" rtlCol="0" anchor="t">
            <a:normAutofit/>
          </a:bodyPr>
          <a:lstStyle/>
          <a:p>
            <a:r>
              <a:rPr lang="en-US"/>
              <a:t>CSF defines the % savings off the controlled load, due to the use of controls</a:t>
            </a:r>
          </a:p>
          <a:p>
            <a:pPr marL="0" indent="0">
              <a:buNone/>
            </a:pPr>
            <a:endParaRPr lang="en-US">
              <a:ea typeface="Open Sans"/>
              <a:cs typeface="Open Sans"/>
            </a:endParaRPr>
          </a:p>
        </p:txBody>
      </p:sp>
      <p:sp>
        <p:nvSpPr>
          <p:cNvPr id="6" name="TextBox 5">
            <a:extLst>
              <a:ext uri="{FF2B5EF4-FFF2-40B4-BE49-F238E27FC236}">
                <a16:creationId xmlns:a16="http://schemas.microsoft.com/office/drawing/2014/main" id="{8315D7F5-98FC-0AB2-75A6-BDCC6F9EEB4E}"/>
              </a:ext>
            </a:extLst>
          </p:cNvPr>
          <p:cNvSpPr txBox="1"/>
          <p:nvPr/>
        </p:nvSpPr>
        <p:spPr>
          <a:xfrm>
            <a:off x="2291554" y="5577338"/>
            <a:ext cx="31060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FFFF"/>
                </a:solidFill>
                <a:ea typeface="Open Sans"/>
                <a:cs typeface="Open Sans"/>
              </a:rPr>
              <a:t>Controls</a:t>
            </a:r>
            <a:r>
              <a:rPr lang="en-US" b="1">
                <a:solidFill>
                  <a:srgbClr val="FFFFFF"/>
                </a:solidFill>
                <a:ea typeface="Open Sans"/>
                <a:cs typeface="Open Sans"/>
              </a:rPr>
              <a:t> </a:t>
            </a:r>
            <a:r>
              <a:rPr lang="en-US" sz="2400" b="1">
                <a:solidFill>
                  <a:srgbClr val="FFFFFF"/>
                </a:solidFill>
                <a:ea typeface="Open Sans"/>
                <a:cs typeface="Open Sans"/>
              </a:rPr>
              <a:t>Category</a:t>
            </a:r>
            <a:r>
              <a:rPr lang="en-US" b="1">
                <a:solidFill>
                  <a:srgbClr val="FFFFFF"/>
                </a:solidFill>
                <a:ea typeface="Open Sans"/>
                <a:cs typeface="Open Sans"/>
              </a:rPr>
              <a:t>:</a:t>
            </a:r>
            <a:endParaRPr lang="en-US" b="1">
              <a:solidFill>
                <a:srgbClr val="FFFFFF"/>
              </a:solidFill>
            </a:endParaRPr>
          </a:p>
        </p:txBody>
      </p:sp>
      <p:sp>
        <p:nvSpPr>
          <p:cNvPr id="7" name="TextBox 6">
            <a:extLst>
              <a:ext uri="{FF2B5EF4-FFF2-40B4-BE49-F238E27FC236}">
                <a16:creationId xmlns:a16="http://schemas.microsoft.com/office/drawing/2014/main" id="{996D7217-8A88-D96B-312D-EEAFAF1B1412}"/>
              </a:ext>
            </a:extLst>
          </p:cNvPr>
          <p:cNvSpPr txBox="1"/>
          <p:nvPr/>
        </p:nvSpPr>
        <p:spPr>
          <a:xfrm>
            <a:off x="5363164" y="5577338"/>
            <a:ext cx="7576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ea typeface="Open Sans"/>
                <a:cs typeface="Open Sans"/>
              </a:rPr>
              <a:t>3</a:t>
            </a:r>
          </a:p>
        </p:txBody>
      </p:sp>
      <p:sp>
        <p:nvSpPr>
          <p:cNvPr id="8" name="TextBox 7">
            <a:extLst>
              <a:ext uri="{FF2B5EF4-FFF2-40B4-BE49-F238E27FC236}">
                <a16:creationId xmlns:a16="http://schemas.microsoft.com/office/drawing/2014/main" id="{A163E656-3834-8532-C928-2B83C235F6CC}"/>
              </a:ext>
            </a:extLst>
          </p:cNvPr>
          <p:cNvSpPr txBox="1"/>
          <p:nvPr/>
        </p:nvSpPr>
        <p:spPr>
          <a:xfrm>
            <a:off x="6371212" y="5577338"/>
            <a:ext cx="7576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ea typeface="Open Sans"/>
                <a:cs typeface="Open Sans"/>
              </a:rPr>
              <a:t>3</a:t>
            </a:r>
          </a:p>
        </p:txBody>
      </p:sp>
      <p:sp>
        <p:nvSpPr>
          <p:cNvPr id="9" name="TextBox 8">
            <a:extLst>
              <a:ext uri="{FF2B5EF4-FFF2-40B4-BE49-F238E27FC236}">
                <a16:creationId xmlns:a16="http://schemas.microsoft.com/office/drawing/2014/main" id="{4E850CDD-32D1-6F28-2F2A-155C94A396E4}"/>
              </a:ext>
            </a:extLst>
          </p:cNvPr>
          <p:cNvSpPr txBox="1"/>
          <p:nvPr/>
        </p:nvSpPr>
        <p:spPr>
          <a:xfrm>
            <a:off x="7354138" y="5577338"/>
            <a:ext cx="7576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ea typeface="Open Sans"/>
                <a:cs typeface="Open Sans"/>
              </a:rPr>
              <a:t>4</a:t>
            </a:r>
            <a:endParaRPr lang="en-US" sz="2400" b="1">
              <a:solidFill>
                <a:srgbClr val="FFFFFF"/>
              </a:solidFill>
            </a:endParaRPr>
          </a:p>
        </p:txBody>
      </p:sp>
      <p:sp>
        <p:nvSpPr>
          <p:cNvPr id="10" name="TextBox 9">
            <a:extLst>
              <a:ext uri="{FF2B5EF4-FFF2-40B4-BE49-F238E27FC236}">
                <a16:creationId xmlns:a16="http://schemas.microsoft.com/office/drawing/2014/main" id="{E3E83849-3610-01A2-4C93-8F07B4F9E16F}"/>
              </a:ext>
            </a:extLst>
          </p:cNvPr>
          <p:cNvSpPr txBox="1"/>
          <p:nvPr/>
        </p:nvSpPr>
        <p:spPr>
          <a:xfrm>
            <a:off x="8236581" y="5577338"/>
            <a:ext cx="10324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ea typeface="Open Sans"/>
                <a:cs typeface="Open Sans"/>
              </a:rPr>
              <a:t>3 or 4</a:t>
            </a:r>
            <a:endParaRPr lang="en-US" sz="2400" b="1">
              <a:solidFill>
                <a:srgbClr val="FFFFFF"/>
              </a:solidFill>
            </a:endParaRPr>
          </a:p>
        </p:txBody>
      </p:sp>
      <p:sp>
        <p:nvSpPr>
          <p:cNvPr id="11" name="TextBox 10">
            <a:extLst>
              <a:ext uri="{FF2B5EF4-FFF2-40B4-BE49-F238E27FC236}">
                <a16:creationId xmlns:a16="http://schemas.microsoft.com/office/drawing/2014/main" id="{2F36BA5B-DCAB-97D7-3F82-5D849DA14556}"/>
              </a:ext>
            </a:extLst>
          </p:cNvPr>
          <p:cNvSpPr txBox="1"/>
          <p:nvPr/>
        </p:nvSpPr>
        <p:spPr>
          <a:xfrm>
            <a:off x="9395353" y="5577338"/>
            <a:ext cx="7576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ea typeface="Open Sans"/>
                <a:cs typeface="Open Sans"/>
              </a:rPr>
              <a:t>5</a:t>
            </a:r>
          </a:p>
        </p:txBody>
      </p:sp>
      <p:sp>
        <p:nvSpPr>
          <p:cNvPr id="12" name="TextBox 11">
            <a:extLst>
              <a:ext uri="{FF2B5EF4-FFF2-40B4-BE49-F238E27FC236}">
                <a16:creationId xmlns:a16="http://schemas.microsoft.com/office/drawing/2014/main" id="{6C6B25D2-DA98-CC5B-22F4-61ED505C5B09}"/>
              </a:ext>
            </a:extLst>
          </p:cNvPr>
          <p:cNvSpPr txBox="1"/>
          <p:nvPr/>
        </p:nvSpPr>
        <p:spPr>
          <a:xfrm>
            <a:off x="10420148" y="5577338"/>
            <a:ext cx="7576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ea typeface="Open Sans"/>
                <a:cs typeface="Open Sans"/>
              </a:rPr>
              <a:t>6</a:t>
            </a:r>
          </a:p>
        </p:txBody>
      </p:sp>
      <p:pic>
        <p:nvPicPr>
          <p:cNvPr id="15" name="Picture 14" descr="A blue light and a phone&#10;&#10;AI-generated content may be incorrect.">
            <a:extLst>
              <a:ext uri="{FF2B5EF4-FFF2-40B4-BE49-F238E27FC236}">
                <a16:creationId xmlns:a16="http://schemas.microsoft.com/office/drawing/2014/main" id="{3D12AAFD-646E-562F-7C4E-40ACA884C56E}"/>
              </a:ext>
            </a:extLst>
          </p:cNvPr>
          <p:cNvPicPr>
            <a:picLocks noChangeAspect="1"/>
          </p:cNvPicPr>
          <p:nvPr/>
        </p:nvPicPr>
        <p:blipFill>
          <a:blip r:embed="rId5"/>
          <a:stretch>
            <a:fillRect/>
          </a:stretch>
        </p:blipFill>
        <p:spPr>
          <a:xfrm>
            <a:off x="11061853" y="157780"/>
            <a:ext cx="874315" cy="874315"/>
          </a:xfrm>
          <a:prstGeom prst="rect">
            <a:avLst/>
          </a:prstGeom>
          <a:ln>
            <a:no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875428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B0024-8741-4461-9F6B-FACDDC0EA619}"/>
              </a:ext>
            </a:extLst>
          </p:cNvPr>
          <p:cNvSpPr>
            <a:spLocks noGrp="1"/>
          </p:cNvSpPr>
          <p:nvPr>
            <p:ph type="title"/>
          </p:nvPr>
        </p:nvSpPr>
        <p:spPr>
          <a:xfrm>
            <a:off x="296661" y="545408"/>
            <a:ext cx="5796395" cy="2028940"/>
          </a:xfrm>
        </p:spPr>
        <p:txBody>
          <a:bodyPr>
            <a:normAutofit/>
          </a:bodyPr>
          <a:lstStyle/>
          <a:p>
            <a:r>
              <a:rPr lang="en-US"/>
              <a:t>NEMA/ANSI C137.9</a:t>
            </a:r>
            <a:br>
              <a:rPr lang="en-US"/>
            </a:br>
            <a:r>
              <a:rPr lang="en-US"/>
              <a:t>Indoor Networked Lighting Control Systems Configuration Report</a:t>
            </a:r>
          </a:p>
        </p:txBody>
      </p:sp>
      <p:sp>
        <p:nvSpPr>
          <p:cNvPr id="4" name="Slide Number Placeholder 3">
            <a:extLst>
              <a:ext uri="{FF2B5EF4-FFF2-40B4-BE49-F238E27FC236}">
                <a16:creationId xmlns:a16="http://schemas.microsoft.com/office/drawing/2014/main" id="{06FF3942-D813-4DAC-96FC-EEF10A7AA0BF}"/>
              </a:ext>
            </a:extLst>
          </p:cNvPr>
          <p:cNvSpPr>
            <a:spLocks noGrp="1"/>
          </p:cNvSpPr>
          <p:nvPr>
            <p:ph type="sldNum" sz="quarter" idx="12"/>
          </p:nvPr>
        </p:nvSpPr>
        <p:spPr/>
        <p:txBody>
          <a:bodyPr/>
          <a:lstStyle/>
          <a:p>
            <a:fld id="{9F6BE9D6-2AEA-4830-9DC0-68870D768C48}" type="slidenum">
              <a:rPr lang="en-US" smtClean="0"/>
              <a:pPr/>
              <a:t>21</a:t>
            </a:fld>
            <a:endParaRPr lang="en-US"/>
          </a:p>
        </p:txBody>
      </p:sp>
      <p:pic>
        <p:nvPicPr>
          <p:cNvPr id="6" name="Picture 5">
            <a:extLst>
              <a:ext uri="{FF2B5EF4-FFF2-40B4-BE49-F238E27FC236}">
                <a16:creationId xmlns:a16="http://schemas.microsoft.com/office/drawing/2014/main" id="{48A7EC41-BF4C-8F95-761B-1F6313D75F49}"/>
              </a:ext>
            </a:extLst>
          </p:cNvPr>
          <p:cNvPicPr>
            <a:picLocks noChangeAspect="1"/>
          </p:cNvPicPr>
          <p:nvPr/>
        </p:nvPicPr>
        <p:blipFill>
          <a:blip r:embed="rId2"/>
          <a:stretch>
            <a:fillRect/>
          </a:stretch>
        </p:blipFill>
        <p:spPr>
          <a:xfrm>
            <a:off x="7357849" y="341428"/>
            <a:ext cx="4536609" cy="5835535"/>
          </a:xfrm>
          <a:prstGeom prst="rect">
            <a:avLst/>
          </a:prstGeom>
        </p:spPr>
      </p:pic>
      <p:sp>
        <p:nvSpPr>
          <p:cNvPr id="5" name="Title 1">
            <a:extLst>
              <a:ext uri="{FF2B5EF4-FFF2-40B4-BE49-F238E27FC236}">
                <a16:creationId xmlns:a16="http://schemas.microsoft.com/office/drawing/2014/main" id="{5DB627E1-3E54-E9B7-3495-B22CEAFD7D91}"/>
              </a:ext>
            </a:extLst>
          </p:cNvPr>
          <p:cNvSpPr txBox="1">
            <a:spLocks/>
          </p:cNvSpPr>
          <p:nvPr/>
        </p:nvSpPr>
        <p:spPr>
          <a:xfrm>
            <a:off x="403836" y="4564208"/>
            <a:ext cx="6310745" cy="20289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800" b="0">
                <a:latin typeface="Open Sans"/>
                <a:ea typeface="Open Sans"/>
                <a:cs typeface="Open Sans"/>
              </a:rPr>
              <a:t>Approved: December 2024</a:t>
            </a:r>
            <a:endParaRPr lang="en-US" sz="2800" b="0"/>
          </a:p>
          <a:p>
            <a:r>
              <a:rPr lang="en-US" sz="2800" b="0">
                <a:latin typeface="Open Sans"/>
                <a:ea typeface="Open Sans"/>
                <a:cs typeface="Open Sans"/>
              </a:rPr>
              <a:t>Published: March 2025</a:t>
            </a:r>
            <a:endParaRPr lang="en-US" sz="2800" b="0"/>
          </a:p>
        </p:txBody>
      </p:sp>
    </p:spTree>
    <p:extLst>
      <p:ext uri="{BB962C8B-B14F-4D97-AF65-F5344CB8AC3E}">
        <p14:creationId xmlns:p14="http://schemas.microsoft.com/office/powerpoint/2010/main" val="2370036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6BE9D6-2AEA-4830-9DC0-68870D768C48}" type="slidenum">
              <a:rPr lang="en-US" smtClean="0">
                <a:solidFill>
                  <a:prstClr val="black">
                    <a:tint val="75000"/>
                  </a:prstClr>
                </a:solidFill>
              </a:rPr>
              <a:pPr/>
              <a:t>22</a:t>
            </a:fld>
            <a:endParaRPr lang="en-US">
              <a:solidFill>
                <a:prstClr val="black">
                  <a:tint val="75000"/>
                </a:prstClr>
              </a:solidFill>
            </a:endParaRPr>
          </a:p>
        </p:txBody>
      </p:sp>
      <p:sp>
        <p:nvSpPr>
          <p:cNvPr id="2" name="Title 1"/>
          <p:cNvSpPr>
            <a:spLocks noGrp="1"/>
          </p:cNvSpPr>
          <p:nvPr>
            <p:ph type="title" idx="4294967295"/>
          </p:nvPr>
        </p:nvSpPr>
        <p:spPr>
          <a:xfrm>
            <a:off x="838723" y="365125"/>
            <a:ext cx="10515600" cy="1325563"/>
          </a:xfrm>
        </p:spPr>
        <p:txBody>
          <a:bodyPr>
            <a:normAutofit/>
          </a:bodyPr>
          <a:lstStyle/>
          <a:p>
            <a:r>
              <a:rPr lang="en-US" b="1">
                <a:latin typeface="Open Sans"/>
                <a:ea typeface="Open Sans"/>
                <a:cs typeface="Open Sans"/>
              </a:rPr>
              <a:t>ANSI/NEMA C137.9</a:t>
            </a:r>
            <a:r>
              <a:rPr lang="en-US">
                <a:latin typeface="Open Sans"/>
                <a:ea typeface="Open Sans"/>
                <a:cs typeface="Open Sans"/>
              </a:rPr>
              <a:t> Overview:</a:t>
            </a:r>
            <a:r>
              <a:rPr lang="en-US" b="1">
                <a:latin typeface="Open Sans"/>
                <a:ea typeface="Open Sans"/>
                <a:cs typeface="Open Sans"/>
              </a:rPr>
              <a:t>	</a:t>
            </a:r>
          </a:p>
        </p:txBody>
      </p:sp>
      <p:sp>
        <p:nvSpPr>
          <p:cNvPr id="3" name="Content Placeholder 2"/>
          <p:cNvSpPr>
            <a:spLocks noGrp="1"/>
          </p:cNvSpPr>
          <p:nvPr>
            <p:ph idx="4294967295"/>
          </p:nvPr>
        </p:nvSpPr>
        <p:spPr>
          <a:xfrm>
            <a:off x="523875" y="1709738"/>
            <a:ext cx="6950075" cy="4338637"/>
          </a:xfrm>
        </p:spPr>
        <p:txBody>
          <a:bodyPr vert="horz" lIns="91440" tIns="45720" rIns="91440" bIns="45720" rtlCol="0" anchor="t">
            <a:normAutofit lnSpcReduction="10000"/>
          </a:bodyPr>
          <a:lstStyle/>
          <a:p>
            <a:r>
              <a:rPr lang="en-US"/>
              <a:t>Written with and for </a:t>
            </a:r>
            <a:r>
              <a:rPr lang="en-US" b="1"/>
              <a:t>EE Programs </a:t>
            </a:r>
            <a:r>
              <a:rPr lang="en-US"/>
              <a:t>– ensure alignment with program needs and goals</a:t>
            </a:r>
          </a:p>
          <a:p>
            <a:r>
              <a:rPr lang="en-US" b="1"/>
              <a:t>Standardized NLC Configuration: </a:t>
            </a:r>
            <a:r>
              <a:rPr lang="en-US"/>
              <a:t>Provides high-level overview of NLC configuration settings for a specific installation.</a:t>
            </a:r>
            <a:endParaRPr lang="en-US">
              <a:ea typeface="Open Sans"/>
              <a:cs typeface="Open Sans"/>
            </a:endParaRPr>
          </a:p>
          <a:p>
            <a:r>
              <a:rPr lang="en-US" b="1">
                <a:ea typeface="Open Sans"/>
                <a:cs typeface="Open Sans"/>
              </a:rPr>
              <a:t>Reporting:</a:t>
            </a:r>
            <a:r>
              <a:rPr lang="en-US">
                <a:ea typeface="Open Sans"/>
                <a:cs typeface="Open Sans"/>
              </a:rPr>
              <a:t> Reports generated by the NLC System.</a:t>
            </a:r>
          </a:p>
          <a:p>
            <a:r>
              <a:rPr lang="en-US" b="1">
                <a:ea typeface="Open Sans"/>
                <a:cs typeface="Open Sans"/>
              </a:rPr>
              <a:t>Submission Process:</a:t>
            </a:r>
            <a:r>
              <a:rPr lang="en-US">
                <a:ea typeface="Open Sans"/>
                <a:cs typeface="Open Sans"/>
              </a:rPr>
              <a:t> Incentive Applicant then submits PDF reports to EE Programs for review.</a:t>
            </a:r>
          </a:p>
        </p:txBody>
      </p:sp>
      <p:pic>
        <p:nvPicPr>
          <p:cNvPr id="9" name="Picture 8" descr="A person using a tablet&#10;&#10;AI-generated content may be incorrect.">
            <a:extLst>
              <a:ext uri="{FF2B5EF4-FFF2-40B4-BE49-F238E27FC236}">
                <a16:creationId xmlns:a16="http://schemas.microsoft.com/office/drawing/2014/main" id="{7BA262AA-336B-1AA4-BC68-E32C73367CA6}"/>
              </a:ext>
            </a:extLst>
          </p:cNvPr>
          <p:cNvPicPr>
            <a:picLocks noChangeAspect="1"/>
          </p:cNvPicPr>
          <p:nvPr/>
        </p:nvPicPr>
        <p:blipFill>
          <a:blip r:embed="rId2"/>
          <a:stretch>
            <a:fillRect/>
          </a:stretch>
        </p:blipFill>
        <p:spPr>
          <a:xfrm>
            <a:off x="8463395" y="1473776"/>
            <a:ext cx="3109480" cy="2066926"/>
          </a:xfrm>
          <a:prstGeom prst="rect">
            <a:avLst/>
          </a:prstGeom>
        </p:spPr>
      </p:pic>
    </p:spTree>
    <p:extLst>
      <p:ext uri="{BB962C8B-B14F-4D97-AF65-F5344CB8AC3E}">
        <p14:creationId xmlns:p14="http://schemas.microsoft.com/office/powerpoint/2010/main" val="1387784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F9E08-90C5-962B-FED0-CCD380B161D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17E48B-760B-901B-9934-3582F4BAA755}"/>
              </a:ext>
            </a:extLst>
          </p:cNvPr>
          <p:cNvSpPr>
            <a:spLocks noGrp="1"/>
          </p:cNvSpPr>
          <p:nvPr>
            <p:ph type="sldNum" sz="quarter" idx="12"/>
          </p:nvPr>
        </p:nvSpPr>
        <p:spPr/>
        <p:txBody>
          <a:bodyPr/>
          <a:lstStyle/>
          <a:p>
            <a:fld id="{9F6BE9D6-2AEA-4830-9DC0-68870D768C48}" type="slidenum">
              <a:rPr lang="en-US" smtClean="0"/>
              <a:pPr/>
              <a:t>23</a:t>
            </a:fld>
            <a:endParaRPr lang="en-US"/>
          </a:p>
        </p:txBody>
      </p:sp>
      <p:pic>
        <p:nvPicPr>
          <p:cNvPr id="8" name="Picture 7">
            <a:extLst>
              <a:ext uri="{FF2B5EF4-FFF2-40B4-BE49-F238E27FC236}">
                <a16:creationId xmlns:a16="http://schemas.microsoft.com/office/drawing/2014/main" id="{55E626FE-DF25-0D5B-238D-292B39DA5CCB}"/>
              </a:ext>
            </a:extLst>
          </p:cNvPr>
          <p:cNvPicPr>
            <a:picLocks noChangeAspect="1"/>
          </p:cNvPicPr>
          <p:nvPr/>
        </p:nvPicPr>
        <p:blipFill>
          <a:blip r:embed="rId3"/>
          <a:stretch>
            <a:fillRect/>
          </a:stretch>
        </p:blipFill>
        <p:spPr>
          <a:xfrm>
            <a:off x="1526021" y="1179566"/>
            <a:ext cx="9500344" cy="4901703"/>
          </a:xfrm>
          <a:prstGeom prst="rect">
            <a:avLst/>
          </a:prstGeom>
        </p:spPr>
      </p:pic>
      <p:sp>
        <p:nvSpPr>
          <p:cNvPr id="10" name="Title 9">
            <a:extLst>
              <a:ext uri="{FF2B5EF4-FFF2-40B4-BE49-F238E27FC236}">
                <a16:creationId xmlns:a16="http://schemas.microsoft.com/office/drawing/2014/main" id="{E1E95E94-5DE9-A31F-9237-2C1BF244ED88}"/>
              </a:ext>
            </a:extLst>
          </p:cNvPr>
          <p:cNvSpPr>
            <a:spLocks noGrp="1"/>
          </p:cNvSpPr>
          <p:nvPr>
            <p:ph type="title"/>
          </p:nvPr>
        </p:nvSpPr>
        <p:spPr>
          <a:xfrm>
            <a:off x="431104" y="-217"/>
            <a:ext cx="10515600" cy="1325563"/>
          </a:xfrm>
        </p:spPr>
        <p:txBody>
          <a:bodyPr/>
          <a:lstStyle/>
          <a:p>
            <a:r>
              <a:rPr lang="en-US">
                <a:latin typeface="Open Sans"/>
                <a:ea typeface="Open Sans"/>
                <a:cs typeface="Open Sans"/>
              </a:rPr>
              <a:t>ANSI C137.9 Standard</a:t>
            </a:r>
          </a:p>
        </p:txBody>
      </p:sp>
    </p:spTree>
    <p:extLst>
      <p:ext uri="{BB962C8B-B14F-4D97-AF65-F5344CB8AC3E}">
        <p14:creationId xmlns:p14="http://schemas.microsoft.com/office/powerpoint/2010/main" val="1365343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992B3-5AC4-F71F-5050-0C7BED24133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8BE2F9-4C28-0885-C5F0-BAAAD18A9CBB}"/>
              </a:ext>
            </a:extLst>
          </p:cNvPr>
          <p:cNvSpPr>
            <a:spLocks noGrp="1"/>
          </p:cNvSpPr>
          <p:nvPr>
            <p:ph type="sldNum" sz="quarter" idx="4"/>
          </p:nvPr>
        </p:nvSpPr>
        <p:spPr/>
        <p:txBody>
          <a:bodyPr/>
          <a:lstStyle/>
          <a:p>
            <a:fld id="{9F6BE9D6-2AEA-4830-9DC0-68870D768C48}" type="slidenum">
              <a:rPr lang="en-US" smtClean="0">
                <a:solidFill>
                  <a:prstClr val="black">
                    <a:tint val="75000"/>
                  </a:prstClr>
                </a:solidFill>
              </a:rPr>
              <a:pPr/>
              <a:t>24</a:t>
            </a:fld>
            <a:endParaRPr lang="en-US">
              <a:solidFill>
                <a:prstClr val="black">
                  <a:tint val="75000"/>
                </a:prstClr>
              </a:solidFill>
            </a:endParaRPr>
          </a:p>
        </p:txBody>
      </p:sp>
      <p:sp>
        <p:nvSpPr>
          <p:cNvPr id="2" name="Title 1">
            <a:extLst>
              <a:ext uri="{FF2B5EF4-FFF2-40B4-BE49-F238E27FC236}">
                <a16:creationId xmlns:a16="http://schemas.microsoft.com/office/drawing/2014/main" id="{5C41980A-AE57-D658-16AD-B4264FA88F20}"/>
              </a:ext>
            </a:extLst>
          </p:cNvPr>
          <p:cNvSpPr>
            <a:spLocks noGrp="1"/>
          </p:cNvSpPr>
          <p:nvPr>
            <p:ph type="title" idx="4294967295"/>
          </p:nvPr>
        </p:nvSpPr>
        <p:spPr>
          <a:xfrm>
            <a:off x="838723" y="365125"/>
            <a:ext cx="10515600" cy="1325563"/>
          </a:xfrm>
        </p:spPr>
        <p:txBody>
          <a:bodyPr>
            <a:normAutofit/>
          </a:bodyPr>
          <a:lstStyle/>
          <a:p>
            <a:r>
              <a:rPr lang="en-US" b="1">
                <a:latin typeface="Open Sans"/>
                <a:ea typeface="Open Sans"/>
                <a:cs typeface="Open Sans"/>
              </a:rPr>
              <a:t>ANSI/NEMA </a:t>
            </a:r>
            <a:r>
              <a:rPr lang="en-US">
                <a:latin typeface="Open Sans"/>
                <a:ea typeface="Open Sans"/>
                <a:cs typeface="Open Sans"/>
              </a:rPr>
              <a:t>C137.9 - Next Steps</a:t>
            </a:r>
            <a:endParaRPr lang="en-US" b="1"/>
          </a:p>
        </p:txBody>
      </p:sp>
      <p:sp>
        <p:nvSpPr>
          <p:cNvPr id="3" name="Content Placeholder 2">
            <a:extLst>
              <a:ext uri="{FF2B5EF4-FFF2-40B4-BE49-F238E27FC236}">
                <a16:creationId xmlns:a16="http://schemas.microsoft.com/office/drawing/2014/main" id="{063153E0-A821-EE21-E147-BB25A0211CE4}"/>
              </a:ext>
            </a:extLst>
          </p:cNvPr>
          <p:cNvSpPr>
            <a:spLocks noGrp="1"/>
          </p:cNvSpPr>
          <p:nvPr>
            <p:ph idx="4294967295"/>
          </p:nvPr>
        </p:nvSpPr>
        <p:spPr>
          <a:xfrm>
            <a:off x="561975" y="1701800"/>
            <a:ext cx="7569200" cy="4351338"/>
          </a:xfrm>
        </p:spPr>
        <p:txBody>
          <a:bodyPr vert="horz" lIns="91440" tIns="45720" rIns="91440" bIns="45720" rtlCol="0" anchor="t">
            <a:normAutofit/>
          </a:bodyPr>
          <a:lstStyle/>
          <a:p>
            <a:pPr marL="457200" indent="-457200">
              <a:buAutoNum type="arabicPeriod"/>
            </a:pPr>
            <a:r>
              <a:rPr lang="en-US"/>
              <a:t>Demonstrate EE Program Support/Requirements</a:t>
            </a:r>
          </a:p>
          <a:p>
            <a:pPr marL="457200" indent="-457200">
              <a:buAutoNum type="arabicPeriod"/>
            </a:pPr>
            <a:r>
              <a:rPr lang="en-US">
                <a:ea typeface="Open Sans"/>
                <a:cs typeface="Open Sans"/>
              </a:rPr>
              <a:t>Add to NLC QPL as 'reported' standard </a:t>
            </a:r>
          </a:p>
          <a:p>
            <a:pPr marL="457200" indent="-457200">
              <a:buAutoNum type="arabicPeriod"/>
            </a:pPr>
            <a:r>
              <a:rPr lang="en-US">
                <a:ea typeface="Open Sans"/>
                <a:cs typeface="Open Sans"/>
              </a:rPr>
              <a:t>Engage NLC Manufacturers to add C137.9 support to their systems.</a:t>
            </a:r>
          </a:p>
          <a:p>
            <a:pPr marL="457200" indent="-457200">
              <a:buAutoNum type="arabicPeriod"/>
            </a:pPr>
            <a:r>
              <a:rPr lang="en-US">
                <a:ea typeface="Open Sans"/>
                <a:cs typeface="Open Sans"/>
              </a:rPr>
              <a:t>NLC QPL to make compliance 'required reporting' </a:t>
            </a:r>
          </a:p>
        </p:txBody>
      </p:sp>
      <p:pic>
        <p:nvPicPr>
          <p:cNvPr id="6" name="Picture 5" descr="A yellow paper with a pie chart and check marks&#10;&#10;AI-generated content may be incorrect.">
            <a:extLst>
              <a:ext uri="{FF2B5EF4-FFF2-40B4-BE49-F238E27FC236}">
                <a16:creationId xmlns:a16="http://schemas.microsoft.com/office/drawing/2014/main" id="{61B7AECD-F2B2-C56B-07C2-B747EC8A0C14}"/>
              </a:ext>
            </a:extLst>
          </p:cNvPr>
          <p:cNvPicPr>
            <a:picLocks noChangeAspect="1"/>
          </p:cNvPicPr>
          <p:nvPr/>
        </p:nvPicPr>
        <p:blipFill>
          <a:blip r:embed="rId2"/>
          <a:stretch>
            <a:fillRect/>
          </a:stretch>
        </p:blipFill>
        <p:spPr>
          <a:xfrm rot="1380000">
            <a:off x="8393110" y="1432486"/>
            <a:ext cx="2580410" cy="2608119"/>
          </a:xfrm>
          <a:prstGeom prst="rect">
            <a:avLst/>
          </a:prstGeom>
        </p:spPr>
      </p:pic>
    </p:spTree>
    <p:extLst>
      <p:ext uri="{BB962C8B-B14F-4D97-AF65-F5344CB8AC3E}">
        <p14:creationId xmlns:p14="http://schemas.microsoft.com/office/powerpoint/2010/main" val="1011438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E47FD9-200A-8BA5-F86F-A00756142B7B}"/>
              </a:ext>
            </a:extLst>
          </p:cNvPr>
          <p:cNvSpPr>
            <a:spLocks noGrp="1"/>
          </p:cNvSpPr>
          <p:nvPr>
            <p:ph type="sldNum" sz="quarter" idx="12"/>
          </p:nvPr>
        </p:nvSpPr>
        <p:spPr/>
        <p:txBody>
          <a:bodyPr/>
          <a:lstStyle/>
          <a:p>
            <a:fld id="{9F6BE9D6-2AEA-4830-9DC0-68870D768C48}" type="slidenum">
              <a:rPr lang="en-US" smtClean="0"/>
              <a:pPr/>
              <a:t>25</a:t>
            </a:fld>
            <a:endParaRPr lang="en-US" dirty="0"/>
          </a:p>
        </p:txBody>
      </p:sp>
      <p:sp>
        <p:nvSpPr>
          <p:cNvPr id="4" name="Title 3">
            <a:extLst>
              <a:ext uri="{FF2B5EF4-FFF2-40B4-BE49-F238E27FC236}">
                <a16:creationId xmlns:a16="http://schemas.microsoft.com/office/drawing/2014/main" id="{FE0A6B5D-6641-9D33-E677-4FE86EF8F1B0}"/>
              </a:ext>
            </a:extLst>
          </p:cNvPr>
          <p:cNvSpPr>
            <a:spLocks noGrp="1"/>
          </p:cNvSpPr>
          <p:nvPr>
            <p:ph type="title"/>
          </p:nvPr>
        </p:nvSpPr>
        <p:spPr/>
        <p:txBody>
          <a:bodyPr/>
          <a:lstStyle/>
          <a:p>
            <a:r>
              <a:rPr lang="en-US" dirty="0"/>
              <a:t>Next Steps</a:t>
            </a:r>
          </a:p>
        </p:txBody>
      </p:sp>
      <p:sp>
        <p:nvSpPr>
          <p:cNvPr id="5" name="Content Placeholder 4">
            <a:extLst>
              <a:ext uri="{FF2B5EF4-FFF2-40B4-BE49-F238E27FC236}">
                <a16:creationId xmlns:a16="http://schemas.microsoft.com/office/drawing/2014/main" id="{18DE11AB-80E7-0D9E-DFC1-545222CB7C56}"/>
              </a:ext>
            </a:extLst>
          </p:cNvPr>
          <p:cNvSpPr>
            <a:spLocks noGrp="1"/>
          </p:cNvSpPr>
          <p:nvPr>
            <p:ph sz="half" idx="1"/>
          </p:nvPr>
        </p:nvSpPr>
        <p:spPr>
          <a:xfrm>
            <a:off x="4955458" y="1877961"/>
            <a:ext cx="6398342" cy="4299001"/>
          </a:xfrm>
        </p:spPr>
        <p:txBody>
          <a:bodyPr/>
          <a:lstStyle/>
          <a:p>
            <a:r>
              <a:rPr lang="en-US" dirty="0"/>
              <a:t>Upcoming meeting schedule</a:t>
            </a:r>
          </a:p>
        </p:txBody>
      </p:sp>
      <p:pic>
        <p:nvPicPr>
          <p:cNvPr id="6" name="Picture 2" descr="Free Business The Next Step photo and picture">
            <a:extLst>
              <a:ext uri="{FF2B5EF4-FFF2-40B4-BE49-F238E27FC236}">
                <a16:creationId xmlns:a16="http://schemas.microsoft.com/office/drawing/2014/main" id="{72B6F7BC-4471-FDFE-4007-51CA274A84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301736"/>
            <a:ext cx="3856229" cy="25696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15B2CFF2-E8A6-586E-783A-66B6CC100064}"/>
              </a:ext>
            </a:extLst>
          </p:cNvPr>
          <p:cNvGraphicFramePr>
            <a:graphicFrameLocks noGrp="1"/>
          </p:cNvGraphicFramePr>
          <p:nvPr/>
        </p:nvGraphicFramePr>
        <p:xfrm>
          <a:off x="5123391" y="2439825"/>
          <a:ext cx="6062476" cy="2773680"/>
        </p:xfrm>
        <a:graphic>
          <a:graphicData uri="http://schemas.openxmlformats.org/drawingml/2006/table">
            <a:tbl>
              <a:tblPr>
                <a:tableStyleId>{2D5ABB26-0587-4C30-8999-92F81FD0307C}</a:tableStyleId>
              </a:tblPr>
              <a:tblGrid>
                <a:gridCol w="469208">
                  <a:extLst>
                    <a:ext uri="{9D8B030D-6E8A-4147-A177-3AD203B41FA5}">
                      <a16:colId xmlns:a16="http://schemas.microsoft.com/office/drawing/2014/main" val="1696969932"/>
                    </a:ext>
                  </a:extLst>
                </a:gridCol>
                <a:gridCol w="3859030">
                  <a:extLst>
                    <a:ext uri="{9D8B030D-6E8A-4147-A177-3AD203B41FA5}">
                      <a16:colId xmlns:a16="http://schemas.microsoft.com/office/drawing/2014/main" val="2201665063"/>
                    </a:ext>
                  </a:extLst>
                </a:gridCol>
                <a:gridCol w="1734238">
                  <a:extLst>
                    <a:ext uri="{9D8B030D-6E8A-4147-A177-3AD203B41FA5}">
                      <a16:colId xmlns:a16="http://schemas.microsoft.com/office/drawing/2014/main" val="4194687744"/>
                    </a:ext>
                  </a:extLst>
                </a:gridCol>
              </a:tblGrid>
              <a:tr h="162161">
                <a:tc>
                  <a:txBody>
                    <a:bodyPr/>
                    <a:lstStyle/>
                    <a:p>
                      <a:pPr algn="ctr"/>
                      <a:r>
                        <a:rPr lang="en-US" sz="2000">
                          <a:solidFill>
                            <a:schemeClr val="bg1">
                              <a:lumMod val="50000"/>
                            </a:schemeClr>
                          </a:solidFill>
                          <a:sym typeface="Wingdings" panose="05000000000000000000" pitchFamily="2" charset="2"/>
                        </a:rPr>
                        <a:t></a:t>
                      </a:r>
                      <a:endParaRPr lang="en-US" sz="2000">
                        <a:solidFill>
                          <a:schemeClr val="bg1">
                            <a:lumMod val="50000"/>
                          </a:schemeClr>
                        </a:solidFill>
                      </a:endParaRPr>
                    </a:p>
                  </a:txBody>
                  <a:tcPr/>
                </a:tc>
                <a:tc>
                  <a:txBody>
                    <a:bodyPr/>
                    <a:lstStyle/>
                    <a:p>
                      <a:r>
                        <a:rPr lang="en-US" sz="2000">
                          <a:solidFill>
                            <a:schemeClr val="bg1">
                              <a:lumMod val="50000"/>
                            </a:schemeClr>
                          </a:solidFill>
                        </a:rPr>
                        <a:t>Kickoff &amp; Topic Planning</a:t>
                      </a:r>
                    </a:p>
                  </a:txBody>
                  <a:tcPr/>
                </a:tc>
                <a:tc>
                  <a:txBody>
                    <a:bodyPr/>
                    <a:lstStyle/>
                    <a:p>
                      <a:r>
                        <a:rPr lang="en-US" sz="2000">
                          <a:solidFill>
                            <a:schemeClr val="bg1">
                              <a:lumMod val="50000"/>
                            </a:schemeClr>
                          </a:solidFill>
                        </a:rPr>
                        <a:t>Mar 6</a:t>
                      </a:r>
                    </a:p>
                  </a:txBody>
                  <a:tcPr/>
                </a:tc>
                <a:extLst>
                  <a:ext uri="{0D108BD9-81ED-4DB2-BD59-A6C34878D82A}">
                    <a16:rowId xmlns:a16="http://schemas.microsoft.com/office/drawing/2014/main" val="1361068284"/>
                  </a:ext>
                </a:extLst>
              </a:tr>
              <a:tr h="162161">
                <a:tc>
                  <a:txBody>
                    <a:bodyPr/>
                    <a:lstStyle/>
                    <a:p>
                      <a:pPr algn="ctr"/>
                      <a:r>
                        <a:rPr lang="en-US" sz="2000">
                          <a:solidFill>
                            <a:schemeClr val="bg1">
                              <a:lumMod val="50000"/>
                            </a:schemeClr>
                          </a:solidFill>
                          <a:sym typeface="Wingdings" panose="05000000000000000000" pitchFamily="2" charset="2"/>
                        </a:rPr>
                        <a:t></a:t>
                      </a:r>
                      <a:endParaRPr lang="en-US" sz="2000">
                        <a:solidFill>
                          <a:schemeClr val="bg1">
                            <a:lumMod val="50000"/>
                          </a:schemeClr>
                        </a:solidFill>
                      </a:endParaRPr>
                    </a:p>
                  </a:txBody>
                  <a:tcPr/>
                </a:tc>
                <a:tc>
                  <a:txBody>
                    <a:bodyPr/>
                    <a:lstStyle/>
                    <a:p>
                      <a:r>
                        <a:rPr lang="en-US" sz="2000" dirty="0">
                          <a:solidFill>
                            <a:schemeClr val="bg1">
                              <a:lumMod val="50000"/>
                            </a:schemeClr>
                          </a:solidFill>
                        </a:rPr>
                        <a:t>NLC Implementation</a:t>
                      </a:r>
                    </a:p>
                  </a:txBody>
                  <a:tcPr/>
                </a:tc>
                <a:tc>
                  <a:txBody>
                    <a:bodyPr/>
                    <a:lstStyle/>
                    <a:p>
                      <a:r>
                        <a:rPr lang="en-US" sz="2000">
                          <a:solidFill>
                            <a:schemeClr val="bg1">
                              <a:lumMod val="50000"/>
                            </a:schemeClr>
                          </a:solidFill>
                        </a:rPr>
                        <a:t>Apr 24</a:t>
                      </a:r>
                    </a:p>
                  </a:txBody>
                  <a:tcPr/>
                </a:tc>
                <a:extLst>
                  <a:ext uri="{0D108BD9-81ED-4DB2-BD59-A6C34878D82A}">
                    <a16:rowId xmlns:a16="http://schemas.microsoft.com/office/drawing/2014/main" val="3959764899"/>
                  </a:ext>
                </a:extLst>
              </a:tr>
              <a:tr h="162161">
                <a:tc>
                  <a:txBody>
                    <a:bodyPr/>
                    <a:lstStyle/>
                    <a:p>
                      <a:pPr algn="ctr"/>
                      <a:r>
                        <a:rPr lang="en-US" sz="2000" dirty="0">
                          <a:solidFill>
                            <a:schemeClr val="bg1">
                              <a:lumMod val="50000"/>
                            </a:schemeClr>
                          </a:solidFill>
                          <a:sym typeface="Wingdings" panose="05000000000000000000" pitchFamily="2" charset="2"/>
                        </a:rPr>
                        <a:t></a:t>
                      </a:r>
                      <a:endParaRPr lang="en-US" sz="2000" dirty="0">
                        <a:solidFill>
                          <a:schemeClr val="bg1">
                            <a:lumMod val="50000"/>
                          </a:schemeClr>
                        </a:solidFill>
                      </a:endParaRPr>
                    </a:p>
                  </a:txBody>
                  <a:tcPr/>
                </a:tc>
                <a:tc>
                  <a:txBody>
                    <a:bodyPr/>
                    <a:lstStyle/>
                    <a:p>
                      <a:r>
                        <a:rPr lang="en-US" sz="2000" dirty="0">
                          <a:solidFill>
                            <a:schemeClr val="bg1">
                              <a:lumMod val="50000"/>
                            </a:schemeClr>
                          </a:solidFill>
                        </a:rPr>
                        <a:t>NLC/LLLC Market Engagement</a:t>
                      </a:r>
                    </a:p>
                  </a:txBody>
                  <a:tcPr/>
                </a:tc>
                <a:tc>
                  <a:txBody>
                    <a:bodyPr/>
                    <a:lstStyle/>
                    <a:p>
                      <a:r>
                        <a:rPr lang="en-US" sz="2000">
                          <a:solidFill>
                            <a:schemeClr val="bg1">
                              <a:lumMod val="50000"/>
                            </a:schemeClr>
                          </a:solidFill>
                        </a:rPr>
                        <a:t>Jun 26</a:t>
                      </a:r>
                    </a:p>
                  </a:txBody>
                  <a:tcPr/>
                </a:tc>
                <a:extLst>
                  <a:ext uri="{0D108BD9-81ED-4DB2-BD59-A6C34878D82A}">
                    <a16:rowId xmlns:a16="http://schemas.microsoft.com/office/drawing/2014/main" val="3481111857"/>
                  </a:ext>
                </a:extLst>
              </a:tr>
              <a:tr h="162161">
                <a:tc>
                  <a:txBody>
                    <a:bodyPr/>
                    <a:lstStyle/>
                    <a:p>
                      <a:pPr algn="ctr"/>
                      <a:r>
                        <a:rPr lang="en-US" sz="2000" dirty="0">
                          <a:solidFill>
                            <a:schemeClr val="bg1">
                              <a:lumMod val="50000"/>
                            </a:schemeClr>
                          </a:solidFill>
                          <a:sym typeface="Wingdings" panose="05000000000000000000" pitchFamily="2" charset="2"/>
                        </a:rPr>
                        <a:t></a:t>
                      </a:r>
                      <a:endParaRPr lang="en-US" sz="2000" dirty="0">
                        <a:solidFill>
                          <a:schemeClr val="tx1"/>
                        </a:solidFill>
                      </a:endParaRPr>
                    </a:p>
                  </a:txBody>
                  <a:tcPr/>
                </a:tc>
                <a:tc>
                  <a:txBody>
                    <a:bodyPr/>
                    <a:lstStyle/>
                    <a:p>
                      <a:r>
                        <a:rPr lang="en-US" sz="2000" dirty="0">
                          <a:solidFill>
                            <a:schemeClr val="bg1">
                              <a:lumMod val="50000"/>
                            </a:schemeClr>
                          </a:solidFill>
                        </a:rPr>
                        <a:t>LED Saturation</a:t>
                      </a:r>
                    </a:p>
                  </a:txBody>
                  <a:tcPr/>
                </a:tc>
                <a:tc>
                  <a:txBody>
                    <a:bodyPr/>
                    <a:lstStyle/>
                    <a:p>
                      <a:r>
                        <a:rPr lang="en-US" sz="2000" dirty="0">
                          <a:solidFill>
                            <a:schemeClr val="bg1">
                              <a:lumMod val="50000"/>
                            </a:schemeClr>
                          </a:solidFill>
                        </a:rPr>
                        <a:t>Jul 22</a:t>
                      </a:r>
                    </a:p>
                  </a:txBody>
                  <a:tcPr/>
                </a:tc>
                <a:extLst>
                  <a:ext uri="{0D108BD9-81ED-4DB2-BD59-A6C34878D82A}">
                    <a16:rowId xmlns:a16="http://schemas.microsoft.com/office/drawing/2014/main" val="2372253658"/>
                  </a:ext>
                </a:extLst>
              </a:tr>
              <a:tr h="1621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sym typeface="Wingdings" panose="05000000000000000000" pitchFamily="2" charset="2"/>
                        </a:rPr>
                        <a:t></a:t>
                      </a:r>
                      <a:endParaRPr lang="en-US" sz="2000" dirty="0">
                        <a:solidFill>
                          <a:schemeClr val="tx1"/>
                        </a:solidFill>
                      </a:endParaRPr>
                    </a:p>
                  </a:txBody>
                  <a:tcPr/>
                </a:tc>
                <a:tc>
                  <a:txBody>
                    <a:bodyPr/>
                    <a:lstStyle/>
                    <a:p>
                      <a:r>
                        <a:rPr lang="en-US" sz="2000"/>
                        <a:t>Reaching Small Businesses</a:t>
                      </a:r>
                    </a:p>
                  </a:txBody>
                  <a:tcPr/>
                </a:tc>
                <a:tc>
                  <a:txBody>
                    <a:bodyPr/>
                    <a:lstStyle/>
                    <a:p>
                      <a:r>
                        <a:rPr lang="en-US" sz="2000"/>
                        <a:t>Sep 4</a:t>
                      </a:r>
                    </a:p>
                  </a:txBody>
                  <a:tcPr/>
                </a:tc>
                <a:extLst>
                  <a:ext uri="{0D108BD9-81ED-4DB2-BD59-A6C34878D82A}">
                    <a16:rowId xmlns:a16="http://schemas.microsoft.com/office/drawing/2014/main" val="1779410322"/>
                  </a:ext>
                </a:extLst>
              </a:tr>
              <a:tr h="162161">
                <a:tc>
                  <a:txBody>
                    <a:bodyPr/>
                    <a:lstStyle/>
                    <a:p>
                      <a:pPr algn="ctr"/>
                      <a:endParaRPr lang="en-US" sz="2000"/>
                    </a:p>
                  </a:txBody>
                  <a:tcPr/>
                </a:tc>
                <a:tc>
                  <a:txBody>
                    <a:bodyPr/>
                    <a:lstStyle/>
                    <a:p>
                      <a:r>
                        <a:rPr lang="en-US" sz="2000"/>
                        <a:t>LLLC Implementation</a:t>
                      </a:r>
                    </a:p>
                  </a:txBody>
                  <a:tcPr/>
                </a:tc>
                <a:tc>
                  <a:txBody>
                    <a:bodyPr/>
                    <a:lstStyle/>
                    <a:p>
                      <a:r>
                        <a:rPr lang="en-US" sz="2000"/>
                        <a:t>Oct 30</a:t>
                      </a:r>
                    </a:p>
                  </a:txBody>
                  <a:tcPr/>
                </a:tc>
                <a:extLst>
                  <a:ext uri="{0D108BD9-81ED-4DB2-BD59-A6C34878D82A}">
                    <a16:rowId xmlns:a16="http://schemas.microsoft.com/office/drawing/2014/main" val="281480707"/>
                  </a:ext>
                </a:extLst>
              </a:tr>
              <a:tr h="162160">
                <a:tc>
                  <a:txBody>
                    <a:bodyPr/>
                    <a:lstStyle/>
                    <a:p>
                      <a:pPr lvl="0" algn="ctr">
                        <a:buNone/>
                      </a:pPr>
                      <a:endParaRPr lang="en-US" sz="2000"/>
                    </a:p>
                  </a:txBody>
                  <a:tcPr/>
                </a:tc>
                <a:tc>
                  <a:txBody>
                    <a:bodyPr/>
                    <a:lstStyle/>
                    <a:p>
                      <a:pPr lvl="0">
                        <a:buNone/>
                      </a:pPr>
                      <a:r>
                        <a:rPr lang="en-US" sz="2000"/>
                        <a:t>Annual Review &amp; Recap</a:t>
                      </a:r>
                    </a:p>
                  </a:txBody>
                  <a:tcPr/>
                </a:tc>
                <a:tc>
                  <a:txBody>
                    <a:bodyPr/>
                    <a:lstStyle/>
                    <a:p>
                      <a:pPr lvl="0">
                        <a:buNone/>
                      </a:pPr>
                      <a:r>
                        <a:rPr lang="en-US" sz="2000" dirty="0"/>
                        <a:t>Dec 11</a:t>
                      </a:r>
                    </a:p>
                  </a:txBody>
                  <a:tcPr/>
                </a:tc>
                <a:extLst>
                  <a:ext uri="{0D108BD9-81ED-4DB2-BD59-A6C34878D82A}">
                    <a16:rowId xmlns:a16="http://schemas.microsoft.com/office/drawing/2014/main" val="162374823"/>
                  </a:ext>
                </a:extLst>
              </a:tr>
            </a:tbl>
          </a:graphicData>
        </a:graphic>
      </p:graphicFrame>
    </p:spTree>
    <p:extLst>
      <p:ext uri="{BB962C8B-B14F-4D97-AF65-F5344CB8AC3E}">
        <p14:creationId xmlns:p14="http://schemas.microsoft.com/office/powerpoint/2010/main" val="3458625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8605AF-BF83-B94B-3853-06220FE034EC}"/>
              </a:ext>
            </a:extLst>
          </p:cNvPr>
          <p:cNvSpPr>
            <a:spLocks noGrp="1"/>
          </p:cNvSpPr>
          <p:nvPr>
            <p:ph type="sldNum" sz="quarter" idx="12"/>
          </p:nvPr>
        </p:nvSpPr>
        <p:spPr/>
        <p:txBody>
          <a:bodyPr/>
          <a:lstStyle/>
          <a:p>
            <a:fld id="{9F6BE9D6-2AEA-4830-9DC0-68870D768C48}" type="slidenum">
              <a:rPr lang="en-US" smtClean="0"/>
              <a:pPr/>
              <a:t>3</a:t>
            </a:fld>
            <a:endParaRPr lang="en-US" dirty="0"/>
          </a:p>
        </p:txBody>
      </p:sp>
      <p:sp>
        <p:nvSpPr>
          <p:cNvPr id="3" name="Title 2">
            <a:extLst>
              <a:ext uri="{FF2B5EF4-FFF2-40B4-BE49-F238E27FC236}">
                <a16:creationId xmlns:a16="http://schemas.microsoft.com/office/drawing/2014/main" id="{F1EEDAE8-1DD6-D690-E7E6-1A3C7D365781}"/>
              </a:ext>
            </a:extLst>
          </p:cNvPr>
          <p:cNvSpPr>
            <a:spLocks noGrp="1"/>
          </p:cNvSpPr>
          <p:nvPr>
            <p:ph type="title"/>
          </p:nvPr>
        </p:nvSpPr>
        <p:spPr/>
        <p:txBody>
          <a:bodyPr/>
          <a:lstStyle/>
          <a:p>
            <a:r>
              <a:rPr lang="en-US" dirty="0"/>
              <a:t>Mercury/Regulations Survey</a:t>
            </a:r>
          </a:p>
        </p:txBody>
      </p:sp>
      <p:graphicFrame>
        <p:nvGraphicFramePr>
          <p:cNvPr id="7" name="Chart 6">
            <a:extLst>
              <a:ext uri="{FF2B5EF4-FFF2-40B4-BE49-F238E27FC236}">
                <a16:creationId xmlns:a16="http://schemas.microsoft.com/office/drawing/2014/main" id="{99487D42-D7C2-1AF7-5CC1-821CCABD3FE7}"/>
              </a:ext>
            </a:extLst>
          </p:cNvPr>
          <p:cNvGraphicFramePr/>
          <p:nvPr>
            <p:extLst>
              <p:ext uri="{D42A27DB-BD31-4B8C-83A1-F6EECF244321}">
                <p14:modId xmlns:p14="http://schemas.microsoft.com/office/powerpoint/2010/main" val="1692147868"/>
              </p:ext>
            </p:extLst>
          </p:nvPr>
        </p:nvGraphicFramePr>
        <p:xfrm>
          <a:off x="7269315" y="345593"/>
          <a:ext cx="4084485" cy="25087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F11816CA-1790-2179-4EE2-EC20F1F9939E}"/>
              </a:ext>
            </a:extLst>
          </p:cNvPr>
          <p:cNvGraphicFramePr/>
          <p:nvPr>
            <p:extLst>
              <p:ext uri="{D42A27DB-BD31-4B8C-83A1-F6EECF244321}">
                <p14:modId xmlns:p14="http://schemas.microsoft.com/office/powerpoint/2010/main" val="2444102987"/>
              </p:ext>
            </p:extLst>
          </p:nvPr>
        </p:nvGraphicFramePr>
        <p:xfrm>
          <a:off x="6711949" y="3057949"/>
          <a:ext cx="4878029" cy="32771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a16="http://schemas.microsoft.com/office/drawing/2014/main" id="{6E6C701F-1AB3-2A89-2F4A-C9C87064A68F}"/>
              </a:ext>
            </a:extLst>
          </p:cNvPr>
          <p:cNvGraphicFramePr/>
          <p:nvPr>
            <p:extLst>
              <p:ext uri="{D42A27DB-BD31-4B8C-83A1-F6EECF244321}">
                <p14:modId xmlns:p14="http://schemas.microsoft.com/office/powerpoint/2010/main" val="1634413492"/>
              </p:ext>
            </p:extLst>
          </p:nvPr>
        </p:nvGraphicFramePr>
        <p:xfrm>
          <a:off x="602022" y="2097218"/>
          <a:ext cx="5258004" cy="32771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47118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D509C5-2FD3-36B2-7F14-491A27F51C26}"/>
              </a:ext>
            </a:extLst>
          </p:cNvPr>
          <p:cNvSpPr>
            <a:spLocks noGrp="1"/>
          </p:cNvSpPr>
          <p:nvPr>
            <p:ph type="sldNum" sz="quarter" idx="12"/>
          </p:nvPr>
        </p:nvSpPr>
        <p:spPr/>
        <p:txBody>
          <a:bodyPr/>
          <a:lstStyle/>
          <a:p>
            <a:fld id="{9F6BE9D6-2AEA-4830-9DC0-68870D768C48}" type="slidenum">
              <a:rPr lang="en-US" smtClean="0"/>
              <a:pPr/>
              <a:t>4</a:t>
            </a:fld>
            <a:endParaRPr lang="en-US" dirty="0"/>
          </a:p>
        </p:txBody>
      </p:sp>
      <p:sp>
        <p:nvSpPr>
          <p:cNvPr id="3" name="Title 2">
            <a:extLst>
              <a:ext uri="{FF2B5EF4-FFF2-40B4-BE49-F238E27FC236}">
                <a16:creationId xmlns:a16="http://schemas.microsoft.com/office/drawing/2014/main" id="{ABAC8578-4908-DF7A-17A7-3530AFF46D50}"/>
              </a:ext>
            </a:extLst>
          </p:cNvPr>
          <p:cNvSpPr>
            <a:spLocks noGrp="1"/>
          </p:cNvSpPr>
          <p:nvPr>
            <p:ph type="title"/>
          </p:nvPr>
        </p:nvSpPr>
        <p:spPr/>
        <p:txBody>
          <a:bodyPr/>
          <a:lstStyle/>
          <a:p>
            <a:r>
              <a:rPr lang="en-US" dirty="0"/>
              <a:t>Today’s Topic</a:t>
            </a:r>
          </a:p>
        </p:txBody>
      </p:sp>
      <p:sp>
        <p:nvSpPr>
          <p:cNvPr id="4" name="Content Placeholder 3">
            <a:extLst>
              <a:ext uri="{FF2B5EF4-FFF2-40B4-BE49-F238E27FC236}">
                <a16:creationId xmlns:a16="http://schemas.microsoft.com/office/drawing/2014/main" id="{A4700DBA-E3CC-A0D8-5C87-15F292A91E0E}"/>
              </a:ext>
            </a:extLst>
          </p:cNvPr>
          <p:cNvSpPr>
            <a:spLocks noGrp="1"/>
          </p:cNvSpPr>
          <p:nvPr>
            <p:ph sz="half" idx="1"/>
          </p:nvPr>
        </p:nvSpPr>
        <p:spPr/>
        <p:txBody>
          <a:bodyPr/>
          <a:lstStyle/>
          <a:p>
            <a:r>
              <a:rPr lang="en-US" dirty="0"/>
              <a:t>Why small businesses?</a:t>
            </a:r>
          </a:p>
          <a:p>
            <a:pPr lvl="1"/>
            <a:r>
              <a:rPr lang="en-US" dirty="0"/>
              <a:t>They represent 90% of US businesses and consume about 20% of US energy, but they </a:t>
            </a:r>
            <a:r>
              <a:rPr lang="en-US" b="1" dirty="0"/>
              <a:t>attract less than 4% of utility energy efficiency spending</a:t>
            </a:r>
            <a:r>
              <a:rPr lang="en-US" dirty="0"/>
              <a:t>. (</a:t>
            </a:r>
            <a:r>
              <a:rPr lang="en-US" dirty="0" err="1"/>
              <a:t>EnergySavvy</a:t>
            </a:r>
            <a:r>
              <a:rPr lang="en-US" dirty="0"/>
              <a:t>)</a:t>
            </a:r>
          </a:p>
          <a:p>
            <a:pPr lvl="1"/>
            <a:r>
              <a:rPr lang="en-US" dirty="0"/>
              <a:t>They occupy more than 20 billion square feet, representing more than 30% of all commercial space. (ACEEE)</a:t>
            </a:r>
          </a:p>
          <a:p>
            <a:pPr lvl="1"/>
            <a:r>
              <a:rPr lang="en-US" dirty="0"/>
              <a:t>89% of contractors said the largest proportion of the remaining (lighting) opportunity is with small businesses. (DNV </a:t>
            </a:r>
            <a:r>
              <a:rPr lang="en-US" dirty="0" err="1"/>
              <a:t>LightingPLUS</a:t>
            </a:r>
            <a:r>
              <a:rPr lang="en-US" dirty="0"/>
              <a:t>)</a:t>
            </a:r>
          </a:p>
          <a:p>
            <a:r>
              <a:rPr lang="en-US" dirty="0"/>
              <a:t>Small businesses are hard, but not impossible, to reach!</a:t>
            </a:r>
          </a:p>
        </p:txBody>
      </p:sp>
    </p:spTree>
    <p:extLst>
      <p:ext uri="{BB962C8B-B14F-4D97-AF65-F5344CB8AC3E}">
        <p14:creationId xmlns:p14="http://schemas.microsoft.com/office/powerpoint/2010/main" val="85854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E292-1D60-DDDD-EB40-A5E48AA9C7D2}"/>
              </a:ext>
            </a:extLst>
          </p:cNvPr>
          <p:cNvSpPr>
            <a:spLocks noGrp="1"/>
          </p:cNvSpPr>
          <p:nvPr>
            <p:ph type="ctrTitle"/>
          </p:nvPr>
        </p:nvSpPr>
        <p:spPr>
          <a:xfrm>
            <a:off x="904875" y="2108761"/>
            <a:ext cx="10382250" cy="929714"/>
          </a:xfrm>
        </p:spPr>
        <p:txBody>
          <a:bodyPr/>
          <a:lstStyle/>
          <a:p>
            <a:r>
              <a:rPr lang="en-US" dirty="0">
                <a:latin typeface="Arial"/>
                <a:cs typeface="Arial"/>
              </a:rPr>
              <a:t>Reaching Small Businesses</a:t>
            </a:r>
            <a:endParaRPr lang="en-US" dirty="0"/>
          </a:p>
        </p:txBody>
      </p:sp>
      <p:sp>
        <p:nvSpPr>
          <p:cNvPr id="3" name="TextBox 2">
            <a:extLst>
              <a:ext uri="{FF2B5EF4-FFF2-40B4-BE49-F238E27FC236}">
                <a16:creationId xmlns:a16="http://schemas.microsoft.com/office/drawing/2014/main" id="{46ADC6E7-E7F9-727C-A3B5-8C54B38AA4C9}"/>
              </a:ext>
            </a:extLst>
          </p:cNvPr>
          <p:cNvSpPr txBox="1"/>
          <p:nvPr/>
        </p:nvSpPr>
        <p:spPr>
          <a:xfrm>
            <a:off x="1504950" y="3743325"/>
            <a:ext cx="49067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DLC Program Planning Working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September 4, 2025</a:t>
            </a:r>
          </a:p>
        </p:txBody>
      </p:sp>
    </p:spTree>
    <p:extLst>
      <p:ext uri="{BB962C8B-B14F-4D97-AF65-F5344CB8AC3E}">
        <p14:creationId xmlns:p14="http://schemas.microsoft.com/office/powerpoint/2010/main" val="3681031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26B664-CF13-5BA4-A311-9FDD184AD438}"/>
              </a:ext>
            </a:extLst>
          </p:cNvPr>
          <p:cNvSpPr>
            <a:spLocks noGrp="1"/>
          </p:cNvSpPr>
          <p:nvPr>
            <p:ph type="body" idx="1"/>
          </p:nvPr>
        </p:nvSpPr>
        <p:spPr/>
        <p:txBody>
          <a:bodyPr/>
          <a:lstStyle/>
          <a:p>
            <a:r>
              <a:rPr lang="en-US" dirty="0">
                <a:solidFill>
                  <a:schemeClr val="tx1">
                    <a:lumMod val="65000"/>
                    <a:lumOff val="35000"/>
                  </a:schemeClr>
                </a:solidFill>
              </a:rPr>
              <a:t>Traditional Energy Efficiency</a:t>
            </a:r>
          </a:p>
        </p:txBody>
      </p:sp>
      <p:sp>
        <p:nvSpPr>
          <p:cNvPr id="4" name="Text Placeholder 3">
            <a:extLst>
              <a:ext uri="{FF2B5EF4-FFF2-40B4-BE49-F238E27FC236}">
                <a16:creationId xmlns:a16="http://schemas.microsoft.com/office/drawing/2014/main" id="{91172DE8-6EAF-CB93-4E97-F4FF20A37666}"/>
              </a:ext>
            </a:extLst>
          </p:cNvPr>
          <p:cNvSpPr>
            <a:spLocks noGrp="1"/>
          </p:cNvSpPr>
          <p:nvPr>
            <p:ph type="body" idx="11"/>
          </p:nvPr>
        </p:nvSpPr>
        <p:spPr/>
        <p:txBody>
          <a:bodyPr/>
          <a:lstStyle/>
          <a:p>
            <a:r>
              <a:rPr lang="en-US">
                <a:solidFill>
                  <a:schemeClr val="tx1">
                    <a:lumMod val="65000"/>
                    <a:lumOff val="35000"/>
                  </a:schemeClr>
                </a:solidFill>
              </a:rPr>
              <a:t>Decarbonization</a:t>
            </a:r>
          </a:p>
        </p:txBody>
      </p:sp>
      <p:sp>
        <p:nvSpPr>
          <p:cNvPr id="6" name="Text Placeholder 5">
            <a:extLst>
              <a:ext uri="{FF2B5EF4-FFF2-40B4-BE49-F238E27FC236}">
                <a16:creationId xmlns:a16="http://schemas.microsoft.com/office/drawing/2014/main" id="{528C9FEB-88FB-446F-D0C9-71568235DD55}"/>
              </a:ext>
            </a:extLst>
          </p:cNvPr>
          <p:cNvSpPr>
            <a:spLocks noGrp="1"/>
          </p:cNvSpPr>
          <p:nvPr>
            <p:ph type="body" idx="13"/>
          </p:nvPr>
        </p:nvSpPr>
        <p:spPr/>
        <p:txBody>
          <a:bodyPr/>
          <a:lstStyle/>
          <a:p>
            <a:r>
              <a:rPr lang="en-US">
                <a:solidFill>
                  <a:schemeClr val="tx1">
                    <a:lumMod val="65000"/>
                    <a:lumOff val="35000"/>
                  </a:schemeClr>
                </a:solidFill>
              </a:rPr>
              <a:t>Equity</a:t>
            </a:r>
          </a:p>
        </p:txBody>
      </p:sp>
      <p:sp>
        <p:nvSpPr>
          <p:cNvPr id="10" name="Text Placeholder 9">
            <a:extLst>
              <a:ext uri="{FF2B5EF4-FFF2-40B4-BE49-F238E27FC236}">
                <a16:creationId xmlns:a16="http://schemas.microsoft.com/office/drawing/2014/main" id="{28938D31-7184-3D36-4EAE-4EFF3DE4CE29}"/>
              </a:ext>
            </a:extLst>
          </p:cNvPr>
          <p:cNvSpPr>
            <a:spLocks noGrp="1"/>
          </p:cNvSpPr>
          <p:nvPr>
            <p:ph type="body" sz="quarter" idx="15"/>
          </p:nvPr>
        </p:nvSpPr>
        <p:spPr>
          <a:xfrm>
            <a:off x="298725" y="756856"/>
            <a:ext cx="6450773" cy="552391"/>
          </a:xfrm>
        </p:spPr>
        <p:txBody>
          <a:bodyPr>
            <a:normAutofit/>
          </a:bodyPr>
          <a:lstStyle/>
          <a:p>
            <a:r>
              <a:rPr lang="en-US" sz="3200" dirty="0">
                <a:solidFill>
                  <a:srgbClr val="72CB07"/>
                </a:solidFill>
              </a:rPr>
              <a:t>Areas of Focus</a:t>
            </a:r>
          </a:p>
        </p:txBody>
      </p:sp>
      <p:sp>
        <p:nvSpPr>
          <p:cNvPr id="12" name="Picture Placeholder 9">
            <a:extLst>
              <a:ext uri="{FF2B5EF4-FFF2-40B4-BE49-F238E27FC236}">
                <a16:creationId xmlns:a16="http://schemas.microsoft.com/office/drawing/2014/main" id="{ED8F4E82-89BD-40A2-A698-8C7816477094}"/>
              </a:ext>
            </a:extLst>
          </p:cNvPr>
          <p:cNvSpPr/>
          <p:nvPr/>
        </p:nvSpPr>
        <p:spPr>
          <a:xfrm>
            <a:off x="2037192" y="2096734"/>
            <a:ext cx="1194070" cy="1332266"/>
          </a:xfrm>
          <a:custGeom>
            <a:avLst/>
            <a:gdLst>
              <a:gd name="connsiteX0" fmla="*/ 1194071 w 1194070"/>
              <a:gd name="connsiteY0" fmla="*/ 596892 h 1332266"/>
              <a:gd name="connsiteX1" fmla="*/ 1019181 w 1194070"/>
              <a:gd name="connsiteY1" fmla="*/ 174847 h 1332266"/>
              <a:gd name="connsiteX2" fmla="*/ 597035 w 1194070"/>
              <a:gd name="connsiteY2" fmla="*/ 0 h 1332266"/>
              <a:gd name="connsiteX3" fmla="*/ 174889 w 1194070"/>
              <a:gd name="connsiteY3" fmla="*/ 174847 h 1332266"/>
              <a:gd name="connsiteX4" fmla="*/ 0 w 1194070"/>
              <a:gd name="connsiteY4" fmla="*/ 596892 h 1332266"/>
              <a:gd name="connsiteX5" fmla="*/ 98903 w 1194070"/>
              <a:gd name="connsiteY5" fmla="*/ 916440 h 1332266"/>
              <a:gd name="connsiteX6" fmla="*/ 211877 w 1194070"/>
              <a:gd name="connsiteY6" fmla="*/ 985374 h 1332266"/>
              <a:gd name="connsiteX7" fmla="*/ 335707 w 1194070"/>
              <a:gd name="connsiteY7" fmla="*/ 936537 h 1332266"/>
              <a:gd name="connsiteX8" fmla="*/ 356412 w 1194070"/>
              <a:gd name="connsiteY8" fmla="*/ 914229 h 1332266"/>
              <a:gd name="connsiteX9" fmla="*/ 438831 w 1194070"/>
              <a:gd name="connsiteY9" fmla="*/ 960654 h 1332266"/>
              <a:gd name="connsiteX10" fmla="*/ 444058 w 1194070"/>
              <a:gd name="connsiteY10" fmla="*/ 963066 h 1332266"/>
              <a:gd name="connsiteX11" fmla="*/ 634827 w 1194070"/>
              <a:gd name="connsiteY11" fmla="*/ 1006677 h 1332266"/>
              <a:gd name="connsiteX12" fmla="*/ 694933 w 1194070"/>
              <a:gd name="connsiteY12" fmla="*/ 1001653 h 1332266"/>
              <a:gd name="connsiteX13" fmla="*/ 851328 w 1194070"/>
              <a:gd name="connsiteY13" fmla="*/ 932719 h 1332266"/>
              <a:gd name="connsiteX14" fmla="*/ 964704 w 1194070"/>
              <a:gd name="connsiteY14" fmla="*/ 807713 h 1332266"/>
              <a:gd name="connsiteX15" fmla="*/ 1020589 w 1194070"/>
              <a:gd name="connsiteY15" fmla="*/ 543634 h 1332266"/>
              <a:gd name="connsiteX16" fmla="*/ 1019785 w 1194070"/>
              <a:gd name="connsiteY16" fmla="*/ 542026 h 1332266"/>
              <a:gd name="connsiteX17" fmla="*/ 828211 w 1194070"/>
              <a:gd name="connsiteY17" fmla="*/ 429883 h 1332266"/>
              <a:gd name="connsiteX18" fmla="*/ 702170 w 1194070"/>
              <a:gd name="connsiteY18" fmla="*/ 192734 h 1332266"/>
              <a:gd name="connsiteX19" fmla="*/ 700562 w 1194070"/>
              <a:gd name="connsiteY19" fmla="*/ 191930 h 1332266"/>
              <a:gd name="connsiteX20" fmla="*/ 437826 w 1194070"/>
              <a:gd name="connsiteY20" fmla="*/ 254634 h 1332266"/>
              <a:gd name="connsiteX21" fmla="*/ 251076 w 1194070"/>
              <a:gd name="connsiteY21" fmla="*/ 529164 h 1332266"/>
              <a:gd name="connsiteX22" fmla="*/ 296105 w 1194070"/>
              <a:gd name="connsiteY22" fmla="*/ 779175 h 1332266"/>
              <a:gd name="connsiteX23" fmla="*/ 298518 w 1194070"/>
              <a:gd name="connsiteY23" fmla="*/ 784400 h 1332266"/>
              <a:gd name="connsiteX24" fmla="*/ 316811 w 1194070"/>
              <a:gd name="connsiteY24" fmla="*/ 820977 h 1332266"/>
              <a:gd name="connsiteX25" fmla="*/ 321032 w 1194070"/>
              <a:gd name="connsiteY25" fmla="*/ 863986 h 1332266"/>
              <a:gd name="connsiteX26" fmla="*/ 290678 w 1194070"/>
              <a:gd name="connsiteY26" fmla="*/ 896141 h 1332266"/>
              <a:gd name="connsiteX27" fmla="*/ 216903 w 1194070"/>
              <a:gd name="connsiteY27" fmla="*/ 925283 h 1332266"/>
              <a:gd name="connsiteX28" fmla="*/ 149761 w 1194070"/>
              <a:gd name="connsiteY28" fmla="*/ 884284 h 1332266"/>
              <a:gd name="connsiteX29" fmla="*/ 60307 w 1194070"/>
              <a:gd name="connsiteY29" fmla="*/ 596892 h 1332266"/>
              <a:gd name="connsiteX30" fmla="*/ 597035 w 1194070"/>
              <a:gd name="connsiteY30" fmla="*/ 60292 h 1332266"/>
              <a:gd name="connsiteX31" fmla="*/ 976364 w 1194070"/>
              <a:gd name="connsiteY31" fmla="*/ 217453 h 1332266"/>
              <a:gd name="connsiteX32" fmla="*/ 1133563 w 1194070"/>
              <a:gd name="connsiteY32" fmla="*/ 596691 h 1332266"/>
              <a:gd name="connsiteX33" fmla="*/ 645482 w 1194070"/>
              <a:gd name="connsiteY33" fmla="*/ 1131080 h 1332266"/>
              <a:gd name="connsiteX34" fmla="*/ 645482 w 1194070"/>
              <a:gd name="connsiteY34" fmla="*/ 1130276 h 1332266"/>
              <a:gd name="connsiteX35" fmla="*/ 631008 w 1194070"/>
              <a:gd name="connsiteY35" fmla="*/ 1115002 h 1332266"/>
              <a:gd name="connsiteX36" fmla="*/ 626988 w 1194070"/>
              <a:gd name="connsiteY36" fmla="*/ 1114801 h 1332266"/>
              <a:gd name="connsiteX37" fmla="*/ 539945 w 1194070"/>
              <a:gd name="connsiteY37" fmla="*/ 1061945 h 1332266"/>
              <a:gd name="connsiteX38" fmla="*/ 409884 w 1194070"/>
              <a:gd name="connsiteY38" fmla="*/ 999844 h 1332266"/>
              <a:gd name="connsiteX39" fmla="*/ 405059 w 1194070"/>
              <a:gd name="connsiteY39" fmla="*/ 1000447 h 1332266"/>
              <a:gd name="connsiteX40" fmla="*/ 377519 w 1194070"/>
              <a:gd name="connsiteY40" fmla="*/ 977134 h 1332266"/>
              <a:gd name="connsiteX41" fmla="*/ 353397 w 1194070"/>
              <a:gd name="connsiteY41" fmla="*/ 976330 h 1332266"/>
              <a:gd name="connsiteX42" fmla="*/ 323645 w 1194070"/>
              <a:gd name="connsiteY42" fmla="*/ 1004466 h 1332266"/>
              <a:gd name="connsiteX43" fmla="*/ 322640 w 1194070"/>
              <a:gd name="connsiteY43" fmla="*/ 1038029 h 1332266"/>
              <a:gd name="connsiteX44" fmla="*/ 210068 w 1194070"/>
              <a:gd name="connsiteY44" fmla="*/ 1034612 h 1332266"/>
              <a:gd name="connsiteX45" fmla="*/ 176899 w 1194070"/>
              <a:gd name="connsiteY45" fmla="*/ 1065763 h 1332266"/>
              <a:gd name="connsiteX46" fmla="*/ 176899 w 1194070"/>
              <a:gd name="connsiteY46" fmla="*/ 1069180 h 1332266"/>
              <a:gd name="connsiteX47" fmla="*/ 208058 w 1194070"/>
              <a:gd name="connsiteY47" fmla="*/ 1102340 h 1332266"/>
              <a:gd name="connsiteX48" fmla="*/ 316610 w 1194070"/>
              <a:gd name="connsiteY48" fmla="*/ 1105556 h 1332266"/>
              <a:gd name="connsiteX49" fmla="*/ 320228 w 1194070"/>
              <a:gd name="connsiteY49" fmla="*/ 1119825 h 1332266"/>
              <a:gd name="connsiteX50" fmla="*/ 317816 w 1194070"/>
              <a:gd name="connsiteY50" fmla="*/ 1201018 h 1332266"/>
              <a:gd name="connsiteX51" fmla="*/ 205243 w 1194070"/>
              <a:gd name="connsiteY51" fmla="*/ 1197602 h 1332266"/>
              <a:gd name="connsiteX52" fmla="*/ 172075 w 1194070"/>
              <a:gd name="connsiteY52" fmla="*/ 1228753 h 1332266"/>
              <a:gd name="connsiteX53" fmla="*/ 172075 w 1194070"/>
              <a:gd name="connsiteY53" fmla="*/ 1232169 h 1332266"/>
              <a:gd name="connsiteX54" fmla="*/ 203233 w 1194070"/>
              <a:gd name="connsiteY54" fmla="*/ 1265330 h 1332266"/>
              <a:gd name="connsiteX55" fmla="*/ 315806 w 1194070"/>
              <a:gd name="connsiteY55" fmla="*/ 1268746 h 1332266"/>
              <a:gd name="connsiteX56" fmla="*/ 314800 w 1194070"/>
              <a:gd name="connsiteY56" fmla="*/ 1301706 h 1332266"/>
              <a:gd name="connsiteX57" fmla="*/ 342944 w 1194070"/>
              <a:gd name="connsiteY57" fmla="*/ 1331450 h 1332266"/>
              <a:gd name="connsiteX58" fmla="*/ 367066 w 1194070"/>
              <a:gd name="connsiteY58" fmla="*/ 1332254 h 1332266"/>
              <a:gd name="connsiteX59" fmla="*/ 396013 w 1194070"/>
              <a:gd name="connsiteY59" fmla="*/ 1310147 h 1332266"/>
              <a:gd name="connsiteX60" fmla="*/ 533110 w 1194070"/>
              <a:gd name="connsiteY60" fmla="*/ 1255683 h 1332266"/>
              <a:gd name="connsiteX61" fmla="*/ 623972 w 1194070"/>
              <a:gd name="connsiteY61" fmla="*/ 1206847 h 1332266"/>
              <a:gd name="connsiteX62" fmla="*/ 628395 w 1194070"/>
              <a:gd name="connsiteY62" fmla="*/ 1207048 h 1332266"/>
              <a:gd name="connsiteX63" fmla="*/ 643672 w 1194070"/>
              <a:gd name="connsiteY63" fmla="*/ 1192578 h 1332266"/>
              <a:gd name="connsiteX64" fmla="*/ 643672 w 1194070"/>
              <a:gd name="connsiteY64" fmla="*/ 1191974 h 1332266"/>
              <a:gd name="connsiteX65" fmla="*/ 1019181 w 1194070"/>
              <a:gd name="connsiteY65" fmla="*/ 1018936 h 1332266"/>
              <a:gd name="connsiteX66" fmla="*/ 1194071 w 1194070"/>
              <a:gd name="connsiteY66" fmla="*/ 596892 h 1332266"/>
              <a:gd name="connsiteX67" fmla="*/ 310780 w 1194070"/>
              <a:gd name="connsiteY67" fmla="*/ 538609 h 1332266"/>
              <a:gd name="connsiteX68" fmla="*/ 310780 w 1194070"/>
              <a:gd name="connsiteY68" fmla="*/ 538408 h 1332266"/>
              <a:gd name="connsiteX69" fmla="*/ 470994 w 1194070"/>
              <a:gd name="connsiteY69" fmla="*/ 305279 h 1332266"/>
              <a:gd name="connsiteX70" fmla="*/ 676439 w 1194070"/>
              <a:gd name="connsiteY70" fmla="*/ 247399 h 1332266"/>
              <a:gd name="connsiteX71" fmla="*/ 765693 w 1194070"/>
              <a:gd name="connsiteY71" fmla="*/ 420638 h 1332266"/>
              <a:gd name="connsiteX72" fmla="*/ 458732 w 1194070"/>
              <a:gd name="connsiteY72" fmla="*/ 512885 h 1332266"/>
              <a:gd name="connsiteX73" fmla="*/ 336310 w 1194070"/>
              <a:gd name="connsiteY73" fmla="*/ 720892 h 1332266"/>
              <a:gd name="connsiteX74" fmla="*/ 310780 w 1194070"/>
              <a:gd name="connsiteY74" fmla="*/ 538609 h 1332266"/>
              <a:gd name="connsiteX75" fmla="*/ 389983 w 1194070"/>
              <a:gd name="connsiteY75" fmla="*/ 754254 h 1332266"/>
              <a:gd name="connsiteX76" fmla="*/ 391390 w 1194070"/>
              <a:gd name="connsiteY76" fmla="*/ 748627 h 1332266"/>
              <a:gd name="connsiteX77" fmla="*/ 498535 w 1194070"/>
              <a:gd name="connsiteY77" fmla="*/ 558305 h 1332266"/>
              <a:gd name="connsiteX78" fmla="*/ 498736 w 1194070"/>
              <a:gd name="connsiteY78" fmla="*/ 558104 h 1332266"/>
              <a:gd name="connsiteX79" fmla="*/ 771120 w 1194070"/>
              <a:gd name="connsiteY79" fmla="*/ 481734 h 1332266"/>
              <a:gd name="connsiteX80" fmla="*/ 965911 w 1194070"/>
              <a:gd name="connsiteY80" fmla="*/ 568956 h 1332266"/>
              <a:gd name="connsiteX81" fmla="*/ 913444 w 1194070"/>
              <a:gd name="connsiteY81" fmla="*/ 775758 h 1332266"/>
              <a:gd name="connsiteX82" fmla="*/ 684681 w 1194070"/>
              <a:gd name="connsiteY82" fmla="*/ 941963 h 1332266"/>
              <a:gd name="connsiteX83" fmla="*/ 684681 w 1194070"/>
              <a:gd name="connsiteY83" fmla="*/ 941963 h 1332266"/>
              <a:gd name="connsiteX84" fmla="*/ 468582 w 1194070"/>
              <a:gd name="connsiteY84" fmla="*/ 907798 h 1332266"/>
              <a:gd name="connsiteX85" fmla="*/ 463155 w 1194070"/>
              <a:gd name="connsiteY85" fmla="*/ 905386 h 1332266"/>
              <a:gd name="connsiteX86" fmla="*/ 399833 w 1194070"/>
              <a:gd name="connsiteY86" fmla="*/ 871824 h 1332266"/>
              <a:gd name="connsiteX87" fmla="*/ 715236 w 1194070"/>
              <a:gd name="connsiteY87" fmla="*/ 677482 h 1332266"/>
              <a:gd name="connsiteX88" fmla="*/ 731318 w 1194070"/>
              <a:gd name="connsiteY88" fmla="*/ 638091 h 1332266"/>
              <a:gd name="connsiteX89" fmla="*/ 691918 w 1194070"/>
              <a:gd name="connsiteY89" fmla="*/ 622013 h 1332266"/>
              <a:gd name="connsiteX90" fmla="*/ 377921 w 1194070"/>
              <a:gd name="connsiteY90" fmla="*/ 811130 h 1332266"/>
              <a:gd name="connsiteX91" fmla="*/ 389983 w 1194070"/>
              <a:gd name="connsiteY91" fmla="*/ 754254 h 1332266"/>
              <a:gd name="connsiteX92" fmla="*/ 418327 w 1194070"/>
              <a:gd name="connsiteY92" fmla="*/ 1032000 h 1332266"/>
              <a:gd name="connsiteX93" fmla="*/ 513611 w 1194070"/>
              <a:gd name="connsiteY93" fmla="*/ 1078826 h 1332266"/>
              <a:gd name="connsiteX94" fmla="*/ 532909 w 1194070"/>
              <a:gd name="connsiteY94" fmla="*/ 1098120 h 1332266"/>
              <a:gd name="connsiteX95" fmla="*/ 538940 w 1194070"/>
              <a:gd name="connsiteY95" fmla="*/ 1118619 h 1332266"/>
              <a:gd name="connsiteX96" fmla="*/ 525673 w 1194070"/>
              <a:gd name="connsiteY96" fmla="*/ 1126457 h 1332266"/>
              <a:gd name="connsiteX97" fmla="*/ 518436 w 1194070"/>
              <a:gd name="connsiteY97" fmla="*/ 1124648 h 1332266"/>
              <a:gd name="connsiteX98" fmla="*/ 487076 w 1194070"/>
              <a:gd name="connsiteY98" fmla="*/ 1093297 h 1332266"/>
              <a:gd name="connsiteX99" fmla="*/ 419734 w 1194070"/>
              <a:gd name="connsiteY99" fmla="*/ 1062347 h 1332266"/>
              <a:gd name="connsiteX100" fmla="*/ 403853 w 1194070"/>
              <a:gd name="connsiteY100" fmla="*/ 1048077 h 1332266"/>
              <a:gd name="connsiteX101" fmla="*/ 418327 w 1194070"/>
              <a:gd name="connsiteY101" fmla="*/ 1032000 h 133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194070" h="1332266">
                <a:moveTo>
                  <a:pt x="1194071" y="596892"/>
                </a:moveTo>
                <a:cubicBezTo>
                  <a:pt x="1194071" y="437520"/>
                  <a:pt x="1131955" y="287794"/>
                  <a:pt x="1019181" y="174847"/>
                </a:cubicBezTo>
                <a:cubicBezTo>
                  <a:pt x="906408" y="62101"/>
                  <a:pt x="756446" y="0"/>
                  <a:pt x="597035" y="0"/>
                </a:cubicBezTo>
                <a:cubicBezTo>
                  <a:pt x="437625" y="0"/>
                  <a:pt x="287662" y="62101"/>
                  <a:pt x="174889" y="174847"/>
                </a:cubicBezTo>
                <a:cubicBezTo>
                  <a:pt x="62116" y="287593"/>
                  <a:pt x="0" y="437520"/>
                  <a:pt x="0" y="596892"/>
                </a:cubicBezTo>
                <a:cubicBezTo>
                  <a:pt x="0" y="730740"/>
                  <a:pt x="53874" y="844491"/>
                  <a:pt x="98903" y="916440"/>
                </a:cubicBezTo>
                <a:cubicBezTo>
                  <a:pt x="123830" y="956232"/>
                  <a:pt x="165039" y="981354"/>
                  <a:pt x="211877" y="985374"/>
                </a:cubicBezTo>
                <a:cubicBezTo>
                  <a:pt x="258916" y="989393"/>
                  <a:pt x="303945" y="971507"/>
                  <a:pt x="335707" y="936537"/>
                </a:cubicBezTo>
                <a:cubicBezTo>
                  <a:pt x="342541" y="928900"/>
                  <a:pt x="349376" y="921665"/>
                  <a:pt x="356412" y="914229"/>
                </a:cubicBezTo>
                <a:cubicBezTo>
                  <a:pt x="381339" y="935130"/>
                  <a:pt x="413301" y="949198"/>
                  <a:pt x="438831" y="960654"/>
                </a:cubicBezTo>
                <a:lnTo>
                  <a:pt x="444058" y="963066"/>
                </a:lnTo>
                <a:cubicBezTo>
                  <a:pt x="508787" y="991805"/>
                  <a:pt x="573717" y="1006677"/>
                  <a:pt x="634827" y="1006677"/>
                </a:cubicBezTo>
                <a:cubicBezTo>
                  <a:pt x="655332" y="1006677"/>
                  <a:pt x="675434" y="1005069"/>
                  <a:pt x="694933" y="1001653"/>
                </a:cubicBezTo>
                <a:cubicBezTo>
                  <a:pt x="750214" y="992207"/>
                  <a:pt x="802681" y="969095"/>
                  <a:pt x="851328" y="932719"/>
                </a:cubicBezTo>
                <a:cubicBezTo>
                  <a:pt x="895352" y="899759"/>
                  <a:pt x="934551" y="856550"/>
                  <a:pt x="964704" y="807713"/>
                </a:cubicBezTo>
                <a:cubicBezTo>
                  <a:pt x="995059" y="758675"/>
                  <a:pt x="1061396" y="634675"/>
                  <a:pt x="1020589" y="543634"/>
                </a:cubicBezTo>
                <a:lnTo>
                  <a:pt x="1019785" y="542026"/>
                </a:lnTo>
                <a:cubicBezTo>
                  <a:pt x="984405" y="473896"/>
                  <a:pt x="893945" y="443348"/>
                  <a:pt x="828211" y="429883"/>
                </a:cubicBezTo>
                <a:cubicBezTo>
                  <a:pt x="819768" y="371801"/>
                  <a:pt x="791022" y="236144"/>
                  <a:pt x="702170" y="192734"/>
                </a:cubicBezTo>
                <a:lnTo>
                  <a:pt x="700562" y="191930"/>
                </a:lnTo>
                <a:cubicBezTo>
                  <a:pt x="608695" y="153544"/>
                  <a:pt x="486272" y="222880"/>
                  <a:pt x="437826" y="254634"/>
                </a:cubicBezTo>
                <a:cubicBezTo>
                  <a:pt x="335305" y="321759"/>
                  <a:pt x="267158" y="421844"/>
                  <a:pt x="251076" y="529164"/>
                </a:cubicBezTo>
                <a:cubicBezTo>
                  <a:pt x="239015" y="605734"/>
                  <a:pt x="254494" y="692153"/>
                  <a:pt x="296105" y="779175"/>
                </a:cubicBezTo>
                <a:lnTo>
                  <a:pt x="298518" y="784400"/>
                </a:lnTo>
                <a:cubicBezTo>
                  <a:pt x="303945" y="795655"/>
                  <a:pt x="309775" y="808115"/>
                  <a:pt x="316811" y="820977"/>
                </a:cubicBezTo>
                <a:cubicBezTo>
                  <a:pt x="316208" y="835648"/>
                  <a:pt x="317414" y="850118"/>
                  <a:pt x="321032" y="863986"/>
                </a:cubicBezTo>
                <a:cubicBezTo>
                  <a:pt x="310579" y="874436"/>
                  <a:pt x="300528" y="885289"/>
                  <a:pt x="290678" y="896141"/>
                </a:cubicBezTo>
                <a:cubicBezTo>
                  <a:pt x="271782" y="917043"/>
                  <a:pt x="245046" y="927694"/>
                  <a:pt x="216903" y="925283"/>
                </a:cubicBezTo>
                <a:cubicBezTo>
                  <a:pt x="189162" y="922871"/>
                  <a:pt x="164637" y="907999"/>
                  <a:pt x="149761" y="884284"/>
                </a:cubicBezTo>
                <a:cubicBezTo>
                  <a:pt x="109155" y="819168"/>
                  <a:pt x="60307" y="716270"/>
                  <a:pt x="60307" y="596892"/>
                </a:cubicBezTo>
                <a:cubicBezTo>
                  <a:pt x="60307" y="301058"/>
                  <a:pt x="301131" y="60292"/>
                  <a:pt x="597035" y="60292"/>
                </a:cubicBezTo>
                <a:cubicBezTo>
                  <a:pt x="740364" y="60292"/>
                  <a:pt x="875049" y="116163"/>
                  <a:pt x="976364" y="217453"/>
                </a:cubicBezTo>
                <a:cubicBezTo>
                  <a:pt x="1077679" y="318744"/>
                  <a:pt x="1133563" y="453597"/>
                  <a:pt x="1133563" y="596691"/>
                </a:cubicBezTo>
                <a:cubicBezTo>
                  <a:pt x="1133563" y="876245"/>
                  <a:pt x="918670" y="1106360"/>
                  <a:pt x="645482" y="1131080"/>
                </a:cubicBezTo>
                <a:lnTo>
                  <a:pt x="645482" y="1130276"/>
                </a:lnTo>
                <a:cubicBezTo>
                  <a:pt x="645683" y="1122036"/>
                  <a:pt x="639250" y="1115203"/>
                  <a:pt x="631008" y="1115002"/>
                </a:cubicBezTo>
                <a:lnTo>
                  <a:pt x="626988" y="1114801"/>
                </a:lnTo>
                <a:cubicBezTo>
                  <a:pt x="590603" y="1113796"/>
                  <a:pt x="557233" y="1093899"/>
                  <a:pt x="539945" y="1061945"/>
                </a:cubicBezTo>
                <a:cubicBezTo>
                  <a:pt x="513410" y="1012706"/>
                  <a:pt x="462150" y="997231"/>
                  <a:pt x="409884" y="999844"/>
                </a:cubicBezTo>
                <a:cubicBezTo>
                  <a:pt x="408276" y="999844"/>
                  <a:pt x="406667" y="1000045"/>
                  <a:pt x="405059" y="1000447"/>
                </a:cubicBezTo>
                <a:cubicBezTo>
                  <a:pt x="402446" y="987584"/>
                  <a:pt x="391189" y="977536"/>
                  <a:pt x="377519" y="977134"/>
                </a:cubicBezTo>
                <a:lnTo>
                  <a:pt x="353397" y="976330"/>
                </a:lnTo>
                <a:cubicBezTo>
                  <a:pt x="337516" y="975928"/>
                  <a:pt x="324047" y="988388"/>
                  <a:pt x="323645" y="1004466"/>
                </a:cubicBezTo>
                <a:lnTo>
                  <a:pt x="322640" y="1038029"/>
                </a:lnTo>
                <a:lnTo>
                  <a:pt x="210068" y="1034612"/>
                </a:lnTo>
                <a:cubicBezTo>
                  <a:pt x="192378" y="1034009"/>
                  <a:pt x="177502" y="1048077"/>
                  <a:pt x="176899" y="1065763"/>
                </a:cubicBezTo>
                <a:lnTo>
                  <a:pt x="176899" y="1069180"/>
                </a:lnTo>
                <a:cubicBezTo>
                  <a:pt x="176296" y="1086865"/>
                  <a:pt x="190368" y="1101737"/>
                  <a:pt x="208058" y="1102340"/>
                </a:cubicBezTo>
                <a:lnTo>
                  <a:pt x="316610" y="1105556"/>
                </a:lnTo>
                <a:cubicBezTo>
                  <a:pt x="316610" y="1110580"/>
                  <a:pt x="317816" y="1115404"/>
                  <a:pt x="320228" y="1119825"/>
                </a:cubicBezTo>
                <a:lnTo>
                  <a:pt x="317816" y="1201018"/>
                </a:lnTo>
                <a:lnTo>
                  <a:pt x="205243" y="1197602"/>
                </a:lnTo>
                <a:cubicBezTo>
                  <a:pt x="187554" y="1196999"/>
                  <a:pt x="172678" y="1211067"/>
                  <a:pt x="172075" y="1228753"/>
                </a:cubicBezTo>
                <a:lnTo>
                  <a:pt x="172075" y="1232169"/>
                </a:lnTo>
                <a:cubicBezTo>
                  <a:pt x="171472" y="1249855"/>
                  <a:pt x="185543" y="1264727"/>
                  <a:pt x="203233" y="1265330"/>
                </a:cubicBezTo>
                <a:lnTo>
                  <a:pt x="315806" y="1268746"/>
                </a:lnTo>
                <a:lnTo>
                  <a:pt x="314800" y="1301706"/>
                </a:lnTo>
                <a:cubicBezTo>
                  <a:pt x="314398" y="1317583"/>
                  <a:pt x="326862" y="1331048"/>
                  <a:pt x="342944" y="1331450"/>
                </a:cubicBezTo>
                <a:lnTo>
                  <a:pt x="367066" y="1332254"/>
                </a:lnTo>
                <a:cubicBezTo>
                  <a:pt x="380937" y="1332656"/>
                  <a:pt x="392797" y="1323210"/>
                  <a:pt x="396013" y="1310147"/>
                </a:cubicBezTo>
                <a:cubicBezTo>
                  <a:pt x="454109" y="1317784"/>
                  <a:pt x="504364" y="1301103"/>
                  <a:pt x="533110" y="1255683"/>
                </a:cubicBezTo>
                <a:cubicBezTo>
                  <a:pt x="552810" y="1224532"/>
                  <a:pt x="587185" y="1205641"/>
                  <a:pt x="623972" y="1206847"/>
                </a:cubicBezTo>
                <a:lnTo>
                  <a:pt x="628395" y="1207048"/>
                </a:lnTo>
                <a:cubicBezTo>
                  <a:pt x="636637" y="1207249"/>
                  <a:pt x="643471" y="1200817"/>
                  <a:pt x="643672" y="1192578"/>
                </a:cubicBezTo>
                <a:lnTo>
                  <a:pt x="643672" y="1191974"/>
                </a:lnTo>
                <a:cubicBezTo>
                  <a:pt x="785594" y="1181122"/>
                  <a:pt x="917464" y="1120629"/>
                  <a:pt x="1019181" y="1018936"/>
                </a:cubicBezTo>
                <a:cubicBezTo>
                  <a:pt x="1131955" y="906190"/>
                  <a:pt x="1194071" y="756264"/>
                  <a:pt x="1194071" y="596892"/>
                </a:cubicBezTo>
                <a:close/>
                <a:moveTo>
                  <a:pt x="310780" y="538609"/>
                </a:moveTo>
                <a:lnTo>
                  <a:pt x="310780" y="538408"/>
                </a:lnTo>
                <a:cubicBezTo>
                  <a:pt x="324449" y="448171"/>
                  <a:pt x="382746" y="363159"/>
                  <a:pt x="470994" y="305279"/>
                </a:cubicBezTo>
                <a:cubicBezTo>
                  <a:pt x="535523" y="263074"/>
                  <a:pt x="623168" y="225894"/>
                  <a:pt x="676439" y="247399"/>
                </a:cubicBezTo>
                <a:cubicBezTo>
                  <a:pt x="723679" y="271113"/>
                  <a:pt x="752827" y="349091"/>
                  <a:pt x="765693" y="420638"/>
                </a:cubicBezTo>
                <a:cubicBezTo>
                  <a:pt x="648497" y="410187"/>
                  <a:pt x="537131" y="443348"/>
                  <a:pt x="458732" y="512885"/>
                </a:cubicBezTo>
                <a:cubicBezTo>
                  <a:pt x="403049" y="561520"/>
                  <a:pt x="360834" y="633268"/>
                  <a:pt x="336310" y="720892"/>
                </a:cubicBezTo>
                <a:cubicBezTo>
                  <a:pt x="316409" y="670247"/>
                  <a:pt x="300327" y="604931"/>
                  <a:pt x="310780" y="538609"/>
                </a:cubicBezTo>
                <a:close/>
                <a:moveTo>
                  <a:pt x="389983" y="754254"/>
                </a:moveTo>
                <a:lnTo>
                  <a:pt x="391390" y="748627"/>
                </a:lnTo>
                <a:cubicBezTo>
                  <a:pt x="406064" y="691751"/>
                  <a:pt x="436419" y="612568"/>
                  <a:pt x="498535" y="558305"/>
                </a:cubicBezTo>
                <a:lnTo>
                  <a:pt x="498736" y="558104"/>
                </a:lnTo>
                <a:cubicBezTo>
                  <a:pt x="567083" y="497410"/>
                  <a:pt x="666388" y="469675"/>
                  <a:pt x="771120" y="481734"/>
                </a:cubicBezTo>
                <a:cubicBezTo>
                  <a:pt x="847710" y="490577"/>
                  <a:pt x="938773" y="518110"/>
                  <a:pt x="965911" y="568956"/>
                </a:cubicBezTo>
                <a:cubicBezTo>
                  <a:pt x="988827" y="621812"/>
                  <a:pt x="953849" y="710442"/>
                  <a:pt x="913444" y="775758"/>
                </a:cubicBezTo>
                <a:cubicBezTo>
                  <a:pt x="858163" y="864789"/>
                  <a:pt x="772729" y="926890"/>
                  <a:pt x="684681" y="941963"/>
                </a:cubicBezTo>
                <a:lnTo>
                  <a:pt x="684681" y="941963"/>
                </a:lnTo>
                <a:cubicBezTo>
                  <a:pt x="618947" y="953218"/>
                  <a:pt x="544166" y="941360"/>
                  <a:pt x="468582" y="907798"/>
                </a:cubicBezTo>
                <a:lnTo>
                  <a:pt x="463155" y="905386"/>
                </a:lnTo>
                <a:cubicBezTo>
                  <a:pt x="444058" y="896945"/>
                  <a:pt x="418528" y="885490"/>
                  <a:pt x="399833" y="871824"/>
                </a:cubicBezTo>
                <a:cubicBezTo>
                  <a:pt x="485669" y="793645"/>
                  <a:pt x="587989" y="730740"/>
                  <a:pt x="715236" y="677482"/>
                </a:cubicBezTo>
                <a:cubicBezTo>
                  <a:pt x="730514" y="671051"/>
                  <a:pt x="737751" y="653365"/>
                  <a:pt x="731318" y="638091"/>
                </a:cubicBezTo>
                <a:cubicBezTo>
                  <a:pt x="724885" y="622817"/>
                  <a:pt x="707195" y="615582"/>
                  <a:pt x="691918" y="622013"/>
                </a:cubicBezTo>
                <a:cubicBezTo>
                  <a:pt x="568892" y="673463"/>
                  <a:pt x="465366" y="735965"/>
                  <a:pt x="377921" y="811130"/>
                </a:cubicBezTo>
                <a:cubicBezTo>
                  <a:pt x="380334" y="791434"/>
                  <a:pt x="385761" y="770533"/>
                  <a:pt x="389983" y="754254"/>
                </a:cubicBezTo>
                <a:close/>
                <a:moveTo>
                  <a:pt x="418327" y="1032000"/>
                </a:moveTo>
                <a:cubicBezTo>
                  <a:pt x="462351" y="1029789"/>
                  <a:pt x="496323" y="1046470"/>
                  <a:pt x="513611" y="1078826"/>
                </a:cubicBezTo>
                <a:cubicBezTo>
                  <a:pt x="518034" y="1086865"/>
                  <a:pt x="524667" y="1093497"/>
                  <a:pt x="532909" y="1098120"/>
                </a:cubicBezTo>
                <a:cubicBezTo>
                  <a:pt x="540146" y="1102139"/>
                  <a:pt x="542960" y="1111183"/>
                  <a:pt x="538940" y="1118619"/>
                </a:cubicBezTo>
                <a:cubicBezTo>
                  <a:pt x="536126" y="1123643"/>
                  <a:pt x="531100" y="1126457"/>
                  <a:pt x="525673" y="1126457"/>
                </a:cubicBezTo>
                <a:cubicBezTo>
                  <a:pt x="523260" y="1126457"/>
                  <a:pt x="520848" y="1125854"/>
                  <a:pt x="518436" y="1124648"/>
                </a:cubicBezTo>
                <a:cubicBezTo>
                  <a:pt x="505168" y="1117413"/>
                  <a:pt x="494313" y="1106561"/>
                  <a:pt x="487076" y="1093297"/>
                </a:cubicBezTo>
                <a:cubicBezTo>
                  <a:pt x="472201" y="1065763"/>
                  <a:pt x="442248" y="1061141"/>
                  <a:pt x="419734" y="1062347"/>
                </a:cubicBezTo>
                <a:cubicBezTo>
                  <a:pt x="411492" y="1062748"/>
                  <a:pt x="404255" y="1056317"/>
                  <a:pt x="403853" y="1048077"/>
                </a:cubicBezTo>
                <a:cubicBezTo>
                  <a:pt x="403451" y="1039436"/>
                  <a:pt x="409884" y="1032401"/>
                  <a:pt x="418327" y="1032000"/>
                </a:cubicBezTo>
                <a:close/>
              </a:path>
            </a:pathLst>
          </a:custGeom>
          <a:solidFill>
            <a:schemeClr val="bg1"/>
          </a:solidFill>
          <a:ln w="23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479CB2A9-2433-128D-78C4-4E97EBD69F16}"/>
              </a:ext>
            </a:extLst>
          </p:cNvPr>
          <p:cNvGrpSpPr/>
          <p:nvPr/>
        </p:nvGrpSpPr>
        <p:grpSpPr>
          <a:xfrm>
            <a:off x="5268134" y="2102491"/>
            <a:ext cx="1327743" cy="1326509"/>
            <a:chOff x="4014062" y="2128395"/>
            <a:chExt cx="1327743" cy="1326509"/>
          </a:xfrm>
        </p:grpSpPr>
        <p:sp>
          <p:nvSpPr>
            <p:cNvPr id="14" name="Freeform 27">
              <a:extLst>
                <a:ext uri="{FF2B5EF4-FFF2-40B4-BE49-F238E27FC236}">
                  <a16:creationId xmlns:a16="http://schemas.microsoft.com/office/drawing/2014/main" id="{627DD35C-EACB-FE0F-E27A-C24D7F1A72C7}"/>
                </a:ext>
              </a:extLst>
            </p:cNvPr>
            <p:cNvSpPr/>
            <p:nvPr/>
          </p:nvSpPr>
          <p:spPr>
            <a:xfrm>
              <a:off x="4534324" y="3085392"/>
              <a:ext cx="290452" cy="369512"/>
            </a:xfrm>
            <a:custGeom>
              <a:avLst/>
              <a:gdLst>
                <a:gd name="connsiteX0" fmla="*/ 269595 w 290452"/>
                <a:gd name="connsiteY0" fmla="*/ 197540 h 369512"/>
                <a:gd name="connsiteX1" fmla="*/ 223579 w 290452"/>
                <a:gd name="connsiteY1" fmla="*/ 197540 h 369512"/>
                <a:gd name="connsiteX2" fmla="*/ 223579 w 290452"/>
                <a:gd name="connsiteY2" fmla="*/ 20728 h 369512"/>
                <a:gd name="connsiteX3" fmla="*/ 202851 w 290452"/>
                <a:gd name="connsiteY3" fmla="*/ 0 h 369512"/>
                <a:gd name="connsiteX4" fmla="*/ 87602 w 290452"/>
                <a:gd name="connsiteY4" fmla="*/ 0 h 369512"/>
                <a:gd name="connsiteX5" fmla="*/ 66874 w 290452"/>
                <a:gd name="connsiteY5" fmla="*/ 20728 h 369512"/>
                <a:gd name="connsiteX6" fmla="*/ 66874 w 290452"/>
                <a:gd name="connsiteY6" fmla="*/ 197540 h 369512"/>
                <a:gd name="connsiteX7" fmla="*/ 20857 w 290452"/>
                <a:gd name="connsiteY7" fmla="*/ 197540 h 369512"/>
                <a:gd name="connsiteX8" fmla="*/ 0 w 290452"/>
                <a:gd name="connsiteY8" fmla="*/ 218140 h 369512"/>
                <a:gd name="connsiteX9" fmla="*/ 5726 w 290452"/>
                <a:gd name="connsiteY9" fmla="*/ 232571 h 369512"/>
                <a:gd name="connsiteX10" fmla="*/ 130095 w 290452"/>
                <a:gd name="connsiteY10" fmla="*/ 362951 h 369512"/>
                <a:gd name="connsiteX11" fmla="*/ 159392 w 290452"/>
                <a:gd name="connsiteY11" fmla="*/ 363917 h 369512"/>
                <a:gd name="connsiteX12" fmla="*/ 160358 w 290452"/>
                <a:gd name="connsiteY12" fmla="*/ 362951 h 369512"/>
                <a:gd name="connsiteX13" fmla="*/ 284727 w 290452"/>
                <a:gd name="connsiteY13" fmla="*/ 232571 h 369512"/>
                <a:gd name="connsiteX14" fmla="*/ 284026 w 290452"/>
                <a:gd name="connsiteY14" fmla="*/ 203265 h 369512"/>
                <a:gd name="connsiteX15" fmla="*/ 269595 w 290452"/>
                <a:gd name="connsiteY15" fmla="*/ 197540 h 36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452" h="369512">
                  <a:moveTo>
                    <a:pt x="269595" y="197540"/>
                  </a:moveTo>
                  <a:lnTo>
                    <a:pt x="223579" y="197540"/>
                  </a:lnTo>
                  <a:lnTo>
                    <a:pt x="223579" y="20728"/>
                  </a:lnTo>
                  <a:cubicBezTo>
                    <a:pt x="223579" y="9280"/>
                    <a:pt x="214299" y="0"/>
                    <a:pt x="202851" y="0"/>
                  </a:cubicBezTo>
                  <a:lnTo>
                    <a:pt x="87602" y="0"/>
                  </a:lnTo>
                  <a:cubicBezTo>
                    <a:pt x="76154" y="0"/>
                    <a:pt x="66874" y="9280"/>
                    <a:pt x="66874" y="20728"/>
                  </a:cubicBezTo>
                  <a:lnTo>
                    <a:pt x="66874" y="197540"/>
                  </a:lnTo>
                  <a:lnTo>
                    <a:pt x="20857" y="197540"/>
                  </a:lnTo>
                  <a:cubicBezTo>
                    <a:pt x="9409" y="197469"/>
                    <a:pt x="71" y="206691"/>
                    <a:pt x="0" y="218140"/>
                  </a:cubicBezTo>
                  <a:cubicBezTo>
                    <a:pt x="-33" y="223510"/>
                    <a:pt x="2019" y="228684"/>
                    <a:pt x="5726" y="232571"/>
                  </a:cubicBezTo>
                  <a:lnTo>
                    <a:pt x="130095" y="362951"/>
                  </a:lnTo>
                  <a:cubicBezTo>
                    <a:pt x="137920" y="371309"/>
                    <a:pt x="151036" y="371740"/>
                    <a:pt x="159392" y="363917"/>
                  </a:cubicBezTo>
                  <a:cubicBezTo>
                    <a:pt x="159726" y="363606"/>
                    <a:pt x="160047" y="363283"/>
                    <a:pt x="160358" y="362951"/>
                  </a:cubicBezTo>
                  <a:lnTo>
                    <a:pt x="284727" y="232571"/>
                  </a:lnTo>
                  <a:cubicBezTo>
                    <a:pt x="292627" y="224286"/>
                    <a:pt x="292314" y="211165"/>
                    <a:pt x="284026" y="203265"/>
                  </a:cubicBezTo>
                  <a:cubicBezTo>
                    <a:pt x="280140" y="199559"/>
                    <a:pt x="274966" y="197507"/>
                    <a:pt x="269595" y="197540"/>
                  </a:cubicBezTo>
                  <a:close/>
                </a:path>
              </a:pathLst>
            </a:custGeom>
            <a:solidFill>
              <a:schemeClr val="bg1"/>
            </a:solidFill>
            <a:ln w="19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28">
              <a:extLst>
                <a:ext uri="{FF2B5EF4-FFF2-40B4-BE49-F238E27FC236}">
                  <a16:creationId xmlns:a16="http://schemas.microsoft.com/office/drawing/2014/main" id="{3D3AD1A6-7D6F-2174-05D2-E6DD51B25FCA}"/>
                </a:ext>
              </a:extLst>
            </p:cNvPr>
            <p:cNvSpPr/>
            <p:nvPr/>
          </p:nvSpPr>
          <p:spPr>
            <a:xfrm>
              <a:off x="4145463" y="3016160"/>
              <a:ext cx="290244" cy="327945"/>
            </a:xfrm>
            <a:custGeom>
              <a:avLst/>
              <a:gdLst>
                <a:gd name="connsiteX0" fmla="*/ 268352 w 290244"/>
                <a:gd name="connsiteY0" fmla="*/ 156083 h 327945"/>
                <a:gd name="connsiteX1" fmla="*/ 223164 w 290244"/>
                <a:gd name="connsiteY1" fmla="*/ 156083 h 327945"/>
                <a:gd name="connsiteX2" fmla="*/ 223164 w 290244"/>
                <a:gd name="connsiteY2" fmla="*/ 20728 h 327945"/>
                <a:gd name="connsiteX3" fmla="*/ 202436 w 290244"/>
                <a:gd name="connsiteY3" fmla="*/ 0 h 327945"/>
                <a:gd name="connsiteX4" fmla="*/ 86980 w 290244"/>
                <a:gd name="connsiteY4" fmla="*/ 0 h 327945"/>
                <a:gd name="connsiteX5" fmla="*/ 66252 w 290244"/>
                <a:gd name="connsiteY5" fmla="*/ 20728 h 327945"/>
                <a:gd name="connsiteX6" fmla="*/ 66252 w 290244"/>
                <a:gd name="connsiteY6" fmla="*/ 156083 h 327945"/>
                <a:gd name="connsiteX7" fmla="*/ 20857 w 290244"/>
                <a:gd name="connsiteY7" fmla="*/ 156083 h 327945"/>
                <a:gd name="connsiteX8" fmla="*/ 0 w 290244"/>
                <a:gd name="connsiteY8" fmla="*/ 176683 h 327945"/>
                <a:gd name="connsiteX9" fmla="*/ 5725 w 290244"/>
                <a:gd name="connsiteY9" fmla="*/ 191114 h 327945"/>
                <a:gd name="connsiteX10" fmla="*/ 130094 w 290244"/>
                <a:gd name="connsiteY10" fmla="*/ 321495 h 327945"/>
                <a:gd name="connsiteX11" fmla="*/ 159398 w 290244"/>
                <a:gd name="connsiteY11" fmla="*/ 322245 h 327945"/>
                <a:gd name="connsiteX12" fmla="*/ 160150 w 290244"/>
                <a:gd name="connsiteY12" fmla="*/ 321495 h 327945"/>
                <a:gd name="connsiteX13" fmla="*/ 284519 w 290244"/>
                <a:gd name="connsiteY13" fmla="*/ 191114 h 327945"/>
                <a:gd name="connsiteX14" fmla="*/ 283819 w 290244"/>
                <a:gd name="connsiteY14" fmla="*/ 161809 h 327945"/>
                <a:gd name="connsiteX15" fmla="*/ 269595 w 290244"/>
                <a:gd name="connsiteY15" fmla="*/ 156083 h 32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244" h="327945">
                  <a:moveTo>
                    <a:pt x="268352" y="156083"/>
                  </a:moveTo>
                  <a:lnTo>
                    <a:pt x="223164" y="156083"/>
                  </a:lnTo>
                  <a:lnTo>
                    <a:pt x="223164" y="20728"/>
                  </a:lnTo>
                  <a:cubicBezTo>
                    <a:pt x="223164" y="9280"/>
                    <a:pt x="213884" y="0"/>
                    <a:pt x="202436" y="0"/>
                  </a:cubicBezTo>
                  <a:lnTo>
                    <a:pt x="86980" y="0"/>
                  </a:lnTo>
                  <a:cubicBezTo>
                    <a:pt x="75532" y="0"/>
                    <a:pt x="66252" y="9280"/>
                    <a:pt x="66252" y="20728"/>
                  </a:cubicBezTo>
                  <a:lnTo>
                    <a:pt x="66252" y="156083"/>
                  </a:lnTo>
                  <a:lnTo>
                    <a:pt x="20857" y="156083"/>
                  </a:lnTo>
                  <a:cubicBezTo>
                    <a:pt x="9409" y="156013"/>
                    <a:pt x="71" y="165235"/>
                    <a:pt x="0" y="176683"/>
                  </a:cubicBezTo>
                  <a:cubicBezTo>
                    <a:pt x="-33" y="182054"/>
                    <a:pt x="2020" y="187228"/>
                    <a:pt x="5725" y="191114"/>
                  </a:cubicBezTo>
                  <a:lnTo>
                    <a:pt x="130094" y="321495"/>
                  </a:lnTo>
                  <a:cubicBezTo>
                    <a:pt x="137979" y="329794"/>
                    <a:pt x="151098" y="330130"/>
                    <a:pt x="159398" y="322245"/>
                  </a:cubicBezTo>
                  <a:cubicBezTo>
                    <a:pt x="159655" y="322002"/>
                    <a:pt x="159906" y="321752"/>
                    <a:pt x="160150" y="321495"/>
                  </a:cubicBezTo>
                  <a:lnTo>
                    <a:pt x="284519" y="191114"/>
                  </a:lnTo>
                  <a:cubicBezTo>
                    <a:pt x="292419" y="182829"/>
                    <a:pt x="292104" y="169708"/>
                    <a:pt x="283819" y="161809"/>
                  </a:cubicBezTo>
                  <a:cubicBezTo>
                    <a:pt x="279984" y="158152"/>
                    <a:pt x="274893" y="156104"/>
                    <a:pt x="269595" y="156083"/>
                  </a:cubicBezTo>
                  <a:close/>
                </a:path>
              </a:pathLst>
            </a:custGeom>
            <a:solidFill>
              <a:schemeClr val="bg1"/>
            </a:solidFill>
            <a:ln w="19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30">
              <a:extLst>
                <a:ext uri="{FF2B5EF4-FFF2-40B4-BE49-F238E27FC236}">
                  <a16:creationId xmlns:a16="http://schemas.microsoft.com/office/drawing/2014/main" id="{4362D83A-4DFE-7E8A-D849-C9A84D8DEB10}"/>
                </a:ext>
              </a:extLst>
            </p:cNvPr>
            <p:cNvSpPr/>
            <p:nvPr/>
          </p:nvSpPr>
          <p:spPr>
            <a:xfrm>
              <a:off x="4014062" y="2128395"/>
              <a:ext cx="1327743" cy="821443"/>
            </a:xfrm>
            <a:custGeom>
              <a:avLst/>
              <a:gdLst>
                <a:gd name="connsiteX0" fmla="*/ 1238208 w 1327743"/>
                <a:gd name="connsiteY0" fmla="*/ 377021 h 821443"/>
                <a:gd name="connsiteX1" fmla="*/ 1237172 w 1327743"/>
                <a:gd name="connsiteY1" fmla="*/ 377021 h 821443"/>
                <a:gd name="connsiteX2" fmla="*/ 1237172 w 1327743"/>
                <a:gd name="connsiteY2" fmla="*/ 377021 h 821443"/>
                <a:gd name="connsiteX3" fmla="*/ 1013515 w 1327743"/>
                <a:gd name="connsiteY3" fmla="*/ 327481 h 821443"/>
                <a:gd name="connsiteX4" fmla="*/ 874221 w 1327743"/>
                <a:gd name="connsiteY4" fmla="*/ 223840 h 821443"/>
                <a:gd name="connsiteX5" fmla="*/ 473796 w 1327743"/>
                <a:gd name="connsiteY5" fmla="*/ 14748 h 821443"/>
                <a:gd name="connsiteX6" fmla="*/ 344823 w 1327743"/>
                <a:gd name="connsiteY6" fmla="*/ 92423 h 821443"/>
                <a:gd name="connsiteX7" fmla="*/ 343787 w 1327743"/>
                <a:gd name="connsiteY7" fmla="*/ 92423 h 821443"/>
                <a:gd name="connsiteX8" fmla="*/ 249681 w 1327743"/>
                <a:gd name="connsiteY8" fmla="*/ 317739 h 821443"/>
                <a:gd name="connsiteX9" fmla="*/ 10 w 1327743"/>
                <a:gd name="connsiteY9" fmla="*/ 571763 h 821443"/>
                <a:gd name="connsiteX10" fmla="*/ 254034 w 1327743"/>
                <a:gd name="connsiteY10" fmla="*/ 821434 h 821443"/>
                <a:gd name="connsiteX11" fmla="*/ 1076943 w 1327743"/>
                <a:gd name="connsiteY11" fmla="*/ 821434 h 821443"/>
                <a:gd name="connsiteX12" fmla="*/ 1327742 w 1327743"/>
                <a:gd name="connsiteY12" fmla="*/ 568542 h 821443"/>
                <a:gd name="connsiteX13" fmla="*/ 1238208 w 1327743"/>
                <a:gd name="connsiteY13" fmla="*/ 377021 h 821443"/>
                <a:gd name="connsiteX14" fmla="*/ 533450 w 1327743"/>
                <a:gd name="connsiteY14" fmla="*/ 607934 h 821443"/>
                <a:gd name="connsiteX15" fmla="*/ 578015 w 1327743"/>
                <a:gd name="connsiteY15" fmla="*/ 596533 h 821443"/>
                <a:gd name="connsiteX16" fmla="*/ 600194 w 1327743"/>
                <a:gd name="connsiteY16" fmla="*/ 599850 h 821443"/>
                <a:gd name="connsiteX17" fmla="*/ 605584 w 1327743"/>
                <a:gd name="connsiteY17" fmla="*/ 612701 h 821443"/>
                <a:gd name="connsiteX18" fmla="*/ 595427 w 1327743"/>
                <a:gd name="connsiteY18" fmla="*/ 630113 h 821443"/>
                <a:gd name="connsiteX19" fmla="*/ 531170 w 1327743"/>
                <a:gd name="connsiteY19" fmla="*/ 647525 h 821443"/>
                <a:gd name="connsiteX20" fmla="*/ 429892 w 1327743"/>
                <a:gd name="connsiteY20" fmla="*/ 554117 h 821443"/>
                <a:gd name="connsiteX21" fmla="*/ 430016 w 1327743"/>
                <a:gd name="connsiteY21" fmla="*/ 543883 h 821443"/>
                <a:gd name="connsiteX22" fmla="*/ 521373 w 1327743"/>
                <a:gd name="connsiteY22" fmla="*/ 440360 h 821443"/>
                <a:gd name="connsiteX23" fmla="*/ 531170 w 1327743"/>
                <a:gd name="connsiteY23" fmla="*/ 440242 h 821443"/>
                <a:gd name="connsiteX24" fmla="*/ 595634 w 1327743"/>
                <a:gd name="connsiteY24" fmla="*/ 457861 h 821443"/>
                <a:gd name="connsiteX25" fmla="*/ 603718 w 1327743"/>
                <a:gd name="connsiteY25" fmla="*/ 483357 h 821443"/>
                <a:gd name="connsiteX26" fmla="*/ 578223 w 1327743"/>
                <a:gd name="connsiteY26" fmla="*/ 491441 h 821443"/>
                <a:gd name="connsiteX27" fmla="*/ 533450 w 1327743"/>
                <a:gd name="connsiteY27" fmla="*/ 480041 h 821443"/>
                <a:gd name="connsiteX28" fmla="*/ 471157 w 1327743"/>
                <a:gd name="connsiteY28" fmla="*/ 534386 h 821443"/>
                <a:gd name="connsiteX29" fmla="*/ 471265 w 1327743"/>
                <a:gd name="connsiteY29" fmla="*/ 543676 h 821443"/>
                <a:gd name="connsiteX30" fmla="*/ 523502 w 1327743"/>
                <a:gd name="connsiteY30" fmla="*/ 607745 h 821443"/>
                <a:gd name="connsiteX31" fmla="*/ 533035 w 1327743"/>
                <a:gd name="connsiteY31" fmla="*/ 607934 h 821443"/>
                <a:gd name="connsiteX32" fmla="*/ 724564 w 1327743"/>
                <a:gd name="connsiteY32" fmla="*/ 647525 h 821443"/>
                <a:gd name="connsiteX33" fmla="*/ 623101 w 1327743"/>
                <a:gd name="connsiteY33" fmla="*/ 553023 h 821443"/>
                <a:gd name="connsiteX34" fmla="*/ 623203 w 1327743"/>
                <a:gd name="connsiteY34" fmla="*/ 543883 h 821443"/>
                <a:gd name="connsiteX35" fmla="*/ 719877 w 1327743"/>
                <a:gd name="connsiteY35" fmla="*/ 438043 h 821443"/>
                <a:gd name="connsiteX36" fmla="*/ 825717 w 1327743"/>
                <a:gd name="connsiteY36" fmla="*/ 534717 h 821443"/>
                <a:gd name="connsiteX37" fmla="*/ 825717 w 1327743"/>
                <a:gd name="connsiteY37" fmla="*/ 543883 h 821443"/>
                <a:gd name="connsiteX38" fmla="*/ 733066 w 1327743"/>
                <a:gd name="connsiteY38" fmla="*/ 647435 h 821443"/>
                <a:gd name="connsiteX39" fmla="*/ 724149 w 1327743"/>
                <a:gd name="connsiteY39" fmla="*/ 647525 h 821443"/>
                <a:gd name="connsiteX40" fmla="*/ 893498 w 1327743"/>
                <a:gd name="connsiteY40" fmla="*/ 629284 h 821443"/>
                <a:gd name="connsiteX41" fmla="*/ 902544 w 1327743"/>
                <a:gd name="connsiteY41" fmla="*/ 635784 h 821443"/>
                <a:gd name="connsiteX42" fmla="*/ 896046 w 1327743"/>
                <a:gd name="connsiteY42" fmla="*/ 644830 h 821443"/>
                <a:gd name="connsiteX43" fmla="*/ 893498 w 1327743"/>
                <a:gd name="connsiteY43" fmla="*/ 644830 h 821443"/>
                <a:gd name="connsiteX44" fmla="*/ 852042 w 1327743"/>
                <a:gd name="connsiteY44" fmla="*/ 644830 h 821443"/>
                <a:gd name="connsiteX45" fmla="*/ 845616 w 1327743"/>
                <a:gd name="connsiteY45" fmla="*/ 642342 h 821443"/>
                <a:gd name="connsiteX46" fmla="*/ 843129 w 1327743"/>
                <a:gd name="connsiteY46" fmla="*/ 636124 h 821443"/>
                <a:gd name="connsiteX47" fmla="*/ 846860 w 1327743"/>
                <a:gd name="connsiteY47" fmla="*/ 623894 h 821443"/>
                <a:gd name="connsiteX48" fmla="*/ 883756 w 1327743"/>
                <a:gd name="connsiteY48" fmla="*/ 593838 h 821443"/>
                <a:gd name="connsiteX49" fmla="*/ 882720 w 1327743"/>
                <a:gd name="connsiteY49" fmla="*/ 581609 h 821443"/>
                <a:gd name="connsiteX50" fmla="*/ 855358 w 1327743"/>
                <a:gd name="connsiteY50" fmla="*/ 581609 h 821443"/>
                <a:gd name="connsiteX51" fmla="*/ 846653 w 1327743"/>
                <a:gd name="connsiteY51" fmla="*/ 580158 h 821443"/>
                <a:gd name="connsiteX52" fmla="*/ 846906 w 1327743"/>
                <a:gd name="connsiteY52" fmla="*/ 569315 h 821443"/>
                <a:gd name="connsiteX53" fmla="*/ 848518 w 1327743"/>
                <a:gd name="connsiteY53" fmla="*/ 568135 h 821443"/>
                <a:gd name="connsiteX54" fmla="*/ 887694 w 1327743"/>
                <a:gd name="connsiteY54" fmla="*/ 565234 h 821443"/>
                <a:gd name="connsiteX55" fmla="*/ 899151 w 1327743"/>
                <a:gd name="connsiteY55" fmla="*/ 597250 h 821443"/>
                <a:gd name="connsiteX56" fmla="*/ 897022 w 1327743"/>
                <a:gd name="connsiteY56" fmla="*/ 600886 h 821443"/>
                <a:gd name="connsiteX57" fmla="*/ 863235 w 1327743"/>
                <a:gd name="connsiteY57" fmla="*/ 628247 h 821443"/>
                <a:gd name="connsiteX58" fmla="*/ 863235 w 1327743"/>
                <a:gd name="connsiteY58" fmla="*/ 628247 h 8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327743" h="821443">
                  <a:moveTo>
                    <a:pt x="1238208" y="377021"/>
                  </a:moveTo>
                  <a:cubicBezTo>
                    <a:pt x="1237868" y="376934"/>
                    <a:pt x="1237512" y="376934"/>
                    <a:pt x="1237172" y="377021"/>
                  </a:cubicBezTo>
                  <a:lnTo>
                    <a:pt x="1237172" y="377021"/>
                  </a:lnTo>
                  <a:cubicBezTo>
                    <a:pt x="1174579" y="326210"/>
                    <a:pt x="1091710" y="307855"/>
                    <a:pt x="1013515" y="327481"/>
                  </a:cubicBezTo>
                  <a:cubicBezTo>
                    <a:pt x="993184" y="267305"/>
                    <a:pt x="937699" y="226022"/>
                    <a:pt x="874221" y="223840"/>
                  </a:cubicBezTo>
                  <a:cubicBezTo>
                    <a:pt x="821385" y="55526"/>
                    <a:pt x="642109" y="-38087"/>
                    <a:pt x="473796" y="14748"/>
                  </a:cubicBezTo>
                  <a:cubicBezTo>
                    <a:pt x="425230" y="29994"/>
                    <a:pt x="381010" y="56625"/>
                    <a:pt x="344823" y="92423"/>
                  </a:cubicBezTo>
                  <a:cubicBezTo>
                    <a:pt x="344489" y="92295"/>
                    <a:pt x="344120" y="92295"/>
                    <a:pt x="343787" y="92423"/>
                  </a:cubicBezTo>
                  <a:cubicBezTo>
                    <a:pt x="284121" y="152305"/>
                    <a:pt x="250332" y="233207"/>
                    <a:pt x="249681" y="317739"/>
                  </a:cubicBezTo>
                  <a:cubicBezTo>
                    <a:pt x="110589" y="318941"/>
                    <a:pt x="-1192" y="432670"/>
                    <a:pt x="10" y="571763"/>
                  </a:cubicBezTo>
                  <a:cubicBezTo>
                    <a:pt x="1212" y="710855"/>
                    <a:pt x="114942" y="822637"/>
                    <a:pt x="254034" y="821434"/>
                  </a:cubicBezTo>
                  <a:lnTo>
                    <a:pt x="1076943" y="821434"/>
                  </a:lnTo>
                  <a:cubicBezTo>
                    <a:pt x="1216033" y="820856"/>
                    <a:pt x="1328320" y="707632"/>
                    <a:pt x="1327742" y="568542"/>
                  </a:cubicBezTo>
                  <a:cubicBezTo>
                    <a:pt x="1327435" y="494660"/>
                    <a:pt x="1294701" y="424638"/>
                    <a:pt x="1238208" y="377021"/>
                  </a:cubicBezTo>
                  <a:close/>
                  <a:moveTo>
                    <a:pt x="533450" y="607934"/>
                  </a:moveTo>
                  <a:cubicBezTo>
                    <a:pt x="549052" y="608147"/>
                    <a:pt x="564432" y="604213"/>
                    <a:pt x="578015" y="596533"/>
                  </a:cubicBezTo>
                  <a:cubicBezTo>
                    <a:pt x="585347" y="592715"/>
                    <a:pt x="594301" y="594054"/>
                    <a:pt x="600194" y="599850"/>
                  </a:cubicBezTo>
                  <a:cubicBezTo>
                    <a:pt x="603702" y="603197"/>
                    <a:pt x="605654" y="607855"/>
                    <a:pt x="605584" y="612701"/>
                  </a:cubicBezTo>
                  <a:cubicBezTo>
                    <a:pt x="605843" y="619979"/>
                    <a:pt x="601890" y="626757"/>
                    <a:pt x="595427" y="630113"/>
                  </a:cubicBezTo>
                  <a:cubicBezTo>
                    <a:pt x="576042" y="641777"/>
                    <a:pt x="553790" y="647806"/>
                    <a:pt x="531170" y="647525"/>
                  </a:cubicBezTo>
                  <a:cubicBezTo>
                    <a:pt x="477409" y="649697"/>
                    <a:pt x="432064" y="607878"/>
                    <a:pt x="429892" y="554117"/>
                  </a:cubicBezTo>
                  <a:cubicBezTo>
                    <a:pt x="429753" y="550705"/>
                    <a:pt x="429796" y="547289"/>
                    <a:pt x="430016" y="543883"/>
                  </a:cubicBezTo>
                  <a:cubicBezTo>
                    <a:pt x="426658" y="490069"/>
                    <a:pt x="467559" y="443721"/>
                    <a:pt x="521373" y="440360"/>
                  </a:cubicBezTo>
                  <a:cubicBezTo>
                    <a:pt x="524636" y="440157"/>
                    <a:pt x="527905" y="440118"/>
                    <a:pt x="531170" y="440242"/>
                  </a:cubicBezTo>
                  <a:cubicBezTo>
                    <a:pt x="553877" y="440016"/>
                    <a:pt x="576199" y="446117"/>
                    <a:pt x="595634" y="457861"/>
                  </a:cubicBezTo>
                  <a:cubicBezTo>
                    <a:pt x="604906" y="462670"/>
                    <a:pt x="608527" y="474085"/>
                    <a:pt x="603718" y="483357"/>
                  </a:cubicBezTo>
                  <a:cubicBezTo>
                    <a:pt x="598909" y="492631"/>
                    <a:pt x="587494" y="496250"/>
                    <a:pt x="578223" y="491441"/>
                  </a:cubicBezTo>
                  <a:cubicBezTo>
                    <a:pt x="564579" y="483726"/>
                    <a:pt x="549122" y="479790"/>
                    <a:pt x="533450" y="480041"/>
                  </a:cubicBezTo>
                  <a:cubicBezTo>
                    <a:pt x="501242" y="477845"/>
                    <a:pt x="473352" y="502176"/>
                    <a:pt x="471157" y="534386"/>
                  </a:cubicBezTo>
                  <a:cubicBezTo>
                    <a:pt x="470948" y="537480"/>
                    <a:pt x="470983" y="540588"/>
                    <a:pt x="471265" y="543676"/>
                  </a:cubicBezTo>
                  <a:cubicBezTo>
                    <a:pt x="467998" y="575792"/>
                    <a:pt x="491386" y="604478"/>
                    <a:pt x="523502" y="607745"/>
                  </a:cubicBezTo>
                  <a:cubicBezTo>
                    <a:pt x="526669" y="608068"/>
                    <a:pt x="529857" y="608131"/>
                    <a:pt x="533035" y="607934"/>
                  </a:cubicBezTo>
                  <a:close/>
                  <a:moveTo>
                    <a:pt x="724564" y="647525"/>
                  </a:moveTo>
                  <a:cubicBezTo>
                    <a:pt x="670448" y="649446"/>
                    <a:pt x="625023" y="607136"/>
                    <a:pt x="623101" y="553023"/>
                  </a:cubicBezTo>
                  <a:cubicBezTo>
                    <a:pt x="622993" y="549975"/>
                    <a:pt x="623027" y="546926"/>
                    <a:pt x="623203" y="543883"/>
                  </a:cubicBezTo>
                  <a:cubicBezTo>
                    <a:pt x="620672" y="487961"/>
                    <a:pt x="663954" y="440574"/>
                    <a:pt x="719877" y="438043"/>
                  </a:cubicBezTo>
                  <a:cubicBezTo>
                    <a:pt x="775800" y="435512"/>
                    <a:pt x="823186" y="478795"/>
                    <a:pt x="825717" y="534717"/>
                  </a:cubicBezTo>
                  <a:cubicBezTo>
                    <a:pt x="825856" y="537773"/>
                    <a:pt x="825856" y="540830"/>
                    <a:pt x="825717" y="543883"/>
                  </a:cubicBezTo>
                  <a:cubicBezTo>
                    <a:pt x="828727" y="598063"/>
                    <a:pt x="787246" y="644424"/>
                    <a:pt x="733066" y="647435"/>
                  </a:cubicBezTo>
                  <a:cubicBezTo>
                    <a:pt x="730098" y="647599"/>
                    <a:pt x="727121" y="647630"/>
                    <a:pt x="724149" y="647525"/>
                  </a:cubicBezTo>
                  <a:close/>
                  <a:moveTo>
                    <a:pt x="893498" y="629284"/>
                  </a:moveTo>
                  <a:cubicBezTo>
                    <a:pt x="897791" y="628581"/>
                    <a:pt x="901841" y="631491"/>
                    <a:pt x="902544" y="635784"/>
                  </a:cubicBezTo>
                  <a:cubicBezTo>
                    <a:pt x="903249" y="640077"/>
                    <a:pt x="900339" y="644127"/>
                    <a:pt x="896046" y="644830"/>
                  </a:cubicBezTo>
                  <a:cubicBezTo>
                    <a:pt x="895202" y="644969"/>
                    <a:pt x="894342" y="644969"/>
                    <a:pt x="893498" y="644830"/>
                  </a:cubicBezTo>
                  <a:lnTo>
                    <a:pt x="852042" y="644830"/>
                  </a:lnTo>
                  <a:cubicBezTo>
                    <a:pt x="849654" y="644896"/>
                    <a:pt x="847339" y="643999"/>
                    <a:pt x="845616" y="642342"/>
                  </a:cubicBezTo>
                  <a:cubicBezTo>
                    <a:pt x="843970" y="640697"/>
                    <a:pt x="843071" y="638450"/>
                    <a:pt x="843129" y="636124"/>
                  </a:cubicBezTo>
                  <a:cubicBezTo>
                    <a:pt x="843052" y="631757"/>
                    <a:pt x="844358" y="627476"/>
                    <a:pt x="846860" y="623894"/>
                  </a:cubicBezTo>
                  <a:cubicBezTo>
                    <a:pt x="856395" y="610214"/>
                    <a:pt x="876087" y="603166"/>
                    <a:pt x="883756" y="593838"/>
                  </a:cubicBezTo>
                  <a:cubicBezTo>
                    <a:pt x="886519" y="590076"/>
                    <a:pt x="886076" y="584853"/>
                    <a:pt x="882720" y="581609"/>
                  </a:cubicBezTo>
                  <a:cubicBezTo>
                    <a:pt x="877123" y="576634"/>
                    <a:pt x="861991" y="579121"/>
                    <a:pt x="855358" y="581609"/>
                  </a:cubicBezTo>
                  <a:cubicBezTo>
                    <a:pt x="852432" y="582950"/>
                    <a:pt x="848987" y="582374"/>
                    <a:pt x="846653" y="580158"/>
                  </a:cubicBezTo>
                  <a:cubicBezTo>
                    <a:pt x="843728" y="577094"/>
                    <a:pt x="843842" y="572240"/>
                    <a:pt x="846906" y="569315"/>
                  </a:cubicBezTo>
                  <a:cubicBezTo>
                    <a:pt x="847391" y="568853"/>
                    <a:pt x="847932" y="568457"/>
                    <a:pt x="848518" y="568135"/>
                  </a:cubicBezTo>
                  <a:cubicBezTo>
                    <a:pt x="860536" y="561529"/>
                    <a:pt x="874833" y="560470"/>
                    <a:pt x="887694" y="565234"/>
                  </a:cubicBezTo>
                  <a:cubicBezTo>
                    <a:pt x="899698" y="570911"/>
                    <a:pt x="904828" y="585247"/>
                    <a:pt x="899151" y="597250"/>
                  </a:cubicBezTo>
                  <a:cubicBezTo>
                    <a:pt x="898548" y="598523"/>
                    <a:pt x="897837" y="599738"/>
                    <a:pt x="897022" y="600886"/>
                  </a:cubicBezTo>
                  <a:cubicBezTo>
                    <a:pt x="887224" y="611679"/>
                    <a:pt x="875830" y="620907"/>
                    <a:pt x="863235" y="628247"/>
                  </a:cubicBezTo>
                  <a:lnTo>
                    <a:pt x="863235" y="628247"/>
                  </a:lnTo>
                  <a:close/>
                </a:path>
              </a:pathLst>
            </a:custGeom>
            <a:solidFill>
              <a:schemeClr val="bg1"/>
            </a:solidFill>
            <a:ln w="19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31">
              <a:extLst>
                <a:ext uri="{FF2B5EF4-FFF2-40B4-BE49-F238E27FC236}">
                  <a16:creationId xmlns:a16="http://schemas.microsoft.com/office/drawing/2014/main" id="{BB33B4E7-718E-F247-D5C0-6C17FE1F426E}"/>
                </a:ext>
              </a:extLst>
            </p:cNvPr>
            <p:cNvSpPr/>
            <p:nvPr/>
          </p:nvSpPr>
          <p:spPr>
            <a:xfrm>
              <a:off x="4924593" y="3016160"/>
              <a:ext cx="290288" cy="327920"/>
            </a:xfrm>
            <a:custGeom>
              <a:avLst/>
              <a:gdLst>
                <a:gd name="connsiteX0" fmla="*/ 268187 w 290288"/>
                <a:gd name="connsiteY0" fmla="*/ 156083 h 327920"/>
                <a:gd name="connsiteX1" fmla="*/ 222793 w 290288"/>
                <a:gd name="connsiteY1" fmla="*/ 156083 h 327920"/>
                <a:gd name="connsiteX2" fmla="*/ 222793 w 290288"/>
                <a:gd name="connsiteY2" fmla="*/ 20728 h 327920"/>
                <a:gd name="connsiteX3" fmla="*/ 202064 w 290288"/>
                <a:gd name="connsiteY3" fmla="*/ 0 h 327920"/>
                <a:gd name="connsiteX4" fmla="*/ 86608 w 290288"/>
                <a:gd name="connsiteY4" fmla="*/ 0 h 327920"/>
                <a:gd name="connsiteX5" fmla="*/ 65880 w 290288"/>
                <a:gd name="connsiteY5" fmla="*/ 20728 h 327920"/>
                <a:gd name="connsiteX6" fmla="*/ 65880 w 290288"/>
                <a:gd name="connsiteY6" fmla="*/ 156083 h 327920"/>
                <a:gd name="connsiteX7" fmla="*/ 20693 w 290288"/>
                <a:gd name="connsiteY7" fmla="*/ 156083 h 327920"/>
                <a:gd name="connsiteX8" fmla="*/ 1623 w 290288"/>
                <a:gd name="connsiteY8" fmla="*/ 168728 h 327920"/>
                <a:gd name="connsiteX9" fmla="*/ 5768 w 290288"/>
                <a:gd name="connsiteY9" fmla="*/ 191114 h 327920"/>
                <a:gd name="connsiteX10" fmla="*/ 130138 w 290288"/>
                <a:gd name="connsiteY10" fmla="*/ 321495 h 327920"/>
                <a:gd name="connsiteX11" fmla="*/ 145062 w 290288"/>
                <a:gd name="connsiteY11" fmla="*/ 327920 h 327920"/>
                <a:gd name="connsiteX12" fmla="*/ 160194 w 290288"/>
                <a:gd name="connsiteY12" fmla="*/ 321495 h 327920"/>
                <a:gd name="connsiteX13" fmla="*/ 284563 w 290288"/>
                <a:gd name="connsiteY13" fmla="*/ 191114 h 327920"/>
                <a:gd name="connsiteX14" fmla="*/ 283862 w 290288"/>
                <a:gd name="connsiteY14" fmla="*/ 161809 h 327920"/>
                <a:gd name="connsiteX15" fmla="*/ 269431 w 290288"/>
                <a:gd name="connsiteY15" fmla="*/ 156083 h 32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288" h="327920">
                  <a:moveTo>
                    <a:pt x="268187" y="156083"/>
                  </a:moveTo>
                  <a:lnTo>
                    <a:pt x="222793" y="156083"/>
                  </a:lnTo>
                  <a:lnTo>
                    <a:pt x="222793" y="20728"/>
                  </a:lnTo>
                  <a:cubicBezTo>
                    <a:pt x="222793" y="9280"/>
                    <a:pt x="213513" y="0"/>
                    <a:pt x="202064" y="0"/>
                  </a:cubicBezTo>
                  <a:lnTo>
                    <a:pt x="86608" y="0"/>
                  </a:lnTo>
                  <a:cubicBezTo>
                    <a:pt x="75160" y="0"/>
                    <a:pt x="65880" y="9280"/>
                    <a:pt x="65880" y="20728"/>
                  </a:cubicBezTo>
                  <a:lnTo>
                    <a:pt x="65880" y="156083"/>
                  </a:lnTo>
                  <a:lnTo>
                    <a:pt x="20693" y="156083"/>
                  </a:lnTo>
                  <a:cubicBezTo>
                    <a:pt x="12375" y="156090"/>
                    <a:pt x="4867" y="161069"/>
                    <a:pt x="1623" y="168728"/>
                  </a:cubicBezTo>
                  <a:cubicBezTo>
                    <a:pt x="-1584" y="176349"/>
                    <a:pt x="45" y="185146"/>
                    <a:pt x="5768" y="191114"/>
                  </a:cubicBezTo>
                  <a:lnTo>
                    <a:pt x="130138" y="321495"/>
                  </a:lnTo>
                  <a:cubicBezTo>
                    <a:pt x="134030" y="325578"/>
                    <a:pt x="139420" y="327900"/>
                    <a:pt x="145062" y="327920"/>
                  </a:cubicBezTo>
                  <a:cubicBezTo>
                    <a:pt x="150777" y="327956"/>
                    <a:pt x="156251" y="325630"/>
                    <a:pt x="160194" y="321495"/>
                  </a:cubicBezTo>
                  <a:lnTo>
                    <a:pt x="284563" y="191114"/>
                  </a:lnTo>
                  <a:cubicBezTo>
                    <a:pt x="292462" y="182829"/>
                    <a:pt x="292149" y="169708"/>
                    <a:pt x="283862" y="161809"/>
                  </a:cubicBezTo>
                  <a:cubicBezTo>
                    <a:pt x="279976" y="158102"/>
                    <a:pt x="274802" y="156050"/>
                    <a:pt x="269431" y="156083"/>
                  </a:cubicBezTo>
                  <a:close/>
                </a:path>
              </a:pathLst>
            </a:custGeom>
            <a:solidFill>
              <a:schemeClr val="bg1"/>
            </a:solidFill>
            <a:ln w="19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9A37A926-8D53-2185-3291-F85B93AC1EE8}"/>
                </a:ext>
              </a:extLst>
            </p:cNvPr>
            <p:cNvSpPr/>
            <p:nvPr/>
          </p:nvSpPr>
          <p:spPr>
            <a:xfrm>
              <a:off x="4691741" y="2612570"/>
              <a:ext cx="108860" cy="1197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D9F3F4C5-191C-9F69-4A31-5C120220D3CD}"/>
              </a:ext>
            </a:extLst>
          </p:cNvPr>
          <p:cNvGrpSpPr/>
          <p:nvPr/>
        </p:nvGrpSpPr>
        <p:grpSpPr>
          <a:xfrm>
            <a:off x="8656295" y="2312687"/>
            <a:ext cx="1174026" cy="984000"/>
            <a:chOff x="6780362" y="2323403"/>
            <a:chExt cx="1174026" cy="984000"/>
          </a:xfrm>
        </p:grpSpPr>
        <p:sp>
          <p:nvSpPr>
            <p:cNvPr id="15" name="Freeform 33">
              <a:extLst>
                <a:ext uri="{FF2B5EF4-FFF2-40B4-BE49-F238E27FC236}">
                  <a16:creationId xmlns:a16="http://schemas.microsoft.com/office/drawing/2014/main" id="{F1C67319-8760-4A03-BAD6-92288E6D7E2E}"/>
                </a:ext>
              </a:extLst>
            </p:cNvPr>
            <p:cNvSpPr/>
            <p:nvPr/>
          </p:nvSpPr>
          <p:spPr>
            <a:xfrm>
              <a:off x="6780362" y="2324854"/>
              <a:ext cx="358133" cy="940729"/>
            </a:xfrm>
            <a:custGeom>
              <a:avLst/>
              <a:gdLst>
                <a:gd name="connsiteX0" fmla="*/ 413347 w 414532"/>
                <a:gd name="connsiteY0" fmla="*/ 531057 h 991015"/>
                <a:gd name="connsiteX1" fmla="*/ 375621 w 414532"/>
                <a:gd name="connsiteY1" fmla="*/ 583292 h 991015"/>
                <a:gd name="connsiteX2" fmla="*/ 327739 w 414532"/>
                <a:gd name="connsiteY2" fmla="*/ 583292 h 991015"/>
                <a:gd name="connsiteX3" fmla="*/ 323386 w 414532"/>
                <a:gd name="connsiteY3" fmla="*/ 638429 h 991015"/>
                <a:gd name="connsiteX4" fmla="*/ 298720 w 414532"/>
                <a:gd name="connsiteY4" fmla="*/ 937330 h 991015"/>
                <a:gd name="connsiteX5" fmla="*/ 249387 w 414532"/>
                <a:gd name="connsiteY5" fmla="*/ 991016 h 991015"/>
                <a:gd name="connsiteX6" fmla="*/ 159426 w 414532"/>
                <a:gd name="connsiteY6" fmla="*/ 991016 h 991015"/>
                <a:gd name="connsiteX7" fmla="*/ 110093 w 414532"/>
                <a:gd name="connsiteY7" fmla="*/ 937330 h 991015"/>
                <a:gd name="connsiteX8" fmla="*/ 86878 w 414532"/>
                <a:gd name="connsiteY8" fmla="*/ 638429 h 991015"/>
                <a:gd name="connsiteX9" fmla="*/ 82525 w 414532"/>
                <a:gd name="connsiteY9" fmla="*/ 584743 h 991015"/>
                <a:gd name="connsiteX10" fmla="*/ 36094 w 414532"/>
                <a:gd name="connsiteY10" fmla="*/ 584743 h 991015"/>
                <a:gd name="connsiteX11" fmla="*/ 1270 w 414532"/>
                <a:gd name="connsiteY11" fmla="*/ 532508 h 991015"/>
                <a:gd name="connsiteX12" fmla="*/ 49152 w 414532"/>
                <a:gd name="connsiteY12" fmla="*/ 311960 h 991015"/>
                <a:gd name="connsiteX13" fmla="*/ 114446 w 414532"/>
                <a:gd name="connsiteY13" fmla="*/ 259725 h 991015"/>
                <a:gd name="connsiteX14" fmla="*/ 153623 w 414532"/>
                <a:gd name="connsiteY14" fmla="*/ 259725 h 991015"/>
                <a:gd name="connsiteX15" fmla="*/ 260995 w 414532"/>
                <a:gd name="connsiteY15" fmla="*/ 259725 h 991015"/>
                <a:gd name="connsiteX16" fmla="*/ 300171 w 414532"/>
                <a:gd name="connsiteY16" fmla="*/ 259725 h 991015"/>
                <a:gd name="connsiteX17" fmla="*/ 365465 w 414532"/>
                <a:gd name="connsiteY17" fmla="*/ 311960 h 991015"/>
                <a:gd name="connsiteX18" fmla="*/ 413347 w 414532"/>
                <a:gd name="connsiteY18" fmla="*/ 531057 h 991015"/>
                <a:gd name="connsiteX19" fmla="*/ 314681 w 414532"/>
                <a:gd name="connsiteY19" fmla="*/ 107372 h 991015"/>
                <a:gd name="connsiteX20" fmla="*/ 207309 w 414532"/>
                <a:gd name="connsiteY20" fmla="*/ 0 h 991015"/>
                <a:gd name="connsiteX21" fmla="*/ 99937 w 414532"/>
                <a:gd name="connsiteY21" fmla="*/ 107372 h 991015"/>
                <a:gd name="connsiteX22" fmla="*/ 207309 w 414532"/>
                <a:gd name="connsiteY22" fmla="*/ 214744 h 991015"/>
                <a:gd name="connsiteX23" fmla="*/ 314681 w 414532"/>
                <a:gd name="connsiteY23" fmla="*/ 107372 h 99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4532" h="991015">
                  <a:moveTo>
                    <a:pt x="413347" y="531057"/>
                  </a:moveTo>
                  <a:cubicBezTo>
                    <a:pt x="419151" y="560076"/>
                    <a:pt x="403190" y="583292"/>
                    <a:pt x="375621" y="583292"/>
                  </a:cubicBezTo>
                  <a:lnTo>
                    <a:pt x="327739" y="583292"/>
                  </a:lnTo>
                  <a:lnTo>
                    <a:pt x="323386" y="638429"/>
                  </a:lnTo>
                  <a:lnTo>
                    <a:pt x="298720" y="937330"/>
                  </a:lnTo>
                  <a:cubicBezTo>
                    <a:pt x="295818" y="966349"/>
                    <a:pt x="274053" y="991016"/>
                    <a:pt x="249387" y="991016"/>
                  </a:cubicBezTo>
                  <a:lnTo>
                    <a:pt x="159426" y="991016"/>
                  </a:lnTo>
                  <a:cubicBezTo>
                    <a:pt x="134760" y="991016"/>
                    <a:pt x="112995" y="966349"/>
                    <a:pt x="110093" y="937330"/>
                  </a:cubicBezTo>
                  <a:lnTo>
                    <a:pt x="86878" y="638429"/>
                  </a:lnTo>
                  <a:lnTo>
                    <a:pt x="82525" y="584743"/>
                  </a:lnTo>
                  <a:lnTo>
                    <a:pt x="36094" y="584743"/>
                  </a:lnTo>
                  <a:cubicBezTo>
                    <a:pt x="9976" y="584743"/>
                    <a:pt x="-4534" y="561527"/>
                    <a:pt x="1270" y="532508"/>
                  </a:cubicBezTo>
                  <a:lnTo>
                    <a:pt x="49152" y="311960"/>
                  </a:lnTo>
                  <a:cubicBezTo>
                    <a:pt x="54956" y="282940"/>
                    <a:pt x="85427" y="259725"/>
                    <a:pt x="114446" y="259725"/>
                  </a:cubicBezTo>
                  <a:lnTo>
                    <a:pt x="153623" y="259725"/>
                  </a:lnTo>
                  <a:lnTo>
                    <a:pt x="260995" y="259725"/>
                  </a:lnTo>
                  <a:lnTo>
                    <a:pt x="300171" y="259725"/>
                  </a:lnTo>
                  <a:cubicBezTo>
                    <a:pt x="329190" y="259725"/>
                    <a:pt x="359661" y="282940"/>
                    <a:pt x="365465" y="311960"/>
                  </a:cubicBezTo>
                  <a:lnTo>
                    <a:pt x="413347" y="531057"/>
                  </a:lnTo>
                  <a:moveTo>
                    <a:pt x="314681" y="107372"/>
                  </a:moveTo>
                  <a:cubicBezTo>
                    <a:pt x="314681" y="47882"/>
                    <a:pt x="266798" y="0"/>
                    <a:pt x="207309" y="0"/>
                  </a:cubicBezTo>
                  <a:cubicBezTo>
                    <a:pt x="147819" y="0"/>
                    <a:pt x="99937" y="47882"/>
                    <a:pt x="99937" y="107372"/>
                  </a:cubicBezTo>
                  <a:cubicBezTo>
                    <a:pt x="99937" y="166862"/>
                    <a:pt x="147819" y="214744"/>
                    <a:pt x="207309" y="214744"/>
                  </a:cubicBezTo>
                  <a:cubicBezTo>
                    <a:pt x="266798" y="214744"/>
                    <a:pt x="314681" y="166862"/>
                    <a:pt x="314681" y="107372"/>
                  </a:cubicBezTo>
                </a:path>
              </a:pathLst>
            </a:custGeom>
            <a:solidFill>
              <a:schemeClr val="bg1"/>
            </a:solidFill>
            <a:ln w="139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34">
              <a:extLst>
                <a:ext uri="{FF2B5EF4-FFF2-40B4-BE49-F238E27FC236}">
                  <a16:creationId xmlns:a16="http://schemas.microsoft.com/office/drawing/2014/main" id="{CD80C65B-3D5D-419F-ADA4-E9247AA694AD}"/>
                </a:ext>
              </a:extLst>
            </p:cNvPr>
            <p:cNvSpPr/>
            <p:nvPr/>
          </p:nvSpPr>
          <p:spPr>
            <a:xfrm>
              <a:off x="7243140" y="2324854"/>
              <a:ext cx="291410" cy="761675"/>
            </a:xfrm>
            <a:custGeom>
              <a:avLst/>
              <a:gdLst>
                <a:gd name="connsiteX0" fmla="*/ 336012 w 337301"/>
                <a:gd name="connsiteY0" fmla="*/ 430940 h 802389"/>
                <a:gd name="connsiteX1" fmla="*/ 306993 w 337301"/>
                <a:gd name="connsiteY1" fmla="*/ 473018 h 802389"/>
                <a:gd name="connsiteX2" fmla="*/ 267816 w 337301"/>
                <a:gd name="connsiteY2" fmla="*/ 473018 h 802389"/>
                <a:gd name="connsiteX3" fmla="*/ 264914 w 337301"/>
                <a:gd name="connsiteY3" fmla="*/ 516547 h 802389"/>
                <a:gd name="connsiteX4" fmla="*/ 246052 w 337301"/>
                <a:gd name="connsiteY4" fmla="*/ 758860 h 802389"/>
                <a:gd name="connsiteX5" fmla="*/ 205424 w 337301"/>
                <a:gd name="connsiteY5" fmla="*/ 802389 h 802389"/>
                <a:gd name="connsiteX6" fmla="*/ 132876 w 337301"/>
                <a:gd name="connsiteY6" fmla="*/ 802389 h 802389"/>
                <a:gd name="connsiteX7" fmla="*/ 92248 w 337301"/>
                <a:gd name="connsiteY7" fmla="*/ 758860 h 802389"/>
                <a:gd name="connsiteX8" fmla="*/ 71935 w 337301"/>
                <a:gd name="connsiteY8" fmla="*/ 516547 h 802389"/>
                <a:gd name="connsiteX9" fmla="*/ 67582 w 337301"/>
                <a:gd name="connsiteY9" fmla="*/ 473018 h 802389"/>
                <a:gd name="connsiteX10" fmla="*/ 29857 w 337301"/>
                <a:gd name="connsiteY10" fmla="*/ 473018 h 802389"/>
                <a:gd name="connsiteX11" fmla="*/ 837 w 337301"/>
                <a:gd name="connsiteY11" fmla="*/ 430940 h 802389"/>
                <a:gd name="connsiteX12" fmla="*/ 40013 w 337301"/>
                <a:gd name="connsiteY12" fmla="*/ 252470 h 802389"/>
                <a:gd name="connsiteX13" fmla="*/ 92248 w 337301"/>
                <a:gd name="connsiteY13" fmla="*/ 210391 h 802389"/>
                <a:gd name="connsiteX14" fmla="*/ 124170 w 337301"/>
                <a:gd name="connsiteY14" fmla="*/ 210391 h 802389"/>
                <a:gd name="connsiteX15" fmla="*/ 211228 w 337301"/>
                <a:gd name="connsiteY15" fmla="*/ 210391 h 802389"/>
                <a:gd name="connsiteX16" fmla="*/ 243150 w 337301"/>
                <a:gd name="connsiteY16" fmla="*/ 210391 h 802389"/>
                <a:gd name="connsiteX17" fmla="*/ 295385 w 337301"/>
                <a:gd name="connsiteY17" fmla="*/ 252470 h 802389"/>
                <a:gd name="connsiteX18" fmla="*/ 336012 w 337301"/>
                <a:gd name="connsiteY18" fmla="*/ 430940 h 802389"/>
                <a:gd name="connsiteX19" fmla="*/ 256208 w 337301"/>
                <a:gd name="connsiteY19" fmla="*/ 87059 h 802389"/>
                <a:gd name="connsiteX20" fmla="*/ 169150 w 337301"/>
                <a:gd name="connsiteY20" fmla="*/ 0 h 802389"/>
                <a:gd name="connsiteX21" fmla="*/ 82092 w 337301"/>
                <a:gd name="connsiteY21" fmla="*/ 87059 h 802389"/>
                <a:gd name="connsiteX22" fmla="*/ 169150 w 337301"/>
                <a:gd name="connsiteY22" fmla="*/ 174117 h 802389"/>
                <a:gd name="connsiteX23" fmla="*/ 256208 w 337301"/>
                <a:gd name="connsiteY23" fmla="*/ 87059 h 80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7301" h="802389">
                  <a:moveTo>
                    <a:pt x="336012" y="430940"/>
                  </a:moveTo>
                  <a:cubicBezTo>
                    <a:pt x="341816" y="454155"/>
                    <a:pt x="327306" y="473018"/>
                    <a:pt x="306993" y="473018"/>
                  </a:cubicBezTo>
                  <a:lnTo>
                    <a:pt x="267816" y="473018"/>
                  </a:lnTo>
                  <a:lnTo>
                    <a:pt x="264914" y="516547"/>
                  </a:lnTo>
                  <a:lnTo>
                    <a:pt x="246052" y="758860"/>
                  </a:lnTo>
                  <a:cubicBezTo>
                    <a:pt x="244601" y="782076"/>
                    <a:pt x="225738" y="802389"/>
                    <a:pt x="205424" y="802389"/>
                  </a:cubicBezTo>
                  <a:lnTo>
                    <a:pt x="132876" y="802389"/>
                  </a:lnTo>
                  <a:cubicBezTo>
                    <a:pt x="112562" y="802389"/>
                    <a:pt x="95150" y="783527"/>
                    <a:pt x="92248" y="758860"/>
                  </a:cubicBezTo>
                  <a:lnTo>
                    <a:pt x="71935" y="516547"/>
                  </a:lnTo>
                  <a:lnTo>
                    <a:pt x="67582" y="473018"/>
                  </a:lnTo>
                  <a:lnTo>
                    <a:pt x="29857" y="473018"/>
                  </a:lnTo>
                  <a:cubicBezTo>
                    <a:pt x="9543" y="473018"/>
                    <a:pt x="-3516" y="454155"/>
                    <a:pt x="837" y="430940"/>
                  </a:cubicBezTo>
                  <a:lnTo>
                    <a:pt x="40013" y="252470"/>
                  </a:lnTo>
                  <a:cubicBezTo>
                    <a:pt x="45817" y="229254"/>
                    <a:pt x="69033" y="210391"/>
                    <a:pt x="92248" y="210391"/>
                  </a:cubicBezTo>
                  <a:lnTo>
                    <a:pt x="124170" y="210391"/>
                  </a:lnTo>
                  <a:lnTo>
                    <a:pt x="211228" y="210391"/>
                  </a:lnTo>
                  <a:lnTo>
                    <a:pt x="243150" y="210391"/>
                  </a:lnTo>
                  <a:cubicBezTo>
                    <a:pt x="267816" y="210391"/>
                    <a:pt x="291032" y="229254"/>
                    <a:pt x="295385" y="252470"/>
                  </a:cubicBezTo>
                  <a:lnTo>
                    <a:pt x="336012" y="430940"/>
                  </a:lnTo>
                  <a:moveTo>
                    <a:pt x="256208" y="87059"/>
                  </a:moveTo>
                  <a:cubicBezTo>
                    <a:pt x="256208" y="39176"/>
                    <a:pt x="217032" y="0"/>
                    <a:pt x="169150" y="0"/>
                  </a:cubicBezTo>
                  <a:cubicBezTo>
                    <a:pt x="121268" y="0"/>
                    <a:pt x="82092" y="39176"/>
                    <a:pt x="82092" y="87059"/>
                  </a:cubicBezTo>
                  <a:cubicBezTo>
                    <a:pt x="82092" y="134941"/>
                    <a:pt x="121268" y="174117"/>
                    <a:pt x="169150" y="174117"/>
                  </a:cubicBezTo>
                  <a:cubicBezTo>
                    <a:pt x="217032" y="174117"/>
                    <a:pt x="256208" y="134941"/>
                    <a:pt x="256208" y="87059"/>
                  </a:cubicBezTo>
                </a:path>
              </a:pathLst>
            </a:custGeom>
            <a:solidFill>
              <a:schemeClr val="bg1"/>
            </a:solidFill>
            <a:ln w="139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35">
              <a:extLst>
                <a:ext uri="{FF2B5EF4-FFF2-40B4-BE49-F238E27FC236}">
                  <a16:creationId xmlns:a16="http://schemas.microsoft.com/office/drawing/2014/main" id="{749CBC15-DA30-4F00-B429-3322EBA09944}"/>
                </a:ext>
              </a:extLst>
            </p:cNvPr>
            <p:cNvSpPr/>
            <p:nvPr/>
          </p:nvSpPr>
          <p:spPr>
            <a:xfrm>
              <a:off x="7226927" y="3149008"/>
              <a:ext cx="320598" cy="158395"/>
            </a:xfrm>
            <a:custGeom>
              <a:avLst/>
              <a:gdLst>
                <a:gd name="connsiteX0" fmla="*/ 186813 w 371086"/>
                <a:gd name="connsiteY0" fmla="*/ 166862 h 166862"/>
                <a:gd name="connsiteX1" fmla="*/ 48970 w 371086"/>
                <a:gd name="connsiteY1" fmla="*/ 166862 h 166862"/>
                <a:gd name="connsiteX2" fmla="*/ 1088 w 371086"/>
                <a:gd name="connsiteY2" fmla="*/ 134941 h 166862"/>
                <a:gd name="connsiteX3" fmla="*/ 1088 w 371086"/>
                <a:gd name="connsiteY3" fmla="*/ 33372 h 166862"/>
                <a:gd name="connsiteX4" fmla="*/ 47519 w 371086"/>
                <a:gd name="connsiteY4" fmla="*/ 0 h 166862"/>
                <a:gd name="connsiteX5" fmla="*/ 323204 w 371086"/>
                <a:gd name="connsiteY5" fmla="*/ 0 h 166862"/>
                <a:gd name="connsiteX6" fmla="*/ 371086 w 371086"/>
                <a:gd name="connsiteY6" fmla="*/ 34823 h 166862"/>
                <a:gd name="connsiteX7" fmla="*/ 371086 w 371086"/>
                <a:gd name="connsiteY7" fmla="*/ 133490 h 166862"/>
                <a:gd name="connsiteX8" fmla="*/ 324655 w 371086"/>
                <a:gd name="connsiteY8" fmla="*/ 165411 h 166862"/>
                <a:gd name="connsiteX9" fmla="*/ 186813 w 371086"/>
                <a:gd name="connsiteY9" fmla="*/ 166862 h 16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086" h="166862">
                  <a:moveTo>
                    <a:pt x="186813" y="166862"/>
                  </a:moveTo>
                  <a:cubicBezTo>
                    <a:pt x="140382" y="166862"/>
                    <a:pt x="95402" y="166862"/>
                    <a:pt x="48970" y="166862"/>
                  </a:cubicBezTo>
                  <a:cubicBezTo>
                    <a:pt x="17049" y="166862"/>
                    <a:pt x="2539" y="158156"/>
                    <a:pt x="1088" y="134941"/>
                  </a:cubicBezTo>
                  <a:cubicBezTo>
                    <a:pt x="-363" y="101568"/>
                    <a:pt x="-363" y="66745"/>
                    <a:pt x="1088" y="33372"/>
                  </a:cubicBezTo>
                  <a:cubicBezTo>
                    <a:pt x="1088" y="11608"/>
                    <a:pt x="17049" y="0"/>
                    <a:pt x="47519" y="0"/>
                  </a:cubicBezTo>
                  <a:cubicBezTo>
                    <a:pt x="138931" y="0"/>
                    <a:pt x="231793" y="0"/>
                    <a:pt x="323204" y="0"/>
                  </a:cubicBezTo>
                  <a:cubicBezTo>
                    <a:pt x="356577" y="0"/>
                    <a:pt x="369635" y="11608"/>
                    <a:pt x="371086" y="34823"/>
                  </a:cubicBezTo>
                  <a:cubicBezTo>
                    <a:pt x="371086" y="68196"/>
                    <a:pt x="371086" y="101568"/>
                    <a:pt x="371086" y="133490"/>
                  </a:cubicBezTo>
                  <a:cubicBezTo>
                    <a:pt x="371086" y="156705"/>
                    <a:pt x="356577" y="165411"/>
                    <a:pt x="324655" y="165411"/>
                  </a:cubicBezTo>
                  <a:cubicBezTo>
                    <a:pt x="278224" y="166862"/>
                    <a:pt x="231793" y="166862"/>
                    <a:pt x="186813" y="166862"/>
                  </a:cubicBezTo>
                  <a:close/>
                </a:path>
              </a:pathLst>
            </a:custGeom>
            <a:solidFill>
              <a:schemeClr val="bg1"/>
            </a:solidFill>
            <a:ln w="139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36">
              <a:extLst>
                <a:ext uri="{FF2B5EF4-FFF2-40B4-BE49-F238E27FC236}">
                  <a16:creationId xmlns:a16="http://schemas.microsoft.com/office/drawing/2014/main" id="{FDEAC266-108D-415A-9CF7-810AA9C2F96F}"/>
                </a:ext>
              </a:extLst>
            </p:cNvPr>
            <p:cNvSpPr/>
            <p:nvPr/>
          </p:nvSpPr>
          <p:spPr>
            <a:xfrm>
              <a:off x="7683206" y="2323403"/>
              <a:ext cx="236077" cy="617052"/>
            </a:xfrm>
            <a:custGeom>
              <a:avLst/>
              <a:gdLst>
                <a:gd name="connsiteX0" fmla="*/ 272337 w 273255"/>
                <a:gd name="connsiteY0" fmla="*/ 349685 h 650036"/>
                <a:gd name="connsiteX1" fmla="*/ 247671 w 273255"/>
                <a:gd name="connsiteY1" fmla="*/ 384508 h 650036"/>
                <a:gd name="connsiteX2" fmla="*/ 215749 w 273255"/>
                <a:gd name="connsiteY2" fmla="*/ 384508 h 650036"/>
                <a:gd name="connsiteX3" fmla="*/ 212847 w 273255"/>
                <a:gd name="connsiteY3" fmla="*/ 419332 h 650036"/>
                <a:gd name="connsiteX4" fmla="*/ 196887 w 273255"/>
                <a:gd name="connsiteY4" fmla="*/ 615213 h 650036"/>
                <a:gd name="connsiteX5" fmla="*/ 164965 w 273255"/>
                <a:gd name="connsiteY5" fmla="*/ 650037 h 650036"/>
                <a:gd name="connsiteX6" fmla="*/ 105475 w 273255"/>
                <a:gd name="connsiteY6" fmla="*/ 650037 h 650036"/>
                <a:gd name="connsiteX7" fmla="*/ 73554 w 273255"/>
                <a:gd name="connsiteY7" fmla="*/ 615213 h 650036"/>
                <a:gd name="connsiteX8" fmla="*/ 57593 w 273255"/>
                <a:gd name="connsiteY8" fmla="*/ 419332 h 650036"/>
                <a:gd name="connsiteX9" fmla="*/ 54691 w 273255"/>
                <a:gd name="connsiteY9" fmla="*/ 384508 h 650036"/>
                <a:gd name="connsiteX10" fmla="*/ 24221 w 273255"/>
                <a:gd name="connsiteY10" fmla="*/ 384508 h 650036"/>
                <a:gd name="connsiteX11" fmla="*/ 1005 w 273255"/>
                <a:gd name="connsiteY11" fmla="*/ 349685 h 650036"/>
                <a:gd name="connsiteX12" fmla="*/ 32927 w 273255"/>
                <a:gd name="connsiteY12" fmla="*/ 204588 h 650036"/>
                <a:gd name="connsiteX13" fmla="*/ 76456 w 273255"/>
                <a:gd name="connsiteY13" fmla="*/ 169764 h 650036"/>
                <a:gd name="connsiteX14" fmla="*/ 102574 w 273255"/>
                <a:gd name="connsiteY14" fmla="*/ 169764 h 650036"/>
                <a:gd name="connsiteX15" fmla="*/ 173671 w 273255"/>
                <a:gd name="connsiteY15" fmla="*/ 169764 h 650036"/>
                <a:gd name="connsiteX16" fmla="*/ 199789 w 273255"/>
                <a:gd name="connsiteY16" fmla="*/ 169764 h 650036"/>
                <a:gd name="connsiteX17" fmla="*/ 243318 w 273255"/>
                <a:gd name="connsiteY17" fmla="*/ 204588 h 650036"/>
                <a:gd name="connsiteX18" fmla="*/ 272337 w 273255"/>
                <a:gd name="connsiteY18" fmla="*/ 349685 h 650036"/>
                <a:gd name="connsiteX19" fmla="*/ 207044 w 273255"/>
                <a:gd name="connsiteY19" fmla="*/ 71098 h 650036"/>
                <a:gd name="connsiteX20" fmla="*/ 135946 w 273255"/>
                <a:gd name="connsiteY20" fmla="*/ 0 h 650036"/>
                <a:gd name="connsiteX21" fmla="*/ 64848 w 273255"/>
                <a:gd name="connsiteY21" fmla="*/ 71098 h 650036"/>
                <a:gd name="connsiteX22" fmla="*/ 135946 w 273255"/>
                <a:gd name="connsiteY22" fmla="*/ 142196 h 650036"/>
                <a:gd name="connsiteX23" fmla="*/ 207044 w 273255"/>
                <a:gd name="connsiteY23" fmla="*/ 71098 h 65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3255" h="650036">
                  <a:moveTo>
                    <a:pt x="272337" y="349685"/>
                  </a:moveTo>
                  <a:cubicBezTo>
                    <a:pt x="276690" y="368548"/>
                    <a:pt x="265083" y="384508"/>
                    <a:pt x="247671" y="384508"/>
                  </a:cubicBezTo>
                  <a:lnTo>
                    <a:pt x="215749" y="384508"/>
                  </a:lnTo>
                  <a:lnTo>
                    <a:pt x="212847" y="419332"/>
                  </a:lnTo>
                  <a:lnTo>
                    <a:pt x="196887" y="615213"/>
                  </a:lnTo>
                  <a:cubicBezTo>
                    <a:pt x="195436" y="634076"/>
                    <a:pt x="180926" y="650037"/>
                    <a:pt x="164965" y="650037"/>
                  </a:cubicBezTo>
                  <a:lnTo>
                    <a:pt x="105475" y="650037"/>
                  </a:lnTo>
                  <a:cubicBezTo>
                    <a:pt x="89515" y="650037"/>
                    <a:pt x="75005" y="634076"/>
                    <a:pt x="73554" y="615213"/>
                  </a:cubicBezTo>
                  <a:lnTo>
                    <a:pt x="57593" y="419332"/>
                  </a:lnTo>
                  <a:lnTo>
                    <a:pt x="54691" y="384508"/>
                  </a:lnTo>
                  <a:lnTo>
                    <a:pt x="24221" y="384508"/>
                  </a:lnTo>
                  <a:cubicBezTo>
                    <a:pt x="6809" y="384508"/>
                    <a:pt x="-3348" y="368548"/>
                    <a:pt x="1005" y="349685"/>
                  </a:cubicBezTo>
                  <a:lnTo>
                    <a:pt x="32927" y="204588"/>
                  </a:lnTo>
                  <a:cubicBezTo>
                    <a:pt x="37280" y="185725"/>
                    <a:pt x="56142" y="169764"/>
                    <a:pt x="76456" y="169764"/>
                  </a:cubicBezTo>
                  <a:lnTo>
                    <a:pt x="102574" y="169764"/>
                  </a:lnTo>
                  <a:lnTo>
                    <a:pt x="173671" y="169764"/>
                  </a:lnTo>
                  <a:lnTo>
                    <a:pt x="199789" y="169764"/>
                  </a:lnTo>
                  <a:cubicBezTo>
                    <a:pt x="218651" y="169764"/>
                    <a:pt x="238965" y="185725"/>
                    <a:pt x="243318" y="204588"/>
                  </a:cubicBezTo>
                  <a:lnTo>
                    <a:pt x="272337" y="349685"/>
                  </a:lnTo>
                  <a:moveTo>
                    <a:pt x="207044" y="71098"/>
                  </a:moveTo>
                  <a:cubicBezTo>
                    <a:pt x="207044" y="31921"/>
                    <a:pt x="175122" y="0"/>
                    <a:pt x="135946" y="0"/>
                  </a:cubicBezTo>
                  <a:cubicBezTo>
                    <a:pt x="96770" y="0"/>
                    <a:pt x="64848" y="31921"/>
                    <a:pt x="64848" y="71098"/>
                  </a:cubicBezTo>
                  <a:cubicBezTo>
                    <a:pt x="64848" y="110274"/>
                    <a:pt x="96770" y="142196"/>
                    <a:pt x="135946" y="142196"/>
                  </a:cubicBezTo>
                  <a:cubicBezTo>
                    <a:pt x="175122" y="142196"/>
                    <a:pt x="207044" y="110274"/>
                    <a:pt x="207044" y="71098"/>
                  </a:cubicBezTo>
                </a:path>
              </a:pathLst>
            </a:custGeom>
            <a:solidFill>
              <a:schemeClr val="bg1"/>
            </a:solidFill>
            <a:ln w="139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37">
              <a:extLst>
                <a:ext uri="{FF2B5EF4-FFF2-40B4-BE49-F238E27FC236}">
                  <a16:creationId xmlns:a16="http://schemas.microsoft.com/office/drawing/2014/main" id="{CD3444E3-567D-43E2-8105-00CF6FEBF70D}"/>
                </a:ext>
              </a:extLst>
            </p:cNvPr>
            <p:cNvSpPr/>
            <p:nvPr/>
          </p:nvSpPr>
          <p:spPr>
            <a:xfrm>
              <a:off x="7633790" y="2997019"/>
              <a:ext cx="320598" cy="302672"/>
            </a:xfrm>
            <a:custGeom>
              <a:avLst/>
              <a:gdLst>
                <a:gd name="connsiteX0" fmla="*/ 186813 w 371086"/>
                <a:gd name="connsiteY0" fmla="*/ 318852 h 318851"/>
                <a:gd name="connsiteX1" fmla="*/ 48970 w 371086"/>
                <a:gd name="connsiteY1" fmla="*/ 318852 h 318851"/>
                <a:gd name="connsiteX2" fmla="*/ 1088 w 371086"/>
                <a:gd name="connsiteY2" fmla="*/ 257911 h 318851"/>
                <a:gd name="connsiteX3" fmla="*/ 1088 w 371086"/>
                <a:gd name="connsiteY3" fmla="*/ 64931 h 318851"/>
                <a:gd name="connsiteX4" fmla="*/ 47519 w 371086"/>
                <a:gd name="connsiteY4" fmla="*/ 1088 h 318851"/>
                <a:gd name="connsiteX5" fmla="*/ 323204 w 371086"/>
                <a:gd name="connsiteY5" fmla="*/ 1088 h 318851"/>
                <a:gd name="connsiteX6" fmla="*/ 371086 w 371086"/>
                <a:gd name="connsiteY6" fmla="*/ 67833 h 318851"/>
                <a:gd name="connsiteX7" fmla="*/ 371086 w 371086"/>
                <a:gd name="connsiteY7" fmla="*/ 256460 h 318851"/>
                <a:gd name="connsiteX8" fmla="*/ 324655 w 371086"/>
                <a:gd name="connsiteY8" fmla="*/ 318852 h 318851"/>
                <a:gd name="connsiteX9" fmla="*/ 186813 w 371086"/>
                <a:gd name="connsiteY9" fmla="*/ 318852 h 31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086" h="318851">
                  <a:moveTo>
                    <a:pt x="186813" y="318852"/>
                  </a:moveTo>
                  <a:cubicBezTo>
                    <a:pt x="140382" y="318852"/>
                    <a:pt x="95401" y="318852"/>
                    <a:pt x="48970" y="318852"/>
                  </a:cubicBezTo>
                  <a:cubicBezTo>
                    <a:pt x="17049" y="318852"/>
                    <a:pt x="2539" y="301440"/>
                    <a:pt x="1088" y="257911"/>
                  </a:cubicBezTo>
                  <a:cubicBezTo>
                    <a:pt x="-363" y="194068"/>
                    <a:pt x="-363" y="128774"/>
                    <a:pt x="1088" y="64931"/>
                  </a:cubicBezTo>
                  <a:cubicBezTo>
                    <a:pt x="1088" y="22853"/>
                    <a:pt x="17049" y="2539"/>
                    <a:pt x="47519" y="1088"/>
                  </a:cubicBezTo>
                  <a:cubicBezTo>
                    <a:pt x="138931" y="-363"/>
                    <a:pt x="231793" y="-363"/>
                    <a:pt x="323204" y="1088"/>
                  </a:cubicBezTo>
                  <a:cubicBezTo>
                    <a:pt x="356577" y="1088"/>
                    <a:pt x="369635" y="21402"/>
                    <a:pt x="371086" y="67833"/>
                  </a:cubicBezTo>
                  <a:cubicBezTo>
                    <a:pt x="371086" y="130225"/>
                    <a:pt x="371086" y="194068"/>
                    <a:pt x="371086" y="256460"/>
                  </a:cubicBezTo>
                  <a:cubicBezTo>
                    <a:pt x="371086" y="299989"/>
                    <a:pt x="356577" y="317401"/>
                    <a:pt x="324655" y="318852"/>
                  </a:cubicBezTo>
                  <a:cubicBezTo>
                    <a:pt x="278224" y="318852"/>
                    <a:pt x="233244" y="318852"/>
                    <a:pt x="186813" y="318852"/>
                  </a:cubicBezTo>
                  <a:close/>
                </a:path>
              </a:pathLst>
            </a:custGeom>
            <a:solidFill>
              <a:schemeClr val="bg1"/>
            </a:solidFill>
            <a:ln w="139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26912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CBC41-9245-498D-514E-ACB34F697D52}"/>
              </a:ext>
            </a:extLst>
          </p:cNvPr>
          <p:cNvSpPr>
            <a:spLocks noGrp="1"/>
          </p:cNvSpPr>
          <p:nvPr>
            <p:ph type="title"/>
          </p:nvPr>
        </p:nvSpPr>
        <p:spPr>
          <a:xfrm>
            <a:off x="606968" y="2956004"/>
            <a:ext cx="3932237" cy="2313972"/>
          </a:xfrm>
        </p:spPr>
        <p:txBody>
          <a:bodyPr>
            <a:normAutofit fontScale="90000"/>
          </a:bodyPr>
          <a:lstStyle/>
          <a:p>
            <a:r>
              <a:rPr lang="en-US" dirty="0">
                <a:latin typeface="Arial"/>
                <a:cs typeface="Arial"/>
              </a:rPr>
              <a:t>Threshold for Small vs. Large Commercial</a:t>
            </a:r>
            <a:br>
              <a:rPr lang="en-US" dirty="0">
                <a:latin typeface="Arial"/>
                <a:cs typeface="Arial"/>
              </a:rPr>
            </a:br>
            <a:br>
              <a:rPr lang="en-US" dirty="0">
                <a:latin typeface="Arial"/>
                <a:cs typeface="Arial"/>
              </a:rPr>
            </a:br>
            <a:br>
              <a:rPr lang="en-US" sz="2800" dirty="0">
                <a:latin typeface="Arial"/>
                <a:cs typeface="Arial"/>
              </a:rPr>
            </a:br>
            <a:endParaRPr lang="en-US" sz="2800"/>
          </a:p>
        </p:txBody>
      </p:sp>
      <p:sp>
        <p:nvSpPr>
          <p:cNvPr id="3" name="Text Placeholder 2">
            <a:extLst>
              <a:ext uri="{FF2B5EF4-FFF2-40B4-BE49-F238E27FC236}">
                <a16:creationId xmlns:a16="http://schemas.microsoft.com/office/drawing/2014/main" id="{E979FAD2-5747-45BB-73E3-A4A85100FA75}"/>
              </a:ext>
            </a:extLst>
          </p:cNvPr>
          <p:cNvSpPr>
            <a:spLocks noGrp="1"/>
          </p:cNvSpPr>
          <p:nvPr>
            <p:ph type="body" sz="quarter" idx="10"/>
          </p:nvPr>
        </p:nvSpPr>
        <p:spPr>
          <a:xfrm>
            <a:off x="5460382" y="720659"/>
            <a:ext cx="6087272" cy="5939810"/>
          </a:xfrm>
        </p:spPr>
        <p:txBody>
          <a:bodyPr vert="horz" lIns="91440" tIns="45720" rIns="91440" bIns="45720" rtlCol="0" anchor="t">
            <a:noAutofit/>
          </a:bodyPr>
          <a:lstStyle/>
          <a:p>
            <a:pPr marL="342900" indent="-342900" algn="l">
              <a:buChar char="•"/>
            </a:pPr>
            <a:r>
              <a:rPr lang="en-US" sz="3200" dirty="0">
                <a:solidFill>
                  <a:schemeClr val="tx1">
                    <a:lumMod val="65000"/>
                    <a:lumOff val="35000"/>
                  </a:schemeClr>
                </a:solidFill>
                <a:latin typeface="Arial"/>
                <a:cs typeface="Arial"/>
              </a:rPr>
              <a:t>Small Business</a:t>
            </a:r>
          </a:p>
          <a:p>
            <a:pPr marL="1028700" lvl="1" indent="-342900" algn="l">
              <a:buFont typeface="Courier New" panose="020B0604020202020204" pitchFamily="34" charset="0"/>
              <a:buChar char="o"/>
            </a:pPr>
            <a:r>
              <a:rPr lang="en-US" sz="2800" dirty="0">
                <a:latin typeface="Arial"/>
                <a:cs typeface="Arial"/>
              </a:rPr>
              <a:t>Electric annual usage </a:t>
            </a:r>
            <a:endParaRPr lang="en-US" sz="2800" dirty="0"/>
          </a:p>
          <a:p>
            <a:pPr marL="1485900" lvl="2" indent="-342900" algn="l">
              <a:buFont typeface="Wingdings" panose="020B0604020202020204" pitchFamily="34" charset="0"/>
              <a:buChar char="§"/>
            </a:pPr>
            <a:r>
              <a:rPr lang="en-US" sz="2600" dirty="0">
                <a:latin typeface="Arial"/>
                <a:cs typeface="Arial"/>
              </a:rPr>
              <a:t>≤1.5 million kWh</a:t>
            </a:r>
            <a:endParaRPr lang="en-US" sz="3000" dirty="0"/>
          </a:p>
          <a:p>
            <a:pPr marL="1028700" lvl="1" indent="-342900" algn="l">
              <a:buFont typeface="Courier New" panose="020B0604020202020204" pitchFamily="34" charset="0"/>
              <a:buChar char="o"/>
            </a:pPr>
            <a:r>
              <a:rPr lang="en-US" sz="2800" dirty="0">
                <a:latin typeface="Arial"/>
                <a:cs typeface="Arial"/>
              </a:rPr>
              <a:t>Gas annual usage</a:t>
            </a:r>
          </a:p>
          <a:p>
            <a:pPr marL="1485900" lvl="2" indent="-342900" algn="l">
              <a:buFont typeface="Wingdings" panose="020B0604020202020204" pitchFamily="34" charset="0"/>
              <a:buChar char="§"/>
            </a:pPr>
            <a:r>
              <a:rPr lang="en-US" sz="2600" dirty="0">
                <a:latin typeface="Arial"/>
                <a:cs typeface="Arial"/>
              </a:rPr>
              <a:t>≤40,000 therms</a:t>
            </a:r>
          </a:p>
          <a:p>
            <a:pPr marL="1485900" lvl="2" indent="-342900" algn="l">
              <a:buFont typeface="Wingdings" panose="020B0604020202020204" pitchFamily="34" charset="0"/>
              <a:buChar char="§"/>
            </a:pPr>
            <a:endParaRPr lang="en-US" sz="2600" dirty="0">
              <a:latin typeface="Arial"/>
              <a:cs typeface="Arial"/>
            </a:endParaRPr>
          </a:p>
          <a:p>
            <a:pPr marL="342900" indent="-342900" algn="l">
              <a:buFont typeface="Arial" panose="020B0604020202020204" pitchFamily="34" charset="0"/>
              <a:buChar char="•"/>
            </a:pPr>
            <a:r>
              <a:rPr lang="en-US" sz="3200" dirty="0">
                <a:solidFill>
                  <a:schemeClr val="tx1">
                    <a:lumMod val="65000"/>
                    <a:lumOff val="35000"/>
                  </a:schemeClr>
                </a:solidFill>
                <a:latin typeface="Arial"/>
                <a:cs typeface="Arial"/>
              </a:rPr>
              <a:t>Large Commercial</a:t>
            </a:r>
          </a:p>
          <a:p>
            <a:pPr marL="1028700" lvl="1" indent="-342900" algn="l">
              <a:buFont typeface="Courier New" panose="020B0604020202020204" pitchFamily="34" charset="0"/>
              <a:buChar char="o"/>
            </a:pPr>
            <a:r>
              <a:rPr lang="en-US" sz="2800" dirty="0">
                <a:latin typeface="Arial"/>
                <a:cs typeface="Arial"/>
              </a:rPr>
              <a:t>Electric annual usage</a:t>
            </a:r>
            <a:endParaRPr lang="en-US" sz="2800" dirty="0"/>
          </a:p>
          <a:p>
            <a:pPr marL="1485900" lvl="2" indent="-342900" algn="l">
              <a:buFont typeface="Wingdings" panose="020B0604020202020204" pitchFamily="34" charset="0"/>
              <a:buChar char="§"/>
            </a:pPr>
            <a:r>
              <a:rPr lang="en-US" sz="2600" dirty="0">
                <a:latin typeface="Arial"/>
                <a:cs typeface="Arial"/>
              </a:rPr>
              <a:t>&gt;1.5 million kWh</a:t>
            </a:r>
          </a:p>
          <a:p>
            <a:pPr marL="1028700" lvl="1" indent="-457200" algn="l">
              <a:buFont typeface="Courier New" panose="020B0604020202020204" pitchFamily="34" charset="0"/>
              <a:buChar char="o"/>
            </a:pPr>
            <a:r>
              <a:rPr lang="en-US" sz="2800" dirty="0">
                <a:latin typeface="Arial"/>
                <a:cs typeface="Arial"/>
              </a:rPr>
              <a:t>Gas annual usage</a:t>
            </a:r>
          </a:p>
          <a:p>
            <a:pPr marL="1485900" lvl="2" indent="-342900" algn="l">
              <a:buFont typeface="Wingdings" panose="020B0604020202020204" pitchFamily="34" charset="0"/>
              <a:buChar char="§"/>
            </a:pPr>
            <a:r>
              <a:rPr lang="en-US" sz="2600" dirty="0">
                <a:latin typeface="Arial"/>
                <a:cs typeface="Arial"/>
              </a:rPr>
              <a:t>&gt;40,000 therms</a:t>
            </a:r>
            <a:endParaRPr lang="en-US" sz="2600" dirty="0"/>
          </a:p>
          <a:p>
            <a:pPr marL="1485900" lvl="2" indent="-342900">
              <a:buFont typeface="Wingdings" panose="020B0604020202020204" pitchFamily="34" charset="0"/>
              <a:buChar char="§"/>
            </a:pPr>
            <a:endParaRPr lang="en-US" sz="2600" dirty="0"/>
          </a:p>
          <a:p>
            <a:pPr marL="342900" indent="-342900">
              <a:buFont typeface="Arial" panose="020B0604020202020204" pitchFamily="34" charset="0"/>
              <a:buChar char="•"/>
            </a:pPr>
            <a:endParaRPr lang="en-US" sz="2800" dirty="0"/>
          </a:p>
        </p:txBody>
      </p:sp>
      <p:sp>
        <p:nvSpPr>
          <p:cNvPr id="5" name="Title 1">
            <a:extLst>
              <a:ext uri="{FF2B5EF4-FFF2-40B4-BE49-F238E27FC236}">
                <a16:creationId xmlns:a16="http://schemas.microsoft.com/office/drawing/2014/main" id="{C610735E-F13D-954E-1D62-6E90DB83D7C1}"/>
              </a:ext>
            </a:extLst>
          </p:cNvPr>
          <p:cNvSpPr txBox="1">
            <a:spLocks/>
          </p:cNvSpPr>
          <p:nvPr/>
        </p:nvSpPr>
        <p:spPr>
          <a:xfrm>
            <a:off x="607725" y="2759167"/>
            <a:ext cx="3932237" cy="36161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600" b="1" i="0" u="none" strike="noStrike" kern="1200" cap="none" spc="0" normalizeH="0" baseline="0" noProof="0">
                <a:ln>
                  <a:noFill/>
                </a:ln>
                <a:solidFill>
                  <a:prstClr val="white"/>
                </a:solidFill>
                <a:effectLst/>
                <a:uLnTx/>
                <a:uFillTx/>
                <a:latin typeface="Arial"/>
                <a:ea typeface="+mj-ea"/>
                <a:cs typeface="Arial"/>
              </a:rPr>
            </a:br>
            <a:br>
              <a:rPr kumimoji="0" lang="en-US" sz="2800" b="1" i="0" u="none" strike="noStrike" kern="1200" cap="none" spc="0" normalizeH="0" baseline="0" noProof="0">
                <a:ln>
                  <a:noFill/>
                </a:ln>
                <a:solidFill>
                  <a:prstClr val="white"/>
                </a:solidFill>
                <a:effectLst/>
                <a:uLnTx/>
                <a:uFillTx/>
                <a:latin typeface="Arial"/>
                <a:ea typeface="+mj-ea"/>
                <a:cs typeface="Arial"/>
              </a:rPr>
            </a:br>
            <a:endParaRPr kumimoji="0" lang="en-US" sz="28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7" name="Title 1">
            <a:extLst>
              <a:ext uri="{FF2B5EF4-FFF2-40B4-BE49-F238E27FC236}">
                <a16:creationId xmlns:a16="http://schemas.microsoft.com/office/drawing/2014/main" id="{4AA360B7-A619-D93D-AFB4-A19DE5AEF900}"/>
              </a:ext>
            </a:extLst>
          </p:cNvPr>
          <p:cNvSpPr txBox="1">
            <a:spLocks/>
          </p:cNvSpPr>
          <p:nvPr/>
        </p:nvSpPr>
        <p:spPr>
          <a:xfrm>
            <a:off x="655952" y="3251090"/>
            <a:ext cx="4067275" cy="360647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US" sz="31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600" b="1" i="0" u="none" strike="noStrike" kern="1200" cap="none" spc="0" normalizeH="0" baseline="0" noProof="0">
                <a:ln>
                  <a:noFill/>
                </a:ln>
                <a:solidFill>
                  <a:prstClr val="white"/>
                </a:solidFill>
                <a:effectLst/>
                <a:uLnTx/>
                <a:uFillTx/>
                <a:latin typeface="Arial"/>
                <a:ea typeface="+mj-ea"/>
                <a:cs typeface="Arial"/>
              </a:rPr>
            </a:br>
            <a:br>
              <a:rPr kumimoji="0" lang="en-US" sz="3600" b="1" i="0" u="none" strike="noStrike" kern="1200" cap="none" spc="0" normalizeH="0" baseline="0" noProof="0">
                <a:ln>
                  <a:noFill/>
                </a:ln>
                <a:solidFill>
                  <a:prstClr val="white"/>
                </a:solidFill>
                <a:effectLst/>
                <a:uLnTx/>
                <a:uFillTx/>
                <a:latin typeface="Arial"/>
                <a:ea typeface="+mj-ea"/>
                <a:cs typeface="Arial"/>
              </a:rPr>
            </a:br>
            <a:br>
              <a:rPr kumimoji="0" lang="en-US" sz="2800" b="1" i="0" u="none" strike="noStrike" kern="1200" cap="none" spc="0" normalizeH="0" baseline="0" noProof="0">
                <a:ln>
                  <a:noFill/>
                </a:ln>
                <a:solidFill>
                  <a:prstClr val="white"/>
                </a:solidFill>
                <a:effectLst/>
                <a:uLnTx/>
                <a:uFillTx/>
                <a:latin typeface="Arial"/>
                <a:ea typeface="+mj-ea"/>
                <a:cs typeface="Arial"/>
              </a:rPr>
            </a:br>
            <a:endParaRPr kumimoji="0" lang="en-US" sz="28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49592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E96ED7-EABB-4222-A749-F4FC74E7F966}"/>
              </a:ext>
            </a:extLst>
          </p:cNvPr>
          <p:cNvSpPr>
            <a:spLocks noGrp="1"/>
          </p:cNvSpPr>
          <p:nvPr>
            <p:ph type="body" idx="1"/>
          </p:nvPr>
        </p:nvSpPr>
        <p:spPr/>
        <p:txBody>
          <a:bodyPr/>
          <a:lstStyle/>
          <a:p>
            <a:r>
              <a:rPr lang="en-US" dirty="0">
                <a:solidFill>
                  <a:schemeClr val="tx1">
                    <a:lumMod val="65000"/>
                    <a:lumOff val="35000"/>
                  </a:schemeClr>
                </a:solidFill>
              </a:rPr>
              <a:t>Small businesses visit the Mass Save website* to identify their Program Sponsor </a:t>
            </a:r>
          </a:p>
        </p:txBody>
      </p:sp>
      <p:pic>
        <p:nvPicPr>
          <p:cNvPr id="18" name="Picture Placeholder 17" descr="Internet with solid fill">
            <a:extLst>
              <a:ext uri="{FF2B5EF4-FFF2-40B4-BE49-F238E27FC236}">
                <a16:creationId xmlns:a16="http://schemas.microsoft.com/office/drawing/2014/main" id="{1A7FF6E5-CA04-4428-8190-A64BFB29F87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68" r="2068"/>
          <a:stretch>
            <a:fillRect/>
          </a:stretch>
        </p:blipFill>
        <p:spPr/>
      </p:pic>
      <p:sp>
        <p:nvSpPr>
          <p:cNvPr id="4" name="Text Placeholder 3">
            <a:extLst>
              <a:ext uri="{FF2B5EF4-FFF2-40B4-BE49-F238E27FC236}">
                <a16:creationId xmlns:a16="http://schemas.microsoft.com/office/drawing/2014/main" id="{68155C44-BCB0-46CE-865D-7B6C2E5CCDFF}"/>
              </a:ext>
            </a:extLst>
          </p:cNvPr>
          <p:cNvSpPr>
            <a:spLocks noGrp="1"/>
          </p:cNvSpPr>
          <p:nvPr>
            <p:ph type="body" idx="11"/>
          </p:nvPr>
        </p:nvSpPr>
        <p:spPr/>
        <p:txBody>
          <a:bodyPr/>
          <a:lstStyle/>
          <a:p>
            <a:r>
              <a:rPr lang="en-US" dirty="0">
                <a:solidFill>
                  <a:schemeClr val="tx1">
                    <a:lumMod val="65000"/>
                    <a:lumOff val="35000"/>
                  </a:schemeClr>
                </a:solidFill>
              </a:rPr>
              <a:t>Small businesses contact their Program Sponsor to schedule an energy assessment</a:t>
            </a:r>
          </a:p>
        </p:txBody>
      </p:sp>
      <p:pic>
        <p:nvPicPr>
          <p:cNvPr id="12" name="Picture Placeholder 11" descr="Monthly calendar with solid fill">
            <a:extLst>
              <a:ext uri="{FF2B5EF4-FFF2-40B4-BE49-F238E27FC236}">
                <a16:creationId xmlns:a16="http://schemas.microsoft.com/office/drawing/2014/main" id="{C41D8681-890C-4FD1-9628-E7582A61039B}"/>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068" r="2068"/>
          <a:stretch>
            <a:fillRect/>
          </a:stretch>
        </p:blipFill>
        <p:spPr/>
      </p:pic>
      <p:sp>
        <p:nvSpPr>
          <p:cNvPr id="6" name="Text Placeholder 5">
            <a:extLst>
              <a:ext uri="{FF2B5EF4-FFF2-40B4-BE49-F238E27FC236}">
                <a16:creationId xmlns:a16="http://schemas.microsoft.com/office/drawing/2014/main" id="{6022548F-010E-404F-AC04-231A218C1FAC}"/>
              </a:ext>
            </a:extLst>
          </p:cNvPr>
          <p:cNvSpPr>
            <a:spLocks noGrp="1"/>
          </p:cNvSpPr>
          <p:nvPr>
            <p:ph type="body" idx="13"/>
          </p:nvPr>
        </p:nvSpPr>
        <p:spPr>
          <a:xfrm>
            <a:off x="6522760" y="3782655"/>
            <a:ext cx="2411413" cy="2232607"/>
          </a:xfrm>
        </p:spPr>
        <p:txBody>
          <a:bodyPr>
            <a:normAutofit fontScale="92500" lnSpcReduction="10000"/>
          </a:bodyPr>
          <a:lstStyle/>
          <a:p>
            <a:r>
              <a:rPr lang="en-US" sz="2000" cap="none" baseline="0">
                <a:solidFill>
                  <a:schemeClr val="tx1">
                    <a:lumMod val="65000"/>
                    <a:lumOff val="35000"/>
                  </a:schemeClr>
                </a:solidFill>
                <a:latin typeface="Arial"/>
                <a:cs typeface="Arial"/>
              </a:rPr>
              <a:t>The turnkey vendor performs a no-cost assessment, and </a:t>
            </a:r>
            <a:r>
              <a:rPr lang="en-US">
                <a:solidFill>
                  <a:schemeClr val="tx1">
                    <a:lumMod val="65000"/>
                    <a:lumOff val="35000"/>
                  </a:schemeClr>
                </a:solidFill>
                <a:latin typeface="Arial"/>
                <a:cs typeface="Arial"/>
              </a:rPr>
              <a:t>the business</a:t>
            </a:r>
            <a:r>
              <a:rPr lang="en-US" sz="2000" cap="none" baseline="0">
                <a:solidFill>
                  <a:schemeClr val="tx1">
                    <a:lumMod val="65000"/>
                    <a:lumOff val="35000"/>
                  </a:schemeClr>
                </a:solidFill>
                <a:latin typeface="Arial"/>
                <a:cs typeface="Arial"/>
              </a:rPr>
              <a:t> gets a detailed report </a:t>
            </a:r>
            <a:r>
              <a:rPr lang="en-US">
                <a:solidFill>
                  <a:schemeClr val="tx1">
                    <a:lumMod val="65000"/>
                    <a:lumOff val="35000"/>
                  </a:schemeClr>
                </a:solidFill>
                <a:latin typeface="Arial"/>
                <a:cs typeface="Arial"/>
              </a:rPr>
              <a:t>(as a follow up after the visit) of</a:t>
            </a:r>
            <a:r>
              <a:rPr lang="en-US" sz="2000" cap="none" baseline="0">
                <a:solidFill>
                  <a:schemeClr val="tx1">
                    <a:lumMod val="65000"/>
                    <a:lumOff val="35000"/>
                  </a:schemeClr>
                </a:solidFill>
                <a:latin typeface="Arial"/>
                <a:cs typeface="Arial"/>
              </a:rPr>
              <a:t> all the ways </a:t>
            </a:r>
            <a:r>
              <a:rPr lang="en-US">
                <a:solidFill>
                  <a:schemeClr val="tx1">
                    <a:lumMod val="65000"/>
                    <a:lumOff val="35000"/>
                  </a:schemeClr>
                </a:solidFill>
                <a:latin typeface="Arial"/>
                <a:cs typeface="Arial"/>
              </a:rPr>
              <a:t>they</a:t>
            </a:r>
            <a:r>
              <a:rPr lang="en-US" sz="2000" cap="none" baseline="0">
                <a:solidFill>
                  <a:schemeClr val="tx1">
                    <a:lumMod val="65000"/>
                    <a:lumOff val="35000"/>
                  </a:schemeClr>
                </a:solidFill>
                <a:latin typeface="Arial"/>
                <a:cs typeface="Arial"/>
              </a:rPr>
              <a:t> can save</a:t>
            </a:r>
            <a:r>
              <a:rPr lang="en-US">
                <a:solidFill>
                  <a:schemeClr val="tx1">
                    <a:lumMod val="65000"/>
                    <a:lumOff val="35000"/>
                  </a:schemeClr>
                </a:solidFill>
                <a:latin typeface="Arial"/>
                <a:cs typeface="Arial"/>
              </a:rPr>
              <a:t> </a:t>
            </a:r>
            <a:r>
              <a:rPr lang="en-US" sz="2000" cap="none" baseline="0">
                <a:solidFill>
                  <a:schemeClr val="tx1">
                    <a:lumMod val="65000"/>
                    <a:lumOff val="35000"/>
                  </a:schemeClr>
                </a:solidFill>
                <a:latin typeface="Arial"/>
                <a:cs typeface="Arial"/>
              </a:rPr>
              <a:t>energy</a:t>
            </a:r>
          </a:p>
        </p:txBody>
      </p:sp>
      <p:sp>
        <p:nvSpPr>
          <p:cNvPr id="8" name="Text Placeholder 7">
            <a:extLst>
              <a:ext uri="{FF2B5EF4-FFF2-40B4-BE49-F238E27FC236}">
                <a16:creationId xmlns:a16="http://schemas.microsoft.com/office/drawing/2014/main" id="{E4E5F6BE-BF32-4461-906A-7730ADF09CE1}"/>
              </a:ext>
            </a:extLst>
          </p:cNvPr>
          <p:cNvSpPr>
            <a:spLocks noGrp="1"/>
          </p:cNvSpPr>
          <p:nvPr>
            <p:ph type="body" idx="15"/>
          </p:nvPr>
        </p:nvSpPr>
        <p:spPr/>
        <p:txBody>
          <a:bodyPr>
            <a:normAutofit/>
          </a:bodyPr>
          <a:lstStyle/>
          <a:p>
            <a:r>
              <a:rPr lang="en-US">
                <a:solidFill>
                  <a:schemeClr val="tx1">
                    <a:lumMod val="65000"/>
                    <a:lumOff val="35000"/>
                  </a:schemeClr>
                </a:solidFill>
                <a:latin typeface="Arial"/>
                <a:cs typeface="Arial"/>
              </a:rPr>
              <a:t>Energy savings measures chosen by the customer are installed by our qualified vendor or their subcontractors</a:t>
            </a:r>
            <a:endParaRPr lang="en-US">
              <a:solidFill>
                <a:schemeClr val="tx1">
                  <a:lumMod val="65000"/>
                  <a:lumOff val="35000"/>
                </a:schemeClr>
              </a:solidFill>
            </a:endParaRPr>
          </a:p>
        </p:txBody>
      </p:sp>
      <p:sp>
        <p:nvSpPr>
          <p:cNvPr id="10" name="Text Placeholder 9">
            <a:extLst>
              <a:ext uri="{FF2B5EF4-FFF2-40B4-BE49-F238E27FC236}">
                <a16:creationId xmlns:a16="http://schemas.microsoft.com/office/drawing/2014/main" id="{FE73DD7A-8A36-498B-9CCE-1BBBF86CB1B2}"/>
              </a:ext>
            </a:extLst>
          </p:cNvPr>
          <p:cNvSpPr>
            <a:spLocks noGrp="1"/>
          </p:cNvSpPr>
          <p:nvPr>
            <p:ph type="body" sz="quarter" idx="17"/>
          </p:nvPr>
        </p:nvSpPr>
        <p:spPr>
          <a:xfrm>
            <a:off x="406416" y="576607"/>
            <a:ext cx="6450773" cy="552391"/>
          </a:xfrm>
        </p:spPr>
        <p:txBody>
          <a:bodyPr>
            <a:normAutofit fontScale="92500"/>
          </a:bodyPr>
          <a:lstStyle/>
          <a:p>
            <a:r>
              <a:rPr lang="en-US" sz="3200">
                <a:solidFill>
                  <a:srgbClr val="72CB07"/>
                </a:solidFill>
              </a:rPr>
              <a:t>Small Business Turnkey Process</a:t>
            </a:r>
          </a:p>
        </p:txBody>
      </p:sp>
      <p:sp>
        <p:nvSpPr>
          <p:cNvPr id="19" name="TextBox 18">
            <a:extLst>
              <a:ext uri="{FF2B5EF4-FFF2-40B4-BE49-F238E27FC236}">
                <a16:creationId xmlns:a16="http://schemas.microsoft.com/office/drawing/2014/main" id="{F5D3D167-0A6D-4A82-8E88-6C6FE12887F3}"/>
              </a:ext>
            </a:extLst>
          </p:cNvPr>
          <p:cNvSpPr txBox="1"/>
          <p:nvPr/>
        </p:nvSpPr>
        <p:spPr>
          <a:xfrm>
            <a:off x="858604" y="6015850"/>
            <a:ext cx="3685624"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Arial"/>
                <a:hlinkClick r:id="rId6">
                  <a:extLst>
                    <a:ext uri="{A12FA001-AC4F-418D-AE19-62706E023703}">
                      <ahyp:hlinkClr xmlns:ahyp="http://schemas.microsoft.com/office/drawing/2018/hyperlinkcolor" val="tx"/>
                    </a:ext>
                  </a:extLst>
                </a:hlinkClick>
              </a:rPr>
              <a:t>MassSave.com/SmallBusiness</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a:t>
            </a:r>
          </a:p>
        </p:txBody>
      </p:sp>
      <p:pic>
        <p:nvPicPr>
          <p:cNvPr id="22" name="Picture Placeholder 15" descr="Checklist with solid fill">
            <a:extLst>
              <a:ext uri="{FF2B5EF4-FFF2-40B4-BE49-F238E27FC236}">
                <a16:creationId xmlns:a16="http://schemas.microsoft.com/office/drawing/2014/main" id="{A41CBFEA-FC90-4D30-9D51-FA2E3F6A93C8}"/>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994" r="1994"/>
          <a:stretch>
            <a:fillRect/>
          </a:stretch>
        </p:blipFill>
        <p:spPr>
          <a:xfrm>
            <a:off x="7183791" y="2265871"/>
            <a:ext cx="1031875" cy="1074738"/>
          </a:xfrm>
        </p:spPr>
      </p:pic>
      <p:pic>
        <p:nvPicPr>
          <p:cNvPr id="26" name="Picture Placeholder 25" descr="Tools with solid fill">
            <a:extLst>
              <a:ext uri="{FF2B5EF4-FFF2-40B4-BE49-F238E27FC236}">
                <a16:creationId xmlns:a16="http://schemas.microsoft.com/office/drawing/2014/main" id="{113DAFD9-A7F7-4941-BEF4-C779371E312D}"/>
              </a:ext>
            </a:extLst>
          </p:cNvPr>
          <p:cNvPicPr>
            <a:picLocks noGrp="1" noChangeAspect="1"/>
          </p:cNvPicPr>
          <p:nvPr>
            <p:ph type="pic" sz="quarter" idx="16"/>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994" r="1994"/>
          <a:stretch>
            <a:fillRect/>
          </a:stretch>
        </p:blipFill>
        <p:spPr/>
      </p:pic>
    </p:spTree>
    <p:extLst>
      <p:ext uri="{BB962C8B-B14F-4D97-AF65-F5344CB8AC3E}">
        <p14:creationId xmlns:p14="http://schemas.microsoft.com/office/powerpoint/2010/main" val="507225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811363-82C5-AECE-E2F1-F58731ADCF93}"/>
              </a:ext>
            </a:extLst>
          </p:cNvPr>
          <p:cNvSpPr>
            <a:spLocks noGrp="1"/>
          </p:cNvSpPr>
          <p:nvPr>
            <p:ph type="title" idx="4294967295"/>
          </p:nvPr>
        </p:nvSpPr>
        <p:spPr>
          <a:xfrm>
            <a:off x="266568" y="391354"/>
            <a:ext cx="11658863" cy="775697"/>
          </a:xfrm>
        </p:spPr>
        <p:txBody>
          <a:bodyPr>
            <a:normAutofit/>
          </a:bodyPr>
          <a:lstStyle/>
          <a:p>
            <a:pPr algn="l"/>
            <a:r>
              <a:rPr lang="en-US" sz="3600" dirty="0">
                <a:solidFill>
                  <a:srgbClr val="287FF2"/>
                </a:solidFill>
                <a:ea typeface="+mn-ea"/>
              </a:rPr>
              <a:t>Small Business Turnkey Offering</a:t>
            </a:r>
          </a:p>
        </p:txBody>
      </p:sp>
      <p:graphicFrame>
        <p:nvGraphicFramePr>
          <p:cNvPr id="5" name="Table Placeholder 4">
            <a:extLst>
              <a:ext uri="{FF2B5EF4-FFF2-40B4-BE49-F238E27FC236}">
                <a16:creationId xmlns:a16="http://schemas.microsoft.com/office/drawing/2014/main" id="{261BD6D3-3B9E-AA3A-3D5B-1AB3C6A782F4}"/>
              </a:ext>
            </a:extLst>
          </p:cNvPr>
          <p:cNvGraphicFramePr>
            <a:graphicFrameLocks noGrp="1"/>
          </p:cNvGraphicFramePr>
          <p:nvPr>
            <p:ph type="tbl" sz="quarter" idx="4294967295"/>
          </p:nvPr>
        </p:nvGraphicFramePr>
        <p:xfrm>
          <a:off x="471694" y="1798830"/>
          <a:ext cx="6037042" cy="3566160"/>
        </p:xfrm>
        <a:graphic>
          <a:graphicData uri="http://schemas.openxmlformats.org/drawingml/2006/table">
            <a:tbl>
              <a:tblPr firstRow="1" bandRow="1">
                <a:tableStyleId>{F5AB1C69-6EDB-4FF4-983F-18BD219EF322}</a:tableStyleId>
              </a:tblPr>
              <a:tblGrid>
                <a:gridCol w="2766806">
                  <a:extLst>
                    <a:ext uri="{9D8B030D-6E8A-4147-A177-3AD203B41FA5}">
                      <a16:colId xmlns:a16="http://schemas.microsoft.com/office/drawing/2014/main" val="726490154"/>
                    </a:ext>
                  </a:extLst>
                </a:gridCol>
                <a:gridCol w="3270236">
                  <a:extLst>
                    <a:ext uri="{9D8B030D-6E8A-4147-A177-3AD203B41FA5}">
                      <a16:colId xmlns:a16="http://schemas.microsoft.com/office/drawing/2014/main" val="2538585505"/>
                    </a:ext>
                  </a:extLst>
                </a:gridCol>
              </a:tblGrid>
              <a:tr h="335940">
                <a:tc>
                  <a:txBody>
                    <a:bodyPr/>
                    <a:lstStyle/>
                    <a:p>
                      <a:pPr algn="ctr"/>
                      <a:r>
                        <a:rPr lang="en-US" dirty="0"/>
                        <a:t>Category</a:t>
                      </a:r>
                    </a:p>
                  </a:txBody>
                  <a:tcPr/>
                </a:tc>
                <a:tc>
                  <a:txBody>
                    <a:bodyPr/>
                    <a:lstStyle/>
                    <a:p>
                      <a:pPr algn="ctr"/>
                      <a:r>
                        <a:rPr lang="en-US" dirty="0"/>
                        <a:t>Offer</a:t>
                      </a:r>
                      <a:r>
                        <a:rPr lang="en-US" baseline="30000" dirty="0"/>
                        <a:t>1</a:t>
                      </a:r>
                      <a:endParaRPr lang="en-US" dirty="0"/>
                    </a:p>
                  </a:txBody>
                  <a:tcPr/>
                </a:tc>
                <a:extLst>
                  <a:ext uri="{0D108BD9-81ED-4DB2-BD59-A6C34878D82A}">
                    <a16:rowId xmlns:a16="http://schemas.microsoft.com/office/drawing/2014/main" val="1714706927"/>
                  </a:ext>
                </a:extLst>
              </a:tr>
              <a:tr h="640080">
                <a:tc>
                  <a:txBody>
                    <a:bodyPr/>
                    <a:lstStyle/>
                    <a:p>
                      <a:r>
                        <a:rPr lang="en-US" dirty="0"/>
                        <a:t>Standard Small Business</a:t>
                      </a:r>
                    </a:p>
                  </a:txBody>
                  <a:tcPr anchor="ctr"/>
                </a:tc>
                <a:tc>
                  <a:txBody>
                    <a:bodyPr/>
                    <a:lstStyle/>
                    <a:p>
                      <a:pPr algn="ctr"/>
                      <a:r>
                        <a:rPr lang="en-US" dirty="0"/>
                        <a:t>Up to </a:t>
                      </a:r>
                      <a:r>
                        <a:rPr lang="en-US" b="1" u="sng" dirty="0"/>
                        <a:t>70%</a:t>
                      </a:r>
                      <a:r>
                        <a:rPr lang="en-US" dirty="0"/>
                        <a:t> of Project Cost</a:t>
                      </a:r>
                    </a:p>
                  </a:txBody>
                  <a:tcPr anchor="ctr"/>
                </a:tc>
                <a:extLst>
                  <a:ext uri="{0D108BD9-81ED-4DB2-BD59-A6C34878D82A}">
                    <a16:rowId xmlns:a16="http://schemas.microsoft.com/office/drawing/2014/main" val="839515102"/>
                  </a:ext>
                </a:extLst>
              </a:tr>
              <a:tr h="640080">
                <a:tc>
                  <a:txBody>
                    <a:bodyPr/>
                    <a:lstStyle/>
                    <a:p>
                      <a:r>
                        <a:rPr lang="en-US" dirty="0"/>
                        <a:t>Main Streets </a:t>
                      </a:r>
                    </a:p>
                  </a:txBody>
                  <a:tcPr anchor="ctr"/>
                </a:tc>
                <a:tc>
                  <a:txBody>
                    <a:bodyPr/>
                    <a:lstStyle/>
                    <a:p>
                      <a:pPr algn="ctr"/>
                      <a:r>
                        <a:rPr lang="en-US" dirty="0"/>
                        <a:t>Up to </a:t>
                      </a:r>
                      <a:r>
                        <a:rPr lang="en-US" b="1" u="sng" dirty="0"/>
                        <a:t>90%</a:t>
                      </a:r>
                      <a:r>
                        <a:rPr lang="en-US" dirty="0"/>
                        <a:t> of Project Cost</a:t>
                      </a:r>
                    </a:p>
                  </a:txBody>
                  <a:tcPr anchor="ctr"/>
                </a:tc>
                <a:extLst>
                  <a:ext uri="{0D108BD9-81ED-4DB2-BD59-A6C34878D82A}">
                    <a16:rowId xmlns:a16="http://schemas.microsoft.com/office/drawing/2014/main" val="4127969880"/>
                  </a:ext>
                </a:extLst>
              </a:tr>
              <a:tr h="640080">
                <a:tc>
                  <a:txBody>
                    <a:bodyPr/>
                    <a:lstStyle/>
                    <a:p>
                      <a:r>
                        <a:rPr lang="en-US" dirty="0"/>
                        <a:t>Small Business Renters</a:t>
                      </a:r>
                      <a:r>
                        <a:rPr lang="en-US" baseline="30000" dirty="0"/>
                        <a:t>2</a:t>
                      </a:r>
                      <a:endParaRPr lang="en-US" dirty="0"/>
                    </a:p>
                  </a:txBody>
                  <a:tcPr anchor="ctr"/>
                </a:tc>
                <a:tc>
                  <a:txBody>
                    <a:bodyPr/>
                    <a:lstStyle/>
                    <a:p>
                      <a:pPr algn="ctr"/>
                      <a:r>
                        <a:rPr lang="en-US" dirty="0"/>
                        <a:t>Up to </a:t>
                      </a:r>
                      <a:r>
                        <a:rPr lang="en-US" b="1" u="sng" dirty="0"/>
                        <a:t>100%</a:t>
                      </a:r>
                      <a:r>
                        <a:rPr lang="en-US" dirty="0"/>
                        <a:t> of Project Cost</a:t>
                      </a:r>
                    </a:p>
                  </a:txBody>
                  <a:tcPr anchor="ctr"/>
                </a:tc>
                <a:extLst>
                  <a:ext uri="{0D108BD9-81ED-4DB2-BD59-A6C34878D82A}">
                    <a16:rowId xmlns:a16="http://schemas.microsoft.com/office/drawing/2014/main" val="1186837661"/>
                  </a:ext>
                </a:extLst>
              </a:tr>
              <a:tr h="640080">
                <a:tc>
                  <a:txBody>
                    <a:bodyPr/>
                    <a:lstStyle/>
                    <a:p>
                      <a:r>
                        <a:rPr lang="en-US" dirty="0"/>
                        <a:t>Small Non-Profits</a:t>
                      </a:r>
                      <a:r>
                        <a:rPr lang="en-US" baseline="30000" dirty="0"/>
                        <a:t>2</a:t>
                      </a:r>
                    </a:p>
                  </a:txBody>
                  <a:tcPr anchor="ctr"/>
                </a:tc>
                <a:tc>
                  <a:txBody>
                    <a:bodyPr/>
                    <a:lstStyle/>
                    <a:p>
                      <a:pPr algn="ctr"/>
                      <a:r>
                        <a:rPr lang="en-US" dirty="0"/>
                        <a:t>Up to </a:t>
                      </a:r>
                      <a:r>
                        <a:rPr lang="en-US" b="1" u="sng" dirty="0"/>
                        <a:t>100%</a:t>
                      </a:r>
                      <a:r>
                        <a:rPr lang="en-US" dirty="0"/>
                        <a:t> of Project Cost</a:t>
                      </a:r>
                    </a:p>
                  </a:txBody>
                  <a:tcPr anchor="ctr"/>
                </a:tc>
                <a:extLst>
                  <a:ext uri="{0D108BD9-81ED-4DB2-BD59-A6C34878D82A}">
                    <a16:rowId xmlns:a16="http://schemas.microsoft.com/office/drawing/2014/main" val="2655001431"/>
                  </a:ext>
                </a:extLst>
              </a:tr>
              <a:tr h="640080">
                <a:tc>
                  <a:txBody>
                    <a:bodyPr/>
                    <a:lstStyle/>
                    <a:p>
                      <a:r>
                        <a:rPr lang="en-US" dirty="0"/>
                        <a:t>Uncontrolled Lighting</a:t>
                      </a:r>
                      <a:r>
                        <a:rPr lang="en-US" baseline="30000" dirty="0"/>
                        <a:t>2</a:t>
                      </a:r>
                      <a:endParaRPr lang="en-US" dirty="0"/>
                    </a:p>
                  </a:txBody>
                  <a:tcPr anchor="ctr"/>
                </a:tc>
                <a:tc>
                  <a:txBody>
                    <a:bodyPr/>
                    <a:lstStyle/>
                    <a:p>
                      <a:pPr algn="ctr"/>
                      <a:r>
                        <a:rPr lang="en-US" dirty="0"/>
                        <a:t>Less than 70% - Varies by PA</a:t>
                      </a:r>
                    </a:p>
                  </a:txBody>
                  <a:tcPr anchor="ctr"/>
                </a:tc>
                <a:extLst>
                  <a:ext uri="{0D108BD9-81ED-4DB2-BD59-A6C34878D82A}">
                    <a16:rowId xmlns:a16="http://schemas.microsoft.com/office/drawing/2014/main" val="1680860725"/>
                  </a:ext>
                </a:extLst>
              </a:tr>
            </a:tbl>
          </a:graphicData>
        </a:graphic>
      </p:graphicFrame>
      <p:sp>
        <p:nvSpPr>
          <p:cNvPr id="7" name="TextBox 6">
            <a:extLst>
              <a:ext uri="{FF2B5EF4-FFF2-40B4-BE49-F238E27FC236}">
                <a16:creationId xmlns:a16="http://schemas.microsoft.com/office/drawing/2014/main" id="{696D3FA6-332D-7B4F-0AF5-9E4A2527FB4F}"/>
              </a:ext>
            </a:extLst>
          </p:cNvPr>
          <p:cNvSpPr txBox="1"/>
          <p:nvPr/>
        </p:nvSpPr>
        <p:spPr>
          <a:xfrm>
            <a:off x="7239000" y="1596751"/>
            <a:ext cx="456274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The PAs strive for comprehensive projects capturing all available EE and electrification opportunities. Incentives available for these measures and financing may be available depending on PA.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Lighting &amp; Controls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HVAC - Heat Pumps</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Building Controls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Weatherization</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Refrigeration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Hot Water Reduction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Process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Any other opportunities found</a:t>
            </a:r>
          </a:p>
        </p:txBody>
      </p:sp>
      <p:sp>
        <p:nvSpPr>
          <p:cNvPr id="10" name="TextBox 9">
            <a:extLst>
              <a:ext uri="{FF2B5EF4-FFF2-40B4-BE49-F238E27FC236}">
                <a16:creationId xmlns:a16="http://schemas.microsoft.com/office/drawing/2014/main" id="{26E5C98B-E4E8-FE08-9E19-A8B1EA45BF5D}"/>
              </a:ext>
            </a:extLst>
          </p:cNvPr>
          <p:cNvSpPr txBox="1"/>
          <p:nvPr/>
        </p:nvSpPr>
        <p:spPr>
          <a:xfrm>
            <a:off x="418414" y="5886100"/>
            <a:ext cx="10859186" cy="1061829"/>
          </a:xfrm>
          <a:prstGeom prst="rect">
            <a:avLst/>
          </a:prstGeom>
          <a:noFill/>
        </p:spPr>
        <p:txBody>
          <a:bodyPr wrap="square" rtlCol="0">
            <a:spAutoFit/>
          </a:bodyPr>
          <a:lstStyle/>
          <a:p>
            <a:pPr marL="227013" marR="0" lvl="0" indent="-227013" algn="l" defTabSz="914400" rtl="0" eaLnBrk="1" fontAlgn="auto" latinLnBrk="0" hangingPunct="1">
              <a:lnSpc>
                <a:spcPct val="100000"/>
              </a:lnSpc>
              <a:spcBef>
                <a:spcPts val="0"/>
              </a:spcBef>
              <a:spcAft>
                <a:spcPts val="60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All offers have a limit on the cost of savings, so not all projects are funded at the percentages shown here.</a:t>
            </a:r>
          </a:p>
          <a:p>
            <a:pPr marL="227013" marR="0" lvl="0" indent="-227013" algn="l" defTabSz="914400" rtl="0" eaLnBrk="1" fontAlgn="auto" latinLnBrk="0" hangingPunct="1">
              <a:lnSpc>
                <a:spcPct val="100000"/>
              </a:lnSpc>
              <a:spcBef>
                <a:spcPts val="0"/>
              </a:spcBef>
              <a:spcAft>
                <a:spcPts val="60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New for 2025-2027.</a:t>
            </a:r>
          </a:p>
          <a:p>
            <a:pPr marL="227013" marR="0" lvl="0" indent="-227013" algn="l" defTabSz="914400" rtl="0" eaLnBrk="1" fontAlgn="auto" latinLnBrk="0" hangingPunct="1">
              <a:lnSpc>
                <a:spcPct val="100000"/>
              </a:lnSpc>
              <a:spcBef>
                <a:spcPts val="0"/>
              </a:spcBef>
              <a:spcAft>
                <a:spcPts val="60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Heat pumps and prescriptive weatherization have a separate incentive structures that align with the large C&amp;I offerings.</a:t>
            </a:r>
          </a:p>
          <a:p>
            <a:pPr marL="227013" marR="0" lvl="0" indent="-227013" algn="l" defTabSz="914400" rtl="0" eaLnBrk="1" fontAlgn="auto" latinLnBrk="0" hangingPunct="1">
              <a:lnSpc>
                <a:spcPct val="100000"/>
              </a:lnSpc>
              <a:spcBef>
                <a:spcPts val="0"/>
              </a:spcBef>
              <a:spcAft>
                <a:spcPts val="60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70444228-C606-02F3-5F1C-82C9E9B2EE0F}"/>
              </a:ext>
            </a:extLst>
          </p:cNvPr>
          <p:cNvCxnSpPr/>
          <p:nvPr/>
        </p:nvCxnSpPr>
        <p:spPr>
          <a:xfrm>
            <a:off x="0" y="1167051"/>
            <a:ext cx="12192000" cy="0"/>
          </a:xfrm>
          <a:prstGeom prst="line">
            <a:avLst/>
          </a:prstGeom>
          <a:ln>
            <a:solidFill>
              <a:srgbClr val="287FF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ACBED7-FF7A-B3BB-7B80-3A4FE4DEFFFF}"/>
              </a:ext>
            </a:extLst>
          </p:cNvPr>
          <p:cNvCxnSpPr/>
          <p:nvPr/>
        </p:nvCxnSpPr>
        <p:spPr>
          <a:xfrm>
            <a:off x="0" y="5749234"/>
            <a:ext cx="12192000" cy="0"/>
          </a:xfrm>
          <a:prstGeom prst="line">
            <a:avLst/>
          </a:prstGeom>
          <a:ln>
            <a:solidFill>
              <a:srgbClr val="287FF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15153F-0EEE-3E13-6B9B-8435E4BF05A1}"/>
              </a:ext>
            </a:extLst>
          </p:cNvPr>
          <p:cNvCxnSpPr>
            <a:cxnSpLocks/>
          </p:cNvCxnSpPr>
          <p:nvPr/>
        </p:nvCxnSpPr>
        <p:spPr>
          <a:xfrm>
            <a:off x="6873867" y="1167051"/>
            <a:ext cx="0" cy="4582183"/>
          </a:xfrm>
          <a:prstGeom prst="line">
            <a:avLst/>
          </a:prstGeom>
          <a:ln>
            <a:solidFill>
              <a:srgbClr val="287FF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947618"/>
      </p:ext>
    </p:extLst>
  </p:cSld>
  <p:clrMapOvr>
    <a:masterClrMapping/>
  </p:clrMapOvr>
</p:sld>
</file>

<file path=ppt/theme/theme1.xml><?xml version="1.0" encoding="utf-8"?>
<a:theme xmlns:a="http://schemas.openxmlformats.org/drawingml/2006/main" name="Office Theme">
  <a:themeElements>
    <a:clrScheme name="DLC Colors">
      <a:dk1>
        <a:srgbClr val="3F3F3F"/>
      </a:dk1>
      <a:lt1>
        <a:sysClr val="window" lastClr="FFFFFF"/>
      </a:lt1>
      <a:dk2>
        <a:srgbClr val="595959"/>
      </a:dk2>
      <a:lt2>
        <a:srgbClr val="FFC20E"/>
      </a:lt2>
      <a:accent1>
        <a:srgbClr val="2169AD"/>
      </a:accent1>
      <a:accent2>
        <a:srgbClr val="30AE4C"/>
      </a:accent2>
      <a:accent3>
        <a:srgbClr val="4FC6E0"/>
      </a:accent3>
      <a:accent4>
        <a:srgbClr val="97CB59"/>
      </a:accent4>
      <a:accent5>
        <a:srgbClr val="FFC000"/>
      </a:accent5>
      <a:accent6>
        <a:srgbClr val="091823"/>
      </a:accent6>
      <a:hlink>
        <a:srgbClr val="2169AD"/>
      </a:hlink>
      <a:folHlink>
        <a:srgbClr val="0F263C"/>
      </a:folHlink>
    </a:clrScheme>
    <a:fontScheme name="DLC Fonts 2020">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LC_Powerpoint_Template_Widescreen_2025-NEW-July 2025" id="{DD0E0A74-5494-460B-B6B3-BF033AD65E39}" vid="{8A9DF4D5-8340-4292-A9B8-4C527FA319D5}"/>
    </a:ext>
  </a:extLst>
</a:theme>
</file>

<file path=ppt/theme/theme2.xml><?xml version="1.0" encoding="utf-8"?>
<a:theme xmlns:a="http://schemas.openxmlformats.org/drawingml/2006/main" name="2021 EE">
  <a:themeElements>
    <a:clrScheme name="Custom 1">
      <a:dk1>
        <a:sysClr val="windowText" lastClr="000000"/>
      </a:dk1>
      <a:lt1>
        <a:sysClr val="window" lastClr="FFFFFF"/>
      </a:lt1>
      <a:dk2>
        <a:srgbClr val="64B006"/>
      </a:dk2>
      <a:lt2>
        <a:srgbClr val="FFFFFF"/>
      </a:lt2>
      <a:accent1>
        <a:srgbClr val="C0E559"/>
      </a:accent1>
      <a:accent2>
        <a:srgbClr val="64B006"/>
      </a:accent2>
      <a:accent3>
        <a:srgbClr val="287FF2"/>
      </a:accent3>
      <a:accent4>
        <a:srgbClr val="924E11"/>
      </a:accent4>
      <a:accent5>
        <a:srgbClr val="F2EEAE"/>
      </a:accent5>
      <a:accent6>
        <a:srgbClr val="592B02"/>
      </a:accent6>
      <a:hlink>
        <a:srgbClr val="084699"/>
      </a:hlink>
      <a:folHlink>
        <a:srgbClr val="287FF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546f5b2-04f2-4a0e-9993-466f4f9aad71" xsi:nil="true"/>
    <lcf76f155ced4ddcb4097134ff3c332f xmlns="173c2605-4b7d-457e-8dba-1d57dca954f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558427FD0CC4444B87AB1CF5C8D52EB" ma:contentTypeVersion="18" ma:contentTypeDescription="Create a new document." ma:contentTypeScope="" ma:versionID="32dbf7a0f17796f9da56b6408b8a9ae1">
  <xsd:schema xmlns:xsd="http://www.w3.org/2001/XMLSchema" xmlns:xs="http://www.w3.org/2001/XMLSchema" xmlns:p="http://schemas.microsoft.com/office/2006/metadata/properties" xmlns:ns2="173c2605-4b7d-457e-8dba-1d57dca954fb" xmlns:ns3="2546f5b2-04f2-4a0e-9993-466f4f9aad71" targetNamespace="http://schemas.microsoft.com/office/2006/metadata/properties" ma:root="true" ma:fieldsID="b86024cd66901b11a44ef487c32ad869" ns2:_="" ns3:_="">
    <xsd:import namespace="173c2605-4b7d-457e-8dba-1d57dca954fb"/>
    <xsd:import namespace="2546f5b2-04f2-4a0e-9993-466f4f9aad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c2605-4b7d-457e-8dba-1d57dca954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e670ea6-2f79-449f-ac2a-ce9deb4e7c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46f5b2-04f2-4a0e-9993-466f4f9aad7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54d66dc-3591-49a4-96e5-0b2840783e5f}" ma:internalName="TaxCatchAll" ma:showField="CatchAllData" ma:web="2546f5b2-04f2-4a0e-9993-466f4f9aad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FBD312-4AA5-42B4-A79E-459CD1C6D08F}">
  <ds:schemaRefs>
    <ds:schemaRef ds:uri="http://schemas.microsoft.com/sharepoint/v3/contenttype/forms"/>
  </ds:schemaRefs>
</ds:datastoreItem>
</file>

<file path=customXml/itemProps2.xml><?xml version="1.0" encoding="utf-8"?>
<ds:datastoreItem xmlns:ds="http://schemas.openxmlformats.org/officeDocument/2006/customXml" ds:itemID="{505862D7-9EE7-4426-92C6-9F5735DF86A9}">
  <ds:schemaRefs>
    <ds:schemaRef ds:uri="http://schemas.microsoft.com/office/2006/metadata/properties"/>
    <ds:schemaRef ds:uri="http://schemas.microsoft.com/office/infopath/2007/PartnerControls"/>
    <ds:schemaRef ds:uri="2546f5b2-04f2-4a0e-9993-466f4f9aad71"/>
    <ds:schemaRef ds:uri="173c2605-4b7d-457e-8dba-1d57dca954fb"/>
  </ds:schemaRefs>
</ds:datastoreItem>
</file>

<file path=customXml/itemProps3.xml><?xml version="1.0" encoding="utf-8"?>
<ds:datastoreItem xmlns:ds="http://schemas.openxmlformats.org/officeDocument/2006/customXml" ds:itemID="{713C8406-C526-47DF-B0BB-8963B9C609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c2605-4b7d-457e-8dba-1d57dca954fb"/>
    <ds:schemaRef ds:uri="2546f5b2-04f2-4a0e-9993-466f4f9aad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Program Planning Working Group_Reaching Small Business_Sep 4 2025</Template>
  <TotalTime>4321</TotalTime>
  <Words>2095</Words>
  <Application>Microsoft Office PowerPoint</Application>
  <PresentationFormat>Widescreen</PresentationFormat>
  <Paragraphs>267</Paragraphs>
  <Slides>25</Slides>
  <Notes>12</Notes>
  <HiddenSlides>3</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Arial Black</vt:lpstr>
      <vt:lpstr>Calibri</vt:lpstr>
      <vt:lpstr>Courier New</vt:lpstr>
      <vt:lpstr>Montagu Slab 144pt</vt:lpstr>
      <vt:lpstr>Open Sans</vt:lpstr>
      <vt:lpstr>Verdana</vt:lpstr>
      <vt:lpstr>Wingdings</vt:lpstr>
      <vt:lpstr>Office Theme</vt:lpstr>
      <vt:lpstr>2021 EE</vt:lpstr>
      <vt:lpstr>Reaching Small Business </vt:lpstr>
      <vt:lpstr>PowerPoint Presentation</vt:lpstr>
      <vt:lpstr>Mercury/Regulations Survey</vt:lpstr>
      <vt:lpstr>Today’s Topic</vt:lpstr>
      <vt:lpstr>Reaching Small Businesses</vt:lpstr>
      <vt:lpstr>PowerPoint Presentation</vt:lpstr>
      <vt:lpstr>Threshold for Small vs. Large Commercial   </vt:lpstr>
      <vt:lpstr>PowerPoint Presentation</vt:lpstr>
      <vt:lpstr>Small Business Turnkey Offering</vt:lpstr>
      <vt:lpstr>Small Business Outreach Efforts</vt:lpstr>
      <vt:lpstr>PowerPoint Presentation</vt:lpstr>
      <vt:lpstr>PowerPoint Presentation</vt:lpstr>
      <vt:lpstr>Commercial Heat Pump Rebates - applications</vt:lpstr>
      <vt:lpstr>Small Businesses: Q&amp;A</vt:lpstr>
      <vt:lpstr>PowerPoint Presentation</vt:lpstr>
      <vt:lpstr>Controls Best Practices</vt:lpstr>
      <vt:lpstr>SSL V6.0 - Controls Categories</vt:lpstr>
      <vt:lpstr>Controls Categories</vt:lpstr>
      <vt:lpstr>Controls Categories enable larger savings </vt:lpstr>
      <vt:lpstr>Control Savings Factor (CSF)</vt:lpstr>
      <vt:lpstr>NEMA/ANSI C137.9 Indoor Networked Lighting Control Systems Configuration Report</vt:lpstr>
      <vt:lpstr>ANSI/NEMA C137.9 Overview: </vt:lpstr>
      <vt:lpstr>ANSI C137.9 Standard</vt:lpstr>
      <vt:lpstr>ANSI/NEMA C137.9 - Next Steps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Karla Winter</dc:creator>
  <cp:lastModifiedBy>Dan Mellinger</cp:lastModifiedBy>
  <cp:revision>66</cp:revision>
  <dcterms:created xsi:type="dcterms:W3CDTF">2025-08-22T18:12:02Z</dcterms:created>
  <dcterms:modified xsi:type="dcterms:W3CDTF">2025-09-04T18:18:57Z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0x010100A558427FD0CC4444B87AB1CF5C8D52EB</vt:lpwstr>
  </property>
  <property fmtid="{D5CDD505-2E9C-101B-9397-08002B2CF9AE}" pid="3" name="MediaServiceImageTags">
    <vt:lpwstr/>
  </property>
</Properties>
</file>