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3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4"/>
    <p:sldMasterId id="2147483802" r:id="rId5"/>
    <p:sldMasterId id="2147483827" r:id="rId6"/>
    <p:sldMasterId id="2147483881" r:id="rId7"/>
  </p:sldMasterIdLst>
  <p:notesMasterIdLst>
    <p:notesMasterId r:id="rId59"/>
  </p:notesMasterIdLst>
  <p:handoutMasterIdLst>
    <p:handoutMasterId r:id="rId60"/>
  </p:handoutMasterIdLst>
  <p:sldIdLst>
    <p:sldId id="268" r:id="rId8"/>
    <p:sldId id="258" r:id="rId9"/>
    <p:sldId id="2147471912" r:id="rId10"/>
    <p:sldId id="2146848939" r:id="rId11"/>
    <p:sldId id="2147471913" r:id="rId12"/>
    <p:sldId id="380" r:id="rId13"/>
    <p:sldId id="260" r:id="rId14"/>
    <p:sldId id="263" r:id="rId15"/>
    <p:sldId id="2147471896" r:id="rId16"/>
    <p:sldId id="2147471898" r:id="rId17"/>
    <p:sldId id="288" r:id="rId18"/>
    <p:sldId id="2147471908" r:id="rId19"/>
    <p:sldId id="2147471840" r:id="rId20"/>
    <p:sldId id="2147471900" r:id="rId21"/>
    <p:sldId id="278" r:id="rId22"/>
    <p:sldId id="2147471874" r:id="rId23"/>
    <p:sldId id="2147471907" r:id="rId24"/>
    <p:sldId id="2147471906" r:id="rId25"/>
    <p:sldId id="2147471875" r:id="rId26"/>
    <p:sldId id="2147471743" r:id="rId27"/>
    <p:sldId id="379" r:id="rId28"/>
    <p:sldId id="347" r:id="rId29"/>
    <p:sldId id="298" r:id="rId30"/>
    <p:sldId id="271" r:id="rId31"/>
    <p:sldId id="365" r:id="rId32"/>
    <p:sldId id="359" r:id="rId33"/>
    <p:sldId id="341" r:id="rId34"/>
    <p:sldId id="356" r:id="rId35"/>
    <p:sldId id="358" r:id="rId36"/>
    <p:sldId id="357" r:id="rId37"/>
    <p:sldId id="360" r:id="rId38"/>
    <p:sldId id="363" r:id="rId39"/>
    <p:sldId id="364" r:id="rId40"/>
    <p:sldId id="361" r:id="rId41"/>
    <p:sldId id="362" r:id="rId42"/>
    <p:sldId id="366" r:id="rId43"/>
    <p:sldId id="367" r:id="rId44"/>
    <p:sldId id="368" r:id="rId45"/>
    <p:sldId id="369" r:id="rId46"/>
    <p:sldId id="370" r:id="rId47"/>
    <p:sldId id="373" r:id="rId48"/>
    <p:sldId id="374" r:id="rId49"/>
    <p:sldId id="372" r:id="rId50"/>
    <p:sldId id="378" r:id="rId51"/>
    <p:sldId id="371" r:id="rId52"/>
    <p:sldId id="375" r:id="rId53"/>
    <p:sldId id="376" r:id="rId54"/>
    <p:sldId id="377" r:id="rId55"/>
    <p:sldId id="346" r:id="rId56"/>
    <p:sldId id="381" r:id="rId57"/>
    <p:sldId id="214684893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C5EA70-B630-4332-A206-94D7EE14A7E2}">
          <p14:sldIdLst>
            <p14:sldId id="268"/>
            <p14:sldId id="258"/>
            <p14:sldId id="2147471912"/>
            <p14:sldId id="2146848939"/>
            <p14:sldId id="2147471913"/>
            <p14:sldId id="380"/>
            <p14:sldId id="260"/>
            <p14:sldId id="263"/>
            <p14:sldId id="2147471896"/>
            <p14:sldId id="2147471898"/>
            <p14:sldId id="288"/>
            <p14:sldId id="2147471908"/>
            <p14:sldId id="2147471840"/>
            <p14:sldId id="2147471900"/>
            <p14:sldId id="278"/>
            <p14:sldId id="2147471874"/>
            <p14:sldId id="2147471907"/>
            <p14:sldId id="2147471906"/>
            <p14:sldId id="2147471875"/>
            <p14:sldId id="2147471743"/>
            <p14:sldId id="379"/>
            <p14:sldId id="347"/>
            <p14:sldId id="298"/>
            <p14:sldId id="271"/>
            <p14:sldId id="365"/>
            <p14:sldId id="359"/>
            <p14:sldId id="341"/>
            <p14:sldId id="356"/>
            <p14:sldId id="358"/>
            <p14:sldId id="357"/>
            <p14:sldId id="360"/>
            <p14:sldId id="363"/>
            <p14:sldId id="364"/>
            <p14:sldId id="361"/>
            <p14:sldId id="362"/>
            <p14:sldId id="366"/>
            <p14:sldId id="367"/>
            <p14:sldId id="368"/>
            <p14:sldId id="369"/>
            <p14:sldId id="370"/>
            <p14:sldId id="373"/>
            <p14:sldId id="374"/>
            <p14:sldId id="372"/>
            <p14:sldId id="378"/>
            <p14:sldId id="371"/>
            <p14:sldId id="375"/>
            <p14:sldId id="376"/>
            <p14:sldId id="377"/>
            <p14:sldId id="346"/>
            <p14:sldId id="381"/>
            <p14:sldId id="214684893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634907-5780-870E-3BD4-9FC158FA35DE}" name="Lindsay Henderson" initials="LH" userId="S::lhenderson_capelightcompact.org#ext#@riverenergyconsultants.onmicrosoft.com::89846958-af96-40a4-983f-ee2546d33e0a" providerId="AD"/>
  <p188:author id="{FC77AC78-89DA-A056-91BB-234620AC7525}" name="Toussaint, Mark D" initials="TD" userId="S::mark.toussaint_eversource.com#ext#@riverenergyconsultants.onmicrosoft.com::b86b7aeb-0aac-4dc9-97e9-f3dba1ec4f4b" providerId="AD"/>
  <p188:author id="{609652D7-C244-D138-63E9-DDC7CB335FEC}" name="Liesel Whitney-Schulte" initials="LW" userId="S::lschulte@designlights.org::e313f04b-5e83-42f4-9beb-6bdf431585af" providerId="AD"/>
  <p188:author id="{DC8C66E9-00D6-9485-AA8E-B9E8BFD798EB}" name="Jeff Sugarman" initials="JS" userId="8ab5469bf3abe16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4364"/>
    <a:srgbClr val="D3D3D3"/>
    <a:srgbClr val="595959"/>
    <a:srgbClr val="FFFFFF"/>
    <a:srgbClr val="FFC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293" autoAdjust="0"/>
  </p:normalViewPr>
  <p:slideViewPr>
    <p:cSldViewPr snapToGrid="0">
      <p:cViewPr varScale="1">
        <p:scale>
          <a:sx n="92" d="100"/>
          <a:sy n="92" d="100"/>
        </p:scale>
        <p:origin x="13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9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la Winter" userId="TNCqus/WyZ3zJABjwE+ii8HFN544kbbYVTFTXNI5Xlo=" providerId="None" clId="Web-{22F32D47-4A55-431E-BA10-747F14EAFFAB}"/>
    <pc:docChg chg="modSld">
      <pc:chgData name="Karla Winter" userId="TNCqus/WyZ3zJABjwE+ii8HFN544kbbYVTFTXNI5Xlo=" providerId="None" clId="Web-{22F32D47-4A55-431E-BA10-747F14EAFFAB}" dt="2025-10-30T16:22:22.471" v="589"/>
      <pc:docMkLst>
        <pc:docMk/>
      </pc:docMkLst>
      <pc:sldChg chg="modNotes">
        <pc:chgData name="Karla Winter" userId="TNCqus/WyZ3zJABjwE+ii8HFN544kbbYVTFTXNI5Xlo=" providerId="None" clId="Web-{22F32D47-4A55-431E-BA10-747F14EAFFAB}" dt="2025-10-30T16:22:22.471" v="589"/>
        <pc:sldMkLst>
          <pc:docMk/>
          <pc:sldMk cId="3373787507" sldId="258"/>
        </pc:sldMkLst>
      </pc:sldChg>
      <pc:sldChg chg="modNotes">
        <pc:chgData name="Karla Winter" userId="TNCqus/WyZ3zJABjwE+ii8HFN544kbbYVTFTXNI5Xlo=" providerId="None" clId="Web-{22F32D47-4A55-431E-BA10-747F14EAFFAB}" dt="2025-10-30T16:12:48.702" v="131"/>
        <pc:sldMkLst>
          <pc:docMk/>
          <pc:sldMk cId="1065343168" sldId="26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29282394517788446"/>
          <c:w val="0.51568634928418255"/>
          <c:h val="0.6087965895298537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4BB3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CC-4794-84C6-7F6E6EDE2078}"/>
              </c:ext>
            </c:extLst>
          </c:dPt>
          <c:dPt>
            <c:idx val="1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CC-4794-84C6-7F6E6EDE2078}"/>
              </c:ext>
            </c:extLst>
          </c:dPt>
          <c:dPt>
            <c:idx val="2"/>
            <c:bubble3D val="0"/>
            <c:spPr>
              <a:solidFill>
                <a:srgbClr val="EBF2D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CC-4794-84C6-7F6E6EDE2078}"/>
              </c:ext>
            </c:extLst>
          </c:dPt>
          <c:dPt>
            <c:idx val="3"/>
            <c:bubble3D val="0"/>
            <c:spPr>
              <a:solidFill>
                <a:srgbClr val="4BABC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CC-4794-84C6-7F6E6EDE2078}"/>
              </c:ext>
            </c:extLst>
          </c:dPt>
          <c:dPt>
            <c:idx val="4"/>
            <c:bubble3D val="0"/>
            <c:spPr>
              <a:solidFill>
                <a:srgbClr val="31859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FCC-4794-84C6-7F6E6EDE2078}"/>
              </c:ext>
            </c:extLst>
          </c:dPt>
          <c:dPt>
            <c:idx val="5"/>
            <c:bubble3D val="0"/>
            <c:spPr>
              <a:solidFill>
                <a:srgbClr val="B8DFE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FCC-4794-84C6-7F6E6EDE2078}"/>
              </c:ext>
            </c:extLst>
          </c:dPt>
          <c:dPt>
            <c:idx val="6"/>
            <c:bubble3D val="0"/>
            <c:spPr>
              <a:solidFill>
                <a:srgbClr val="6F2F2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FCC-4794-84C6-7F6E6EDE207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FCC-4794-84C6-7F6E6EDE2078}"/>
              </c:ext>
            </c:extLst>
          </c:dPt>
          <c:dPt>
            <c:idx val="8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FCC-4794-84C6-7F6E6EDE2078}"/>
              </c:ext>
            </c:extLst>
          </c:dPt>
          <c:dPt>
            <c:idx val="9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FCC-4794-84C6-7F6E6EDE2078}"/>
              </c:ext>
            </c:extLst>
          </c:dPt>
          <c:cat>
            <c:strRef>
              <c:f>Sheet1!$A$2:$A$11</c:f>
              <c:strCache>
                <c:ptCount val="10"/>
                <c:pt idx="0">
                  <c:v>Space heating (32%)</c:v>
                </c:pt>
                <c:pt idx="1">
                  <c:v>Ventilation (11%)</c:v>
                </c:pt>
                <c:pt idx="2">
                  <c:v>Cooling (9%)</c:v>
                </c:pt>
                <c:pt idx="3">
                  <c:v>Lighting (10%)</c:v>
                </c:pt>
                <c:pt idx="4">
                  <c:v>Cooking (7%)</c:v>
                </c:pt>
                <c:pt idx="5">
                  <c:v>Refrigeration (5%)</c:v>
                </c:pt>
                <c:pt idx="6">
                  <c:v>Water heating (5%)</c:v>
                </c:pt>
                <c:pt idx="7">
                  <c:v>Computing (4%)</c:v>
                </c:pt>
                <c:pt idx="8">
                  <c:v>Office equipment (1%)</c:v>
                </c:pt>
                <c:pt idx="9">
                  <c:v>Other (16%)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0.32</c:v>
                </c:pt>
                <c:pt idx="1">
                  <c:v>0.11</c:v>
                </c:pt>
                <c:pt idx="2">
                  <c:v>0.09</c:v>
                </c:pt>
                <c:pt idx="3">
                  <c:v>0.1</c:v>
                </c:pt>
                <c:pt idx="4">
                  <c:v>7.0000000000000007E-2</c:v>
                </c:pt>
                <c:pt idx="5">
                  <c:v>0.05</c:v>
                </c:pt>
                <c:pt idx="6">
                  <c:v>0.05</c:v>
                </c:pt>
                <c:pt idx="7">
                  <c:v>0.04</c:v>
                </c:pt>
                <c:pt idx="8">
                  <c:v>0.01</c:v>
                </c:pt>
                <c:pt idx="9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FCC-4794-84C6-7F6E6EDE20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 w="2540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0980398181195283"/>
          <c:y val="7.1068051007887573E-2"/>
          <c:w val="0.37843131412207592"/>
          <c:h val="0.91564335606750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Commercial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Floor Area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D7-4B08-8FF4-3AD98A3901A8}"/>
              </c:ext>
            </c:extLst>
          </c:dPt>
          <c:dPt>
            <c:idx val="1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9D7-4B08-8FF4-3AD98A3901A8}"/>
              </c:ext>
            </c:extLst>
          </c:dP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Commercial Floor Area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Conditioned by RTU</c:v>
                      </c:pt>
                      <c:pt idx="1">
                        <c:v>Other HVAC Types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39D7-4B08-8FF4-3AD98A390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Commercial Building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Energy Use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E0-4016-97C3-BFF3FAC62622}"/>
              </c:ext>
            </c:extLst>
          </c:dPt>
          <c:dPt>
            <c:idx val="1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E0-4016-97C3-BFF3FAC62622}"/>
              </c:ext>
            </c:extLst>
          </c:dP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Commercial Building Energy Use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RTU</c:v>
                      </c:pt>
                      <c:pt idx="1">
                        <c:v>Other HVAC Types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2FE0-4016-97C3-BFF3FAC626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RTU</a:t>
            </a:r>
            <a:r>
              <a:rPr lang="en-US" baseline="0" dirty="0">
                <a:solidFill>
                  <a:schemeClr val="tx1"/>
                </a:solidFill>
              </a:rPr>
              <a:t> Shipments by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baseline="0" dirty="0">
                <a:solidFill>
                  <a:schemeClr val="tx1"/>
                </a:solidFill>
              </a:rPr>
              <a:t>Heating Fuel Type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FF-49FC-ABFB-63277ED47E3B}"/>
              </c:ext>
            </c:extLst>
          </c:dPt>
          <c:dPt>
            <c:idx val="1"/>
            <c:bubble3D val="0"/>
            <c:spPr>
              <a:pattFill prst="wdDnDiag">
                <a:fgClr>
                  <a:schemeClr val="accent1"/>
                </a:fgClr>
                <a:bgClr>
                  <a:schemeClr val="tx1">
                    <a:lumMod val="40000"/>
                    <a:lumOff val="60000"/>
                  </a:schemeClr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FF-49FC-ABFB-63277ED47E3B}"/>
              </c:ext>
            </c:extLst>
          </c:dPt>
          <c:dPt>
            <c:idx val="2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FF-49FC-ABFB-63277ED47E3B}"/>
              </c:ext>
            </c:extLst>
          </c:dPt>
          <c:dLbls>
            <c:dLbl>
              <c:idx val="0"/>
              <c:layout>
                <c:manualLayout>
                  <c:x val="9.5953412963636839E-2"/>
                  <c:y val="5.10823149271641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FF-49FC-ABFB-63277ED47E3B}"/>
                </c:ext>
              </c:extLst>
            </c:dLbl>
            <c:dLbl>
              <c:idx val="1"/>
              <c:layout>
                <c:manualLayout>
                  <c:x val="-0.12904079674420146"/>
                  <c:y val="-2.9798017040845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FF-49FC-ABFB-63277ED47E3B}"/>
                </c:ext>
              </c:extLst>
            </c:dLbl>
            <c:dLbl>
              <c:idx val="2"/>
              <c:layout>
                <c:manualLayout>
                  <c:x val="-5.9557259772041071E-2"/>
                  <c:y val="-0.103177693160380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FF-49FC-ABFB-63277ED47E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Sheet1!$B$2:$B$4</c:f>
              <c:numCache>
                <c:formatCode>General</c:formatCode>
                <c:ptCount val="3"/>
                <c:pt idx="0">
                  <c:v>70</c:v>
                </c:pt>
                <c:pt idx="1">
                  <c:v>20</c:v>
                </c:pt>
                <c:pt idx="2">
                  <c:v>10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RTU Heating Fuel Type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strCache>
                      <c:ptCount val="3"/>
                      <c:pt idx="0">
                        <c:v>Gas</c:v>
                      </c:pt>
                      <c:pt idx="1">
                        <c:v>Gas or Electric</c:v>
                      </c:pt>
                      <c:pt idx="2">
                        <c:v>Electric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6-EEFF-49FC-ABFB-63277ED47E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CC9FD6-9CAA-4CD8-A4AA-7A26B713617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07CA15-B5F9-4DDC-9709-FAF410243FD3}">
      <dgm:prSet phldr="0" custT="1"/>
      <dgm:spPr>
        <a:ln>
          <a:noFill/>
        </a:ln>
      </dgm:spPr>
      <dgm:t>
        <a:bodyPr/>
        <a:lstStyle/>
        <a:p>
          <a:pPr algn="l" rtl="0">
            <a:lnSpc>
              <a:spcPct val="114999"/>
            </a:lnSpc>
          </a:pPr>
          <a:r>
            <a:rPr lang="it-IT" sz="2000" b="1" dirty="0">
              <a:latin typeface="+mn-lt"/>
            </a:rPr>
            <a:t>Welcome</a:t>
          </a:r>
        </a:p>
      </dgm:t>
    </dgm:pt>
    <dgm:pt modelId="{21892B33-7CA0-4C78-B2B1-E905BD56C158}" type="parTrans" cxnId="{FC5B775E-8D1B-4937-BE88-ADA627318F6D}">
      <dgm:prSet/>
      <dgm:spPr/>
      <dgm:t>
        <a:bodyPr/>
        <a:lstStyle/>
        <a:p>
          <a:endParaRPr lang="en-US" sz="1100">
            <a:latin typeface="+mn-lt"/>
          </a:endParaRPr>
        </a:p>
      </dgm:t>
    </dgm:pt>
    <dgm:pt modelId="{A99528F5-5F86-4164-A5F5-51B86F5A0DF0}" type="sibTrans" cxnId="{FC5B775E-8D1B-4937-BE88-ADA627318F6D}">
      <dgm:prSet/>
      <dgm:spPr/>
      <dgm:t>
        <a:bodyPr/>
        <a:lstStyle/>
        <a:p>
          <a:endParaRPr lang="en-US" sz="1100">
            <a:latin typeface="+mn-lt"/>
          </a:endParaRPr>
        </a:p>
      </dgm:t>
    </dgm:pt>
    <dgm:pt modelId="{7F03666C-96BA-4A95-BE75-120DE68AB29D}">
      <dgm:prSet phldr="0" custT="1"/>
      <dgm:spPr>
        <a:ln>
          <a:noFill/>
        </a:ln>
      </dgm:spPr>
      <dgm:t>
        <a:bodyPr/>
        <a:lstStyle/>
        <a:p>
          <a:pPr algn="l">
            <a:lnSpc>
              <a:spcPct val="114999"/>
            </a:lnSpc>
          </a:pPr>
          <a:r>
            <a:rPr lang="en-US" sz="2000" b="1" dirty="0">
              <a:latin typeface="+mn-lt"/>
            </a:rPr>
            <a:t>Next Steps</a:t>
          </a:r>
        </a:p>
      </dgm:t>
    </dgm:pt>
    <dgm:pt modelId="{29F5694D-400B-4F3F-91D5-F97365F673BC}" type="parTrans" cxnId="{737187EE-DE56-46E0-ACA2-743891BBFDEB}">
      <dgm:prSet/>
      <dgm:spPr/>
      <dgm:t>
        <a:bodyPr/>
        <a:lstStyle/>
        <a:p>
          <a:endParaRPr lang="en-US" sz="1100">
            <a:latin typeface="+mn-lt"/>
          </a:endParaRPr>
        </a:p>
      </dgm:t>
    </dgm:pt>
    <dgm:pt modelId="{66AEC7B5-7C14-49B8-ACC5-EC1BEF202F92}" type="sibTrans" cxnId="{737187EE-DE56-46E0-ACA2-743891BBFDEB}">
      <dgm:prSet/>
      <dgm:spPr/>
      <dgm:t>
        <a:bodyPr/>
        <a:lstStyle/>
        <a:p>
          <a:endParaRPr lang="en-US" sz="1100">
            <a:latin typeface="+mn-lt"/>
          </a:endParaRPr>
        </a:p>
      </dgm:t>
    </dgm:pt>
    <dgm:pt modelId="{EDCFFE0B-0F88-4E24-97CD-D57C7881F71D}">
      <dgm:prSet phldr="0" custT="1"/>
      <dgm:spPr>
        <a:ln>
          <a:noFill/>
        </a:ln>
      </dgm:spPr>
      <dgm:t>
        <a:bodyPr/>
        <a:lstStyle/>
        <a:p>
          <a:pPr algn="l">
            <a:lnSpc>
              <a:spcPct val="114999"/>
            </a:lnSpc>
            <a:buFont typeface="Arial" panose="020B0604020202020204" pitchFamily="34" charset="0"/>
            <a:buChar char="•"/>
          </a:pPr>
          <a:r>
            <a:rPr lang="en-US" sz="1600" b="1" i="1" dirty="0"/>
            <a:t>Ed McGlynn – </a:t>
          </a:r>
          <a:r>
            <a:rPr lang="en-US" sz="1600" i="1" dirty="0"/>
            <a:t>Senior Manager, Commercial Market Deployment, Efficient Technology Accelerator (ETA)</a:t>
          </a:r>
          <a:endParaRPr lang="en-US" sz="1600" dirty="0">
            <a:latin typeface="+mn-lt"/>
          </a:endParaRPr>
        </a:p>
      </dgm:t>
    </dgm:pt>
    <dgm:pt modelId="{B020CFC6-2BB3-4B13-BA85-3C88CF6B8A59}" type="parTrans" cxnId="{B59B83E2-95D8-4C93-9C8E-13737508E8A8}">
      <dgm:prSet/>
      <dgm:spPr/>
      <dgm:t>
        <a:bodyPr/>
        <a:lstStyle/>
        <a:p>
          <a:endParaRPr lang="en-US"/>
        </a:p>
      </dgm:t>
    </dgm:pt>
    <dgm:pt modelId="{5B4DE905-8050-4139-BBF0-4A13F237534B}" type="sibTrans" cxnId="{B59B83E2-95D8-4C93-9C8E-13737508E8A8}">
      <dgm:prSet/>
      <dgm:spPr/>
      <dgm:t>
        <a:bodyPr/>
        <a:lstStyle/>
        <a:p>
          <a:endParaRPr lang="en-US"/>
        </a:p>
      </dgm:t>
    </dgm:pt>
    <dgm:pt modelId="{7398C78D-E42B-4B8C-81EC-D4A1808E0B14}">
      <dgm:prSet phldr="0" custT="1"/>
      <dgm:spPr>
        <a:ln>
          <a:noFill/>
        </a:ln>
      </dgm:spPr>
      <dgm:t>
        <a:bodyPr/>
        <a:lstStyle/>
        <a:p>
          <a:pPr algn="l">
            <a:lnSpc>
              <a:spcPct val="114999"/>
            </a:lnSpc>
          </a:pPr>
          <a:r>
            <a:rPr lang="en-US" sz="2000" b="1" dirty="0">
              <a:latin typeface="+mn-lt"/>
            </a:rPr>
            <a:t>Topic Introduction</a:t>
          </a:r>
        </a:p>
      </dgm:t>
    </dgm:pt>
    <dgm:pt modelId="{7E82FCFE-C445-4778-8EF4-53807C3C1535}" type="parTrans" cxnId="{703B04F8-6DB5-43CD-851F-3624BF1FE66B}">
      <dgm:prSet/>
      <dgm:spPr/>
      <dgm:t>
        <a:bodyPr/>
        <a:lstStyle/>
        <a:p>
          <a:endParaRPr lang="en-US"/>
        </a:p>
      </dgm:t>
    </dgm:pt>
    <dgm:pt modelId="{CBB7160C-6B89-4E38-8007-4E5B5294528D}" type="sibTrans" cxnId="{703B04F8-6DB5-43CD-851F-3624BF1FE66B}">
      <dgm:prSet/>
      <dgm:spPr/>
      <dgm:t>
        <a:bodyPr/>
        <a:lstStyle/>
        <a:p>
          <a:endParaRPr lang="en-US"/>
        </a:p>
      </dgm:t>
    </dgm:pt>
    <dgm:pt modelId="{9B12C554-FDF6-47F0-8C28-DC775184E053}">
      <dgm:prSet phldr="0" custT="1"/>
      <dgm:spPr>
        <a:ln>
          <a:noFill/>
        </a:ln>
      </dgm:spPr>
      <dgm:t>
        <a:bodyPr/>
        <a:lstStyle/>
        <a:p>
          <a:pPr algn="l">
            <a:lnSpc>
              <a:spcPct val="114999"/>
            </a:lnSpc>
          </a:pPr>
          <a:r>
            <a:rPr lang="en-US" sz="2000" b="1">
              <a:latin typeface="+mn-lt"/>
            </a:rPr>
            <a:t>LLLC Implementation </a:t>
          </a:r>
          <a:endParaRPr lang="en-US" sz="2000" b="1" dirty="0">
            <a:latin typeface="+mn-lt"/>
          </a:endParaRPr>
        </a:p>
      </dgm:t>
    </dgm:pt>
    <dgm:pt modelId="{EFE791A4-DCB9-4FC1-B2FA-D5A846FE531E}" type="parTrans" cxnId="{4070975B-BDBB-42C8-8BAE-8A8CFE141085}">
      <dgm:prSet/>
      <dgm:spPr/>
      <dgm:t>
        <a:bodyPr/>
        <a:lstStyle/>
        <a:p>
          <a:endParaRPr lang="en-US"/>
        </a:p>
      </dgm:t>
    </dgm:pt>
    <dgm:pt modelId="{7B31EAD3-9C27-47C8-B0F2-26D12E1CD119}" type="sibTrans" cxnId="{4070975B-BDBB-42C8-8BAE-8A8CFE141085}">
      <dgm:prSet/>
      <dgm:spPr/>
      <dgm:t>
        <a:bodyPr/>
        <a:lstStyle/>
        <a:p>
          <a:endParaRPr lang="en-US"/>
        </a:p>
      </dgm:t>
    </dgm:pt>
    <dgm:pt modelId="{719A65F7-A96E-40E0-8722-E10AF6EEBFC2}">
      <dgm:prSet phldr="0" custT="1"/>
      <dgm:spPr>
        <a:ln>
          <a:noFill/>
        </a:ln>
      </dgm:spPr>
      <dgm:t>
        <a:bodyPr/>
        <a:lstStyle/>
        <a:p>
          <a:pPr algn="l">
            <a:lnSpc>
              <a:spcPct val="114999"/>
            </a:lnSpc>
          </a:pPr>
          <a:r>
            <a:rPr lang="en-GB" sz="1600" b="1" i="1" dirty="0"/>
            <a:t>Chris Wolgamott – </a:t>
          </a:r>
          <a:r>
            <a:rPr lang="en-US" sz="1600" i="1" dirty="0"/>
            <a:t>Principal Product Manager, Technology and Product Management, Northwest Energy Efficiency Alliance (NEEA)</a:t>
          </a:r>
          <a:endParaRPr lang="en-US" sz="1600" dirty="0">
            <a:latin typeface="+mn-lt"/>
          </a:endParaRPr>
        </a:p>
      </dgm:t>
    </dgm:pt>
    <dgm:pt modelId="{89BE6584-CB1B-4393-9994-5C47AEBBDB03}" type="sibTrans" cxnId="{09EF8D63-B927-4910-B643-C4DA86D144E6}">
      <dgm:prSet/>
      <dgm:spPr/>
      <dgm:t>
        <a:bodyPr/>
        <a:lstStyle/>
        <a:p>
          <a:endParaRPr lang="en-US"/>
        </a:p>
      </dgm:t>
    </dgm:pt>
    <dgm:pt modelId="{CB635EDA-644A-477D-8C05-8B991F9AD370}" type="parTrans" cxnId="{09EF8D63-B927-4910-B643-C4DA86D144E6}">
      <dgm:prSet/>
      <dgm:spPr/>
      <dgm:t>
        <a:bodyPr/>
        <a:lstStyle/>
        <a:p>
          <a:endParaRPr lang="en-US"/>
        </a:p>
      </dgm:t>
    </dgm:pt>
    <dgm:pt modelId="{A0428DDD-7D14-4455-890D-EDBA00CB16C1}" type="pres">
      <dgm:prSet presAssocID="{48CC9FD6-9CAA-4CD8-A4AA-7A26B713617E}" presName="linear" presStyleCnt="0">
        <dgm:presLayoutVars>
          <dgm:animLvl val="lvl"/>
          <dgm:resizeHandles val="exact"/>
        </dgm:presLayoutVars>
      </dgm:prSet>
      <dgm:spPr/>
    </dgm:pt>
    <dgm:pt modelId="{F6D314F6-7115-4AF4-BCE9-6445921CE9D8}" type="pres">
      <dgm:prSet presAssocID="{7807CA15-B5F9-4DDC-9709-FAF410243FD3}" presName="parentText" presStyleLbl="node1" presStyleIdx="0" presStyleCnt="4" custLinFactNeighborY="11772">
        <dgm:presLayoutVars>
          <dgm:chMax val="0"/>
          <dgm:bulletEnabled val="1"/>
        </dgm:presLayoutVars>
      </dgm:prSet>
      <dgm:spPr/>
    </dgm:pt>
    <dgm:pt modelId="{E1D008B0-5BD5-48E2-964E-49BC27A2FC66}" type="pres">
      <dgm:prSet presAssocID="{A99528F5-5F86-4164-A5F5-51B86F5A0DF0}" presName="spacer" presStyleCnt="0"/>
      <dgm:spPr/>
    </dgm:pt>
    <dgm:pt modelId="{4AAD3312-A21C-4F0F-9DAD-C88F9FF9F3DC}" type="pres">
      <dgm:prSet presAssocID="{7398C78D-E42B-4B8C-81EC-D4A1808E0B14}" presName="parentText" presStyleLbl="node1" presStyleIdx="1" presStyleCnt="4" custLinFactNeighborY="0">
        <dgm:presLayoutVars>
          <dgm:chMax val="0"/>
          <dgm:bulletEnabled val="1"/>
        </dgm:presLayoutVars>
      </dgm:prSet>
      <dgm:spPr/>
    </dgm:pt>
    <dgm:pt modelId="{18134AED-0395-4BA3-B1C1-7566A70C8D79}" type="pres">
      <dgm:prSet presAssocID="{CBB7160C-6B89-4E38-8007-4E5B5294528D}" presName="spacer" presStyleCnt="0"/>
      <dgm:spPr/>
    </dgm:pt>
    <dgm:pt modelId="{04CB3B4D-9F69-4423-B08C-0CE6788DACD1}" type="pres">
      <dgm:prSet presAssocID="{9B12C554-FDF6-47F0-8C28-DC775184E05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3D1AC9B-AD08-404C-A5E0-C8EB10C3D81F}" type="pres">
      <dgm:prSet presAssocID="{9B12C554-FDF6-47F0-8C28-DC775184E053}" presName="childText" presStyleLbl="revTx" presStyleIdx="0" presStyleCnt="1">
        <dgm:presLayoutVars>
          <dgm:bulletEnabled val="1"/>
        </dgm:presLayoutVars>
      </dgm:prSet>
      <dgm:spPr/>
    </dgm:pt>
    <dgm:pt modelId="{ED0788DD-F39F-4C85-8DF7-AEF2B7BB5A7A}" type="pres">
      <dgm:prSet presAssocID="{7F03666C-96BA-4A95-BE75-120DE68AB29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DAC3D25-B6AC-4C28-AD52-DEFD7EC444AC}" type="presOf" srcId="{7F03666C-96BA-4A95-BE75-120DE68AB29D}" destId="{ED0788DD-F39F-4C85-8DF7-AEF2B7BB5A7A}" srcOrd="0" destOrd="0" presId="urn:microsoft.com/office/officeart/2005/8/layout/vList2"/>
    <dgm:cxn modelId="{4070975B-BDBB-42C8-8BAE-8A8CFE141085}" srcId="{48CC9FD6-9CAA-4CD8-A4AA-7A26B713617E}" destId="{9B12C554-FDF6-47F0-8C28-DC775184E053}" srcOrd="2" destOrd="0" parTransId="{EFE791A4-DCB9-4FC1-B2FA-D5A846FE531E}" sibTransId="{7B31EAD3-9C27-47C8-B0F2-26D12E1CD119}"/>
    <dgm:cxn modelId="{FC5B775E-8D1B-4937-BE88-ADA627318F6D}" srcId="{48CC9FD6-9CAA-4CD8-A4AA-7A26B713617E}" destId="{7807CA15-B5F9-4DDC-9709-FAF410243FD3}" srcOrd="0" destOrd="0" parTransId="{21892B33-7CA0-4C78-B2B1-E905BD56C158}" sibTransId="{A99528F5-5F86-4164-A5F5-51B86F5A0DF0}"/>
    <dgm:cxn modelId="{D660D661-18C0-41C8-8016-B2B724D6599D}" type="presOf" srcId="{9B12C554-FDF6-47F0-8C28-DC775184E053}" destId="{04CB3B4D-9F69-4423-B08C-0CE6788DACD1}" srcOrd="0" destOrd="0" presId="urn:microsoft.com/office/officeart/2005/8/layout/vList2"/>
    <dgm:cxn modelId="{09EF8D63-B927-4910-B643-C4DA86D144E6}" srcId="{9B12C554-FDF6-47F0-8C28-DC775184E053}" destId="{719A65F7-A96E-40E0-8722-E10AF6EEBFC2}" srcOrd="1" destOrd="0" parTransId="{CB635EDA-644A-477D-8C05-8B991F9AD370}" sibTransId="{89BE6584-CB1B-4393-9994-5C47AEBBDB03}"/>
    <dgm:cxn modelId="{2ACC2D46-D01D-4156-BBB6-1B533A000301}" type="presOf" srcId="{EDCFFE0B-0F88-4E24-97CD-D57C7881F71D}" destId="{A3D1AC9B-AD08-404C-A5E0-C8EB10C3D81F}" srcOrd="0" destOrd="0" presId="urn:microsoft.com/office/officeart/2005/8/layout/vList2"/>
    <dgm:cxn modelId="{EA758549-0CC5-4B04-92F2-FD5034D03790}" type="presOf" srcId="{48CC9FD6-9CAA-4CD8-A4AA-7A26B713617E}" destId="{A0428DDD-7D14-4455-890D-EDBA00CB16C1}" srcOrd="0" destOrd="0" presId="urn:microsoft.com/office/officeart/2005/8/layout/vList2"/>
    <dgm:cxn modelId="{17039D4A-0EF6-4295-ACAB-60A981B08AFC}" type="presOf" srcId="{7398C78D-E42B-4B8C-81EC-D4A1808E0B14}" destId="{4AAD3312-A21C-4F0F-9DAD-C88F9FF9F3DC}" srcOrd="0" destOrd="0" presId="urn:microsoft.com/office/officeart/2005/8/layout/vList2"/>
    <dgm:cxn modelId="{D1FEC980-3289-4FDF-8B14-FE268C636B18}" type="presOf" srcId="{7807CA15-B5F9-4DDC-9709-FAF410243FD3}" destId="{F6D314F6-7115-4AF4-BCE9-6445921CE9D8}" srcOrd="0" destOrd="0" presId="urn:microsoft.com/office/officeart/2005/8/layout/vList2"/>
    <dgm:cxn modelId="{2E6E9BA3-D696-4E12-9040-B6D72B5B5A4C}" type="presOf" srcId="{719A65F7-A96E-40E0-8722-E10AF6EEBFC2}" destId="{A3D1AC9B-AD08-404C-A5E0-C8EB10C3D81F}" srcOrd="0" destOrd="1" presId="urn:microsoft.com/office/officeart/2005/8/layout/vList2"/>
    <dgm:cxn modelId="{B59B83E2-95D8-4C93-9C8E-13737508E8A8}" srcId="{9B12C554-FDF6-47F0-8C28-DC775184E053}" destId="{EDCFFE0B-0F88-4E24-97CD-D57C7881F71D}" srcOrd="0" destOrd="0" parTransId="{B020CFC6-2BB3-4B13-BA85-3C88CF6B8A59}" sibTransId="{5B4DE905-8050-4139-BBF0-4A13F237534B}"/>
    <dgm:cxn modelId="{737187EE-DE56-46E0-ACA2-743891BBFDEB}" srcId="{48CC9FD6-9CAA-4CD8-A4AA-7A26B713617E}" destId="{7F03666C-96BA-4A95-BE75-120DE68AB29D}" srcOrd="3" destOrd="0" parTransId="{29F5694D-400B-4F3F-91D5-F97365F673BC}" sibTransId="{66AEC7B5-7C14-49B8-ACC5-EC1BEF202F92}"/>
    <dgm:cxn modelId="{703B04F8-6DB5-43CD-851F-3624BF1FE66B}" srcId="{48CC9FD6-9CAA-4CD8-A4AA-7A26B713617E}" destId="{7398C78D-E42B-4B8C-81EC-D4A1808E0B14}" srcOrd="1" destOrd="0" parTransId="{7E82FCFE-C445-4778-8EF4-53807C3C1535}" sibTransId="{CBB7160C-6B89-4E38-8007-4E5B5294528D}"/>
    <dgm:cxn modelId="{E02FF66C-0FFB-4AEA-B3C3-BF69D160F2EC}" type="presParOf" srcId="{A0428DDD-7D14-4455-890D-EDBA00CB16C1}" destId="{F6D314F6-7115-4AF4-BCE9-6445921CE9D8}" srcOrd="0" destOrd="0" presId="urn:microsoft.com/office/officeart/2005/8/layout/vList2"/>
    <dgm:cxn modelId="{60740E92-2F39-4994-973E-25A7F6F293AE}" type="presParOf" srcId="{A0428DDD-7D14-4455-890D-EDBA00CB16C1}" destId="{E1D008B0-5BD5-48E2-964E-49BC27A2FC66}" srcOrd="1" destOrd="0" presId="urn:microsoft.com/office/officeart/2005/8/layout/vList2"/>
    <dgm:cxn modelId="{C83934B6-48EA-4CC0-BED2-ADE162D1901F}" type="presParOf" srcId="{A0428DDD-7D14-4455-890D-EDBA00CB16C1}" destId="{4AAD3312-A21C-4F0F-9DAD-C88F9FF9F3DC}" srcOrd="2" destOrd="0" presId="urn:microsoft.com/office/officeart/2005/8/layout/vList2"/>
    <dgm:cxn modelId="{2FA086C1-1700-4E4C-B1B6-22770A85B145}" type="presParOf" srcId="{A0428DDD-7D14-4455-890D-EDBA00CB16C1}" destId="{18134AED-0395-4BA3-B1C1-7566A70C8D79}" srcOrd="3" destOrd="0" presId="urn:microsoft.com/office/officeart/2005/8/layout/vList2"/>
    <dgm:cxn modelId="{9534D729-7E23-4630-820B-68A856566345}" type="presParOf" srcId="{A0428DDD-7D14-4455-890D-EDBA00CB16C1}" destId="{04CB3B4D-9F69-4423-B08C-0CE6788DACD1}" srcOrd="4" destOrd="0" presId="urn:microsoft.com/office/officeart/2005/8/layout/vList2"/>
    <dgm:cxn modelId="{968F339D-21C3-4D51-B13F-E0925F6B5DA2}" type="presParOf" srcId="{A0428DDD-7D14-4455-890D-EDBA00CB16C1}" destId="{A3D1AC9B-AD08-404C-A5E0-C8EB10C3D81F}" srcOrd="5" destOrd="0" presId="urn:microsoft.com/office/officeart/2005/8/layout/vList2"/>
    <dgm:cxn modelId="{2EFAFCC8-4013-4A29-8E5C-ADBA45E0429C}" type="presParOf" srcId="{A0428DDD-7D14-4455-890D-EDBA00CB16C1}" destId="{ED0788DD-F39F-4C85-8DF7-AEF2B7BB5A7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04C829-9EFC-492A-9EB5-E1A13FE0D061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CC9EF8-A6A7-4F24-ADCF-B4F3248CB807}">
      <dgm:prSet/>
      <dgm:spPr/>
      <dgm:t>
        <a:bodyPr/>
        <a:lstStyle/>
        <a:p>
          <a:r>
            <a:rPr lang="en-US" dirty="0"/>
            <a:t>NLC/LLLC Market Engagement</a:t>
          </a:r>
        </a:p>
      </dgm:t>
    </dgm:pt>
    <dgm:pt modelId="{922EE955-350F-4B07-88FB-27F9D9FACBCA}" type="parTrans" cxnId="{DF48350D-C478-4F1C-96A2-9E8DBB9B7314}">
      <dgm:prSet/>
      <dgm:spPr/>
      <dgm:t>
        <a:bodyPr/>
        <a:lstStyle/>
        <a:p>
          <a:endParaRPr lang="en-US"/>
        </a:p>
      </dgm:t>
    </dgm:pt>
    <dgm:pt modelId="{B9231513-2A4F-46C2-83BA-6DE0C60D19E2}" type="sibTrans" cxnId="{DF48350D-C478-4F1C-96A2-9E8DBB9B7314}">
      <dgm:prSet/>
      <dgm:spPr/>
      <dgm:t>
        <a:bodyPr/>
        <a:lstStyle/>
        <a:p>
          <a:endParaRPr lang="en-US"/>
        </a:p>
      </dgm:t>
    </dgm:pt>
    <dgm:pt modelId="{FD548E9B-AEB4-4A64-B8FC-8C430E064EA3}">
      <dgm:prSet/>
      <dgm:spPr/>
      <dgm:t>
        <a:bodyPr/>
        <a:lstStyle/>
        <a:p>
          <a:r>
            <a:rPr lang="en-US" dirty="0"/>
            <a:t>NLC Implementation</a:t>
          </a:r>
        </a:p>
      </dgm:t>
    </dgm:pt>
    <dgm:pt modelId="{C4849839-0A5B-4838-89CC-93336460F211}" type="parTrans" cxnId="{50897956-1EC7-4741-9DB8-A1816D1D3921}">
      <dgm:prSet/>
      <dgm:spPr/>
      <dgm:t>
        <a:bodyPr/>
        <a:lstStyle/>
        <a:p>
          <a:endParaRPr lang="en-US"/>
        </a:p>
      </dgm:t>
    </dgm:pt>
    <dgm:pt modelId="{CF8D324E-8042-46F8-82DE-E9DE6BB6EEFD}" type="sibTrans" cxnId="{50897956-1EC7-4741-9DB8-A1816D1D3921}">
      <dgm:prSet/>
      <dgm:spPr/>
      <dgm:t>
        <a:bodyPr/>
        <a:lstStyle/>
        <a:p>
          <a:endParaRPr lang="en-US"/>
        </a:p>
      </dgm:t>
    </dgm:pt>
    <dgm:pt modelId="{7FA8381E-BC4E-4C95-A379-257EEF09B577}">
      <dgm:prSet/>
      <dgm:spPr/>
      <dgm:t>
        <a:bodyPr/>
        <a:lstStyle/>
        <a:p>
          <a:r>
            <a:rPr lang="en-US" b="1" dirty="0"/>
            <a:t>LLLC Implementation</a:t>
          </a:r>
        </a:p>
      </dgm:t>
    </dgm:pt>
    <dgm:pt modelId="{75021483-6FFE-42E5-A5E7-9C72ADE7D241}" type="parTrans" cxnId="{65911F4C-DDEE-41DE-AC5B-87D31821518D}">
      <dgm:prSet/>
      <dgm:spPr/>
      <dgm:t>
        <a:bodyPr/>
        <a:lstStyle/>
        <a:p>
          <a:endParaRPr lang="en-US"/>
        </a:p>
      </dgm:t>
    </dgm:pt>
    <dgm:pt modelId="{BFA3AEBD-C776-4B28-80E0-500350C117B3}" type="sibTrans" cxnId="{65911F4C-DDEE-41DE-AC5B-87D31821518D}">
      <dgm:prSet/>
      <dgm:spPr/>
      <dgm:t>
        <a:bodyPr/>
        <a:lstStyle/>
        <a:p>
          <a:endParaRPr lang="en-US"/>
        </a:p>
      </dgm:t>
    </dgm:pt>
    <dgm:pt modelId="{3C568E9E-3FA6-4609-B0A7-8979F38D1481}">
      <dgm:prSet/>
      <dgm:spPr/>
      <dgm:t>
        <a:bodyPr/>
        <a:lstStyle/>
        <a:p>
          <a:r>
            <a:rPr lang="en-US" dirty="0"/>
            <a:t>October 30</a:t>
          </a:r>
        </a:p>
      </dgm:t>
    </dgm:pt>
    <dgm:pt modelId="{97CED279-1D7A-4071-94F1-E1BC81DD7D8A}" type="parTrans" cxnId="{3A051CA0-4DE4-4C16-8006-660036BF3C7D}">
      <dgm:prSet/>
      <dgm:spPr/>
      <dgm:t>
        <a:bodyPr/>
        <a:lstStyle/>
        <a:p>
          <a:endParaRPr lang="en-US"/>
        </a:p>
      </dgm:t>
    </dgm:pt>
    <dgm:pt modelId="{88F7EE8C-03A1-4841-AB17-6028D486C8C3}" type="sibTrans" cxnId="{3A051CA0-4DE4-4C16-8006-660036BF3C7D}">
      <dgm:prSet/>
      <dgm:spPr/>
      <dgm:t>
        <a:bodyPr/>
        <a:lstStyle/>
        <a:p>
          <a:endParaRPr lang="en-US"/>
        </a:p>
      </dgm:t>
    </dgm:pt>
    <dgm:pt modelId="{A77D609B-2432-4D2F-B32D-24D3405E0615}">
      <dgm:prSet/>
      <dgm:spPr/>
      <dgm:t>
        <a:bodyPr/>
        <a:lstStyle/>
        <a:p>
          <a:r>
            <a:rPr lang="en-US"/>
            <a:t>June 26</a:t>
          </a:r>
          <a:endParaRPr lang="en-US" dirty="0"/>
        </a:p>
      </dgm:t>
    </dgm:pt>
    <dgm:pt modelId="{55DE5E5A-61B8-4C03-B70B-77A3F46316B8}" type="parTrans" cxnId="{E4925DC5-520A-4633-8A24-B5C9CF86DEF9}">
      <dgm:prSet/>
      <dgm:spPr/>
      <dgm:t>
        <a:bodyPr/>
        <a:lstStyle/>
        <a:p>
          <a:endParaRPr lang="en-US"/>
        </a:p>
      </dgm:t>
    </dgm:pt>
    <dgm:pt modelId="{9645BD69-4B8C-4945-8669-C2E830D02F90}" type="sibTrans" cxnId="{E4925DC5-520A-4633-8A24-B5C9CF86DEF9}">
      <dgm:prSet/>
      <dgm:spPr/>
      <dgm:t>
        <a:bodyPr/>
        <a:lstStyle/>
        <a:p>
          <a:endParaRPr lang="en-US"/>
        </a:p>
      </dgm:t>
    </dgm:pt>
    <dgm:pt modelId="{CE2DEBD9-3138-4A5B-B073-880B79C2B532}">
      <dgm:prSet/>
      <dgm:spPr/>
      <dgm:t>
        <a:bodyPr/>
        <a:lstStyle/>
        <a:p>
          <a:r>
            <a:rPr lang="en-US"/>
            <a:t>April 24</a:t>
          </a:r>
          <a:endParaRPr lang="en-US" dirty="0"/>
        </a:p>
      </dgm:t>
    </dgm:pt>
    <dgm:pt modelId="{4EC8E775-15D9-45FB-9A0B-ABC326B4441E}" type="parTrans" cxnId="{A1B7BEE2-7C54-49B1-B7AE-ABA3F9CDABF9}">
      <dgm:prSet/>
      <dgm:spPr/>
      <dgm:t>
        <a:bodyPr/>
        <a:lstStyle/>
        <a:p>
          <a:endParaRPr lang="en-US"/>
        </a:p>
      </dgm:t>
    </dgm:pt>
    <dgm:pt modelId="{585BF5F0-536B-4ADD-B465-24DA0BCB91E7}" type="sibTrans" cxnId="{A1B7BEE2-7C54-49B1-B7AE-ABA3F9CDABF9}">
      <dgm:prSet/>
      <dgm:spPr/>
      <dgm:t>
        <a:bodyPr/>
        <a:lstStyle/>
        <a:p>
          <a:endParaRPr lang="en-US"/>
        </a:p>
      </dgm:t>
    </dgm:pt>
    <dgm:pt modelId="{DE75F8B4-1E11-4512-8D38-57734BEE38A5}" type="pres">
      <dgm:prSet presAssocID="{5804C829-9EFC-492A-9EB5-E1A13FE0D061}" presName="compositeShape" presStyleCnt="0">
        <dgm:presLayoutVars>
          <dgm:chMax val="7"/>
          <dgm:dir/>
          <dgm:resizeHandles val="exact"/>
        </dgm:presLayoutVars>
      </dgm:prSet>
      <dgm:spPr/>
    </dgm:pt>
    <dgm:pt modelId="{DACE417C-9819-40D0-A493-D29E19180222}" type="pres">
      <dgm:prSet presAssocID="{7FA8381E-BC4E-4C95-A379-257EEF09B577}" presName="circ1" presStyleLbl="vennNode1" presStyleIdx="0" presStyleCnt="3"/>
      <dgm:spPr/>
    </dgm:pt>
    <dgm:pt modelId="{19281909-BFC3-4485-99B8-7B52A986FD2F}" type="pres">
      <dgm:prSet presAssocID="{7FA8381E-BC4E-4C95-A379-257EEF09B5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398CF60-25E0-436A-8395-E791640CCE9C}" type="pres">
      <dgm:prSet presAssocID="{BDCC9EF8-A6A7-4F24-ADCF-B4F3248CB807}" presName="circ2" presStyleLbl="vennNode1" presStyleIdx="1" presStyleCnt="3"/>
      <dgm:spPr/>
    </dgm:pt>
    <dgm:pt modelId="{FE09E28B-0475-4C79-BD18-5EC92D2AFC0A}" type="pres">
      <dgm:prSet presAssocID="{BDCC9EF8-A6A7-4F24-ADCF-B4F3248CB80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680CCED-1B4B-45F6-B5AE-0AD416032152}" type="pres">
      <dgm:prSet presAssocID="{FD548E9B-AEB4-4A64-B8FC-8C430E064EA3}" presName="circ3" presStyleLbl="vennNode1" presStyleIdx="2" presStyleCnt="3"/>
      <dgm:spPr/>
    </dgm:pt>
    <dgm:pt modelId="{333EFC3D-D9AE-490D-936D-9FABCC055C23}" type="pres">
      <dgm:prSet presAssocID="{FD548E9B-AEB4-4A64-B8FC-8C430E064EA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61CB804-6247-4874-AC9F-B37E8B28436F}" type="presOf" srcId="{5804C829-9EFC-492A-9EB5-E1A13FE0D061}" destId="{DE75F8B4-1E11-4512-8D38-57734BEE38A5}" srcOrd="0" destOrd="0" presId="urn:microsoft.com/office/officeart/2005/8/layout/venn1"/>
    <dgm:cxn modelId="{51F83B08-E57A-426E-AAD5-D72D98BAB91F}" type="presOf" srcId="{7FA8381E-BC4E-4C95-A379-257EEF09B577}" destId="{DACE417C-9819-40D0-A493-D29E19180222}" srcOrd="0" destOrd="0" presId="urn:microsoft.com/office/officeart/2005/8/layout/venn1"/>
    <dgm:cxn modelId="{DF48350D-C478-4F1C-96A2-9E8DBB9B7314}" srcId="{5804C829-9EFC-492A-9EB5-E1A13FE0D061}" destId="{BDCC9EF8-A6A7-4F24-ADCF-B4F3248CB807}" srcOrd="1" destOrd="0" parTransId="{922EE955-350F-4B07-88FB-27F9D9FACBCA}" sibTransId="{B9231513-2A4F-46C2-83BA-6DE0C60D19E2}"/>
    <dgm:cxn modelId="{B9D94B0F-3BEC-4FFB-BE4E-DE7106A8E517}" type="presOf" srcId="{A77D609B-2432-4D2F-B32D-24D3405E0615}" destId="{FE09E28B-0475-4C79-BD18-5EC92D2AFC0A}" srcOrd="1" destOrd="1" presId="urn:microsoft.com/office/officeart/2005/8/layout/venn1"/>
    <dgm:cxn modelId="{21756411-405F-4450-B1E2-DC8898902A37}" type="presOf" srcId="{BDCC9EF8-A6A7-4F24-ADCF-B4F3248CB807}" destId="{FE09E28B-0475-4C79-BD18-5EC92D2AFC0A}" srcOrd="1" destOrd="0" presId="urn:microsoft.com/office/officeart/2005/8/layout/venn1"/>
    <dgm:cxn modelId="{BE92941D-C595-4E22-A506-B43695603DE1}" type="presOf" srcId="{3C568E9E-3FA6-4609-B0A7-8979F38D1481}" destId="{DACE417C-9819-40D0-A493-D29E19180222}" srcOrd="0" destOrd="1" presId="urn:microsoft.com/office/officeart/2005/8/layout/venn1"/>
    <dgm:cxn modelId="{057C9E28-6527-458C-AE66-0C315A7AD3E9}" type="presOf" srcId="{CE2DEBD9-3138-4A5B-B073-880B79C2B532}" destId="{E680CCED-1B4B-45F6-B5AE-0AD416032152}" srcOrd="0" destOrd="1" presId="urn:microsoft.com/office/officeart/2005/8/layout/venn1"/>
    <dgm:cxn modelId="{23239E3D-4CE6-4774-A26E-9D0CF9B2D79A}" type="presOf" srcId="{FD548E9B-AEB4-4A64-B8FC-8C430E064EA3}" destId="{333EFC3D-D9AE-490D-936D-9FABCC055C23}" srcOrd="1" destOrd="0" presId="urn:microsoft.com/office/officeart/2005/8/layout/venn1"/>
    <dgm:cxn modelId="{3FAE0648-548A-4C55-8144-DC881C7FDEA2}" type="presOf" srcId="{BDCC9EF8-A6A7-4F24-ADCF-B4F3248CB807}" destId="{8398CF60-25E0-436A-8395-E791640CCE9C}" srcOrd="0" destOrd="0" presId="urn:microsoft.com/office/officeart/2005/8/layout/venn1"/>
    <dgm:cxn modelId="{F01E684A-CC73-4225-B372-282FEB28A3AB}" type="presOf" srcId="{FD548E9B-AEB4-4A64-B8FC-8C430E064EA3}" destId="{E680CCED-1B4B-45F6-B5AE-0AD416032152}" srcOrd="0" destOrd="0" presId="urn:microsoft.com/office/officeart/2005/8/layout/venn1"/>
    <dgm:cxn modelId="{65911F4C-DDEE-41DE-AC5B-87D31821518D}" srcId="{5804C829-9EFC-492A-9EB5-E1A13FE0D061}" destId="{7FA8381E-BC4E-4C95-A379-257EEF09B577}" srcOrd="0" destOrd="0" parTransId="{75021483-6FFE-42E5-A5E7-9C72ADE7D241}" sibTransId="{BFA3AEBD-C776-4B28-80E0-500350C117B3}"/>
    <dgm:cxn modelId="{50897956-1EC7-4741-9DB8-A1816D1D3921}" srcId="{5804C829-9EFC-492A-9EB5-E1A13FE0D061}" destId="{FD548E9B-AEB4-4A64-B8FC-8C430E064EA3}" srcOrd="2" destOrd="0" parTransId="{C4849839-0A5B-4838-89CC-93336460F211}" sibTransId="{CF8D324E-8042-46F8-82DE-E9DE6BB6EEFD}"/>
    <dgm:cxn modelId="{BD19BF7D-BA06-46B5-9191-17A057200900}" type="presOf" srcId="{CE2DEBD9-3138-4A5B-B073-880B79C2B532}" destId="{333EFC3D-D9AE-490D-936D-9FABCC055C23}" srcOrd="1" destOrd="1" presId="urn:microsoft.com/office/officeart/2005/8/layout/venn1"/>
    <dgm:cxn modelId="{3B18C39C-3FB7-4AF7-A060-024848A6FC17}" type="presOf" srcId="{3C568E9E-3FA6-4609-B0A7-8979F38D1481}" destId="{19281909-BFC3-4485-99B8-7B52A986FD2F}" srcOrd="1" destOrd="1" presId="urn:microsoft.com/office/officeart/2005/8/layout/venn1"/>
    <dgm:cxn modelId="{3A051CA0-4DE4-4C16-8006-660036BF3C7D}" srcId="{7FA8381E-BC4E-4C95-A379-257EEF09B577}" destId="{3C568E9E-3FA6-4609-B0A7-8979F38D1481}" srcOrd="0" destOrd="0" parTransId="{97CED279-1D7A-4071-94F1-E1BC81DD7D8A}" sibTransId="{88F7EE8C-03A1-4841-AB17-6028D486C8C3}"/>
    <dgm:cxn modelId="{2CF7A2A2-3BE9-41FF-8E71-47A395E106B1}" type="presOf" srcId="{7FA8381E-BC4E-4C95-A379-257EEF09B577}" destId="{19281909-BFC3-4485-99B8-7B52A986FD2F}" srcOrd="1" destOrd="0" presId="urn:microsoft.com/office/officeart/2005/8/layout/venn1"/>
    <dgm:cxn modelId="{E4925DC5-520A-4633-8A24-B5C9CF86DEF9}" srcId="{BDCC9EF8-A6A7-4F24-ADCF-B4F3248CB807}" destId="{A77D609B-2432-4D2F-B32D-24D3405E0615}" srcOrd="0" destOrd="0" parTransId="{55DE5E5A-61B8-4C03-B70B-77A3F46316B8}" sibTransId="{9645BD69-4B8C-4945-8669-C2E830D02F90}"/>
    <dgm:cxn modelId="{A1B7BEE2-7C54-49B1-B7AE-ABA3F9CDABF9}" srcId="{FD548E9B-AEB4-4A64-B8FC-8C430E064EA3}" destId="{CE2DEBD9-3138-4A5B-B073-880B79C2B532}" srcOrd="0" destOrd="0" parTransId="{4EC8E775-15D9-45FB-9A0B-ABC326B4441E}" sibTransId="{585BF5F0-536B-4ADD-B465-24DA0BCB91E7}"/>
    <dgm:cxn modelId="{492C2BF3-7E8E-4DAB-847D-CB5B361B754C}" type="presOf" srcId="{A77D609B-2432-4D2F-B32D-24D3405E0615}" destId="{8398CF60-25E0-436A-8395-E791640CCE9C}" srcOrd="0" destOrd="1" presId="urn:microsoft.com/office/officeart/2005/8/layout/venn1"/>
    <dgm:cxn modelId="{8D5DC1BE-3E49-477B-85FC-4C5A1D583848}" type="presParOf" srcId="{DE75F8B4-1E11-4512-8D38-57734BEE38A5}" destId="{DACE417C-9819-40D0-A493-D29E19180222}" srcOrd="0" destOrd="0" presId="urn:microsoft.com/office/officeart/2005/8/layout/venn1"/>
    <dgm:cxn modelId="{63DDB62B-0374-4F37-BA29-14767BAE86C6}" type="presParOf" srcId="{DE75F8B4-1E11-4512-8D38-57734BEE38A5}" destId="{19281909-BFC3-4485-99B8-7B52A986FD2F}" srcOrd="1" destOrd="0" presId="urn:microsoft.com/office/officeart/2005/8/layout/venn1"/>
    <dgm:cxn modelId="{6FF5F9E2-439E-404F-85D0-921ACA35F470}" type="presParOf" srcId="{DE75F8B4-1E11-4512-8D38-57734BEE38A5}" destId="{8398CF60-25E0-436A-8395-E791640CCE9C}" srcOrd="2" destOrd="0" presId="urn:microsoft.com/office/officeart/2005/8/layout/venn1"/>
    <dgm:cxn modelId="{B787E98A-0D06-41E6-8115-AACDD9A73791}" type="presParOf" srcId="{DE75F8B4-1E11-4512-8D38-57734BEE38A5}" destId="{FE09E28B-0475-4C79-BD18-5EC92D2AFC0A}" srcOrd="3" destOrd="0" presId="urn:microsoft.com/office/officeart/2005/8/layout/venn1"/>
    <dgm:cxn modelId="{335A9722-BE99-4F81-8644-F54A30BB96A6}" type="presParOf" srcId="{DE75F8B4-1E11-4512-8D38-57734BEE38A5}" destId="{E680CCED-1B4B-45F6-B5AE-0AD416032152}" srcOrd="4" destOrd="0" presId="urn:microsoft.com/office/officeart/2005/8/layout/venn1"/>
    <dgm:cxn modelId="{D0A2F4D2-4292-46FA-A891-A1152773712B}" type="presParOf" srcId="{DE75F8B4-1E11-4512-8D38-57734BEE38A5}" destId="{333EFC3D-D9AE-490D-936D-9FABCC055C2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648269-CACE-4B71-B0D3-9E06380C6CDA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ABF0DF8-1ABE-4760-A220-F89411075437}">
      <dgm:prSet phldrT="[Text]"/>
      <dgm:spPr/>
      <dgm:t>
        <a:bodyPr/>
        <a:lstStyle/>
        <a:p>
          <a:r>
            <a:rPr lang="en-US">
              <a:latin typeface="Roboto"/>
              <a:ea typeface="Roboto"/>
              <a:cs typeface="Roboto"/>
            </a:rPr>
            <a:t>Conduct pilot projects and promote results  </a:t>
          </a:r>
        </a:p>
      </dgm:t>
    </dgm:pt>
    <dgm:pt modelId="{6E096F9C-19E1-43D4-8286-CED2AE233208}" type="parTrans" cxnId="{04CDA2E5-335F-45D1-9827-952210979319}">
      <dgm:prSet/>
      <dgm:spPr/>
      <dgm:t>
        <a:bodyPr/>
        <a:lstStyle/>
        <a:p>
          <a:endParaRPr lang="en-US"/>
        </a:p>
      </dgm:t>
    </dgm:pt>
    <dgm:pt modelId="{BF3E2B02-696A-48E5-9D69-76C8366090C5}" type="sibTrans" cxnId="{04CDA2E5-335F-45D1-9827-952210979319}">
      <dgm:prSet/>
      <dgm:spPr/>
      <dgm:t>
        <a:bodyPr/>
        <a:lstStyle/>
        <a:p>
          <a:endParaRPr lang="en-US"/>
        </a:p>
      </dgm:t>
    </dgm:pt>
    <dgm:pt modelId="{74C14EEF-6359-44BA-B8EA-318319004DBA}">
      <dgm:prSet phldrT="[Text]" phldr="0"/>
      <dgm:spPr/>
      <dgm:t>
        <a:bodyPr/>
        <a:lstStyle/>
        <a:p>
          <a:pPr rtl="0"/>
          <a:r>
            <a:rPr lang="en-US">
              <a:latin typeface="Roboto"/>
              <a:ea typeface="Roboto"/>
              <a:cs typeface="Roboto"/>
            </a:rPr>
            <a:t>Provide resources and technical support to early adopters</a:t>
          </a:r>
        </a:p>
      </dgm:t>
    </dgm:pt>
    <dgm:pt modelId="{B9CA6719-A9E4-437F-968D-2A151133298D}" type="parTrans" cxnId="{54B9CEFC-9782-4B3A-87E8-3EF79FB2EB59}">
      <dgm:prSet/>
      <dgm:spPr/>
      <dgm:t>
        <a:bodyPr/>
        <a:lstStyle/>
        <a:p>
          <a:endParaRPr lang="en-US"/>
        </a:p>
      </dgm:t>
    </dgm:pt>
    <dgm:pt modelId="{098D4E57-D905-41D5-AF6A-CAD43D26FE6D}" type="sibTrans" cxnId="{54B9CEFC-9782-4B3A-87E8-3EF79FB2EB59}">
      <dgm:prSet/>
      <dgm:spPr/>
      <dgm:t>
        <a:bodyPr/>
        <a:lstStyle/>
        <a:p>
          <a:endParaRPr lang="en-US"/>
        </a:p>
      </dgm:t>
    </dgm:pt>
    <dgm:pt modelId="{A333D9AF-55A2-4101-9661-A3B18C5DFEC4}">
      <dgm:prSet phldr="0"/>
      <dgm:spPr/>
      <dgm:t>
        <a:bodyPr/>
        <a:lstStyle/>
        <a:p>
          <a:pPr rtl="0"/>
          <a:r>
            <a:rPr lang="en-US">
              <a:latin typeface="Roboto"/>
              <a:ea typeface="Roboto"/>
              <a:cs typeface="Roboto"/>
            </a:rPr>
            <a:t>Conduct outreach to market actors to build awareness</a:t>
          </a:r>
        </a:p>
      </dgm:t>
    </dgm:pt>
    <dgm:pt modelId="{1498BCA8-59F0-41AD-9CE2-CA445893D8A8}" type="parTrans" cxnId="{E3092F4C-AFA6-481A-B3D0-4E7FC371C5F3}">
      <dgm:prSet/>
      <dgm:spPr/>
      <dgm:t>
        <a:bodyPr/>
        <a:lstStyle/>
        <a:p>
          <a:endParaRPr lang="en-US"/>
        </a:p>
      </dgm:t>
    </dgm:pt>
    <dgm:pt modelId="{A07560B5-FAD6-4843-8216-4A776D35D925}" type="sibTrans" cxnId="{E3092F4C-AFA6-481A-B3D0-4E7FC371C5F3}">
      <dgm:prSet/>
      <dgm:spPr/>
      <dgm:t>
        <a:bodyPr/>
        <a:lstStyle/>
        <a:p>
          <a:endParaRPr lang="en-US"/>
        </a:p>
      </dgm:t>
    </dgm:pt>
    <dgm:pt modelId="{B1DB2C70-7E95-413D-943E-3411F5410B86}">
      <dgm:prSet phldr="0"/>
      <dgm:spPr/>
      <dgm:t>
        <a:bodyPr/>
        <a:lstStyle/>
        <a:p>
          <a:pPr rtl="0"/>
          <a:r>
            <a:rPr lang="en-US" b="0">
              <a:latin typeface="Roboto"/>
              <a:ea typeface="Roboto"/>
              <a:cs typeface="Roboto"/>
            </a:rPr>
            <a:t>Advance codes and code compliance</a:t>
          </a:r>
        </a:p>
      </dgm:t>
    </dgm:pt>
    <dgm:pt modelId="{DD97F5CE-9AA3-433B-9D43-4632A99E7BF2}" type="parTrans" cxnId="{64A6F834-406D-4214-8149-318938D9618D}">
      <dgm:prSet/>
      <dgm:spPr/>
      <dgm:t>
        <a:bodyPr/>
        <a:lstStyle/>
        <a:p>
          <a:endParaRPr lang="en-US"/>
        </a:p>
      </dgm:t>
    </dgm:pt>
    <dgm:pt modelId="{46085522-F12D-4AF6-9381-265D2F3D47ED}" type="sibTrans" cxnId="{64A6F834-406D-4214-8149-318938D9618D}">
      <dgm:prSet/>
      <dgm:spPr/>
      <dgm:t>
        <a:bodyPr/>
        <a:lstStyle/>
        <a:p>
          <a:endParaRPr lang="en-US"/>
        </a:p>
      </dgm:t>
    </dgm:pt>
    <dgm:pt modelId="{600E33DE-D64F-4408-A3DD-479DEEC6EE5D}">
      <dgm:prSet phldr="0"/>
      <dgm:spPr/>
      <dgm:t>
        <a:bodyPr/>
        <a:lstStyle/>
        <a:p>
          <a:pPr rtl="0"/>
          <a:r>
            <a:rPr lang="en-US">
              <a:latin typeface="Roboto"/>
              <a:ea typeface="Roboto"/>
              <a:cs typeface="Roboto"/>
            </a:rPr>
            <a:t>Collaborate with utilizes and national partners to align offerings</a:t>
          </a:r>
        </a:p>
      </dgm:t>
    </dgm:pt>
    <dgm:pt modelId="{789BC79B-C15C-4FD8-9FE1-D9080C3A5FBA}" type="parTrans" cxnId="{2AD1BDC0-9EA2-4657-8BC2-15489A7FD2FF}">
      <dgm:prSet/>
      <dgm:spPr/>
      <dgm:t>
        <a:bodyPr/>
        <a:lstStyle/>
        <a:p>
          <a:endParaRPr lang="en-US"/>
        </a:p>
      </dgm:t>
    </dgm:pt>
    <dgm:pt modelId="{6D0BA222-BA68-4ED3-8681-25CFD0CD4E6C}" type="sibTrans" cxnId="{2AD1BDC0-9EA2-4657-8BC2-15489A7FD2FF}">
      <dgm:prSet/>
      <dgm:spPr/>
      <dgm:t>
        <a:bodyPr/>
        <a:lstStyle/>
        <a:p>
          <a:endParaRPr lang="en-US"/>
        </a:p>
      </dgm:t>
    </dgm:pt>
    <dgm:pt modelId="{4C157A77-E3BB-4566-A5CA-139C8036AF18}">
      <dgm:prSet phldr="0"/>
      <dgm:spPr/>
      <dgm:t>
        <a:bodyPr/>
        <a:lstStyle/>
        <a:p>
          <a:pPr rtl="0"/>
          <a:r>
            <a:rPr lang="en-US">
              <a:latin typeface="Roboto"/>
              <a:ea typeface="Roboto"/>
              <a:cs typeface="Roboto"/>
            </a:rPr>
            <a:t>Deliver trainings to increase knowledge and experience</a:t>
          </a:r>
        </a:p>
      </dgm:t>
    </dgm:pt>
    <dgm:pt modelId="{323289CA-E2B1-4249-B89A-BE66A5A5D60E}" type="parTrans" cxnId="{8F92A44F-FDCD-44FD-AC52-6CEF4098B375}">
      <dgm:prSet/>
      <dgm:spPr/>
      <dgm:t>
        <a:bodyPr/>
        <a:lstStyle/>
        <a:p>
          <a:endParaRPr lang="en-US"/>
        </a:p>
      </dgm:t>
    </dgm:pt>
    <dgm:pt modelId="{1DD31EA4-73BD-46F4-B5D6-2BE71E66E4A4}" type="sibTrans" cxnId="{8F92A44F-FDCD-44FD-AC52-6CEF4098B375}">
      <dgm:prSet/>
      <dgm:spPr/>
      <dgm:t>
        <a:bodyPr/>
        <a:lstStyle/>
        <a:p>
          <a:endParaRPr lang="en-US"/>
        </a:p>
      </dgm:t>
    </dgm:pt>
    <dgm:pt modelId="{B7FB2F94-E568-4E1A-A47A-E721E71EE7C8}" type="pres">
      <dgm:prSet presAssocID="{4C648269-CACE-4B71-B0D3-9E06380C6CDA}" presName="Name0" presStyleCnt="0">
        <dgm:presLayoutVars>
          <dgm:chMax val="7"/>
          <dgm:chPref val="7"/>
          <dgm:dir/>
        </dgm:presLayoutVars>
      </dgm:prSet>
      <dgm:spPr/>
    </dgm:pt>
    <dgm:pt modelId="{0654ABFF-E698-49A6-8279-A99F10D6432E}" type="pres">
      <dgm:prSet presAssocID="{4C648269-CACE-4B71-B0D3-9E06380C6CDA}" presName="Name1" presStyleCnt="0"/>
      <dgm:spPr/>
    </dgm:pt>
    <dgm:pt modelId="{EE753CD3-81CD-4122-89EE-EB45BA70A3B3}" type="pres">
      <dgm:prSet presAssocID="{4C648269-CACE-4B71-B0D3-9E06380C6CDA}" presName="cycle" presStyleCnt="0"/>
      <dgm:spPr/>
    </dgm:pt>
    <dgm:pt modelId="{7AC6F37E-0760-47E0-9301-DB79D9734546}" type="pres">
      <dgm:prSet presAssocID="{4C648269-CACE-4B71-B0D3-9E06380C6CDA}" presName="srcNode" presStyleLbl="node1" presStyleIdx="0" presStyleCnt="6"/>
      <dgm:spPr/>
    </dgm:pt>
    <dgm:pt modelId="{711C6546-56D4-4960-9640-9DF19AB0679B}" type="pres">
      <dgm:prSet presAssocID="{4C648269-CACE-4B71-B0D3-9E06380C6CDA}" presName="conn" presStyleLbl="parChTrans1D2" presStyleIdx="0" presStyleCnt="1"/>
      <dgm:spPr/>
    </dgm:pt>
    <dgm:pt modelId="{670660C8-87A0-4439-858A-7D7D13F9BB26}" type="pres">
      <dgm:prSet presAssocID="{4C648269-CACE-4B71-B0D3-9E06380C6CDA}" presName="extraNode" presStyleLbl="node1" presStyleIdx="0" presStyleCnt="6"/>
      <dgm:spPr/>
    </dgm:pt>
    <dgm:pt modelId="{41E9FBD5-85BF-4D21-BCD0-E282AB27970E}" type="pres">
      <dgm:prSet presAssocID="{4C648269-CACE-4B71-B0D3-9E06380C6CDA}" presName="dstNode" presStyleLbl="node1" presStyleIdx="0" presStyleCnt="6"/>
      <dgm:spPr/>
    </dgm:pt>
    <dgm:pt modelId="{89071D3D-211F-4B95-8799-088FB53057FF}" type="pres">
      <dgm:prSet presAssocID="{7ABF0DF8-1ABE-4760-A220-F89411075437}" presName="text_1" presStyleLbl="node1" presStyleIdx="0" presStyleCnt="6">
        <dgm:presLayoutVars>
          <dgm:bulletEnabled val="1"/>
        </dgm:presLayoutVars>
      </dgm:prSet>
      <dgm:spPr/>
    </dgm:pt>
    <dgm:pt modelId="{49DE7658-BE63-4DFE-8FA2-F2E775260FC3}" type="pres">
      <dgm:prSet presAssocID="{7ABF0DF8-1ABE-4760-A220-F89411075437}" presName="accent_1" presStyleCnt="0"/>
      <dgm:spPr/>
    </dgm:pt>
    <dgm:pt modelId="{898BE53D-2032-4D83-98A9-DC26935C1233}" type="pres">
      <dgm:prSet presAssocID="{7ABF0DF8-1ABE-4760-A220-F89411075437}" presName="accentRepeatNode" presStyleLbl="solidFgAcc1" presStyleIdx="0" presStyleCnt="6"/>
      <dgm:spPr>
        <a:solidFill>
          <a:schemeClr val="accent1"/>
        </a:solidFill>
      </dgm:spPr>
    </dgm:pt>
    <dgm:pt modelId="{80AC8205-4066-4551-A450-298CEC069BE8}" type="pres">
      <dgm:prSet presAssocID="{74C14EEF-6359-44BA-B8EA-318319004DBA}" presName="text_2" presStyleLbl="node1" presStyleIdx="1" presStyleCnt="6">
        <dgm:presLayoutVars>
          <dgm:bulletEnabled val="1"/>
        </dgm:presLayoutVars>
      </dgm:prSet>
      <dgm:spPr/>
    </dgm:pt>
    <dgm:pt modelId="{77C55349-56B5-4112-8FF1-3D65EA4B8D4B}" type="pres">
      <dgm:prSet presAssocID="{74C14EEF-6359-44BA-B8EA-318319004DBA}" presName="accent_2" presStyleCnt="0"/>
      <dgm:spPr/>
    </dgm:pt>
    <dgm:pt modelId="{220637DC-CDAD-483A-AB3F-4C919F59CA4B}" type="pres">
      <dgm:prSet presAssocID="{74C14EEF-6359-44BA-B8EA-318319004DBA}" presName="accentRepeatNode" presStyleLbl="solidFgAcc1" presStyleIdx="1" presStyleCnt="6"/>
      <dgm:spPr>
        <a:solidFill>
          <a:schemeClr val="accent1"/>
        </a:solidFill>
      </dgm:spPr>
    </dgm:pt>
    <dgm:pt modelId="{B87029DD-D709-4BEF-8C29-55720B46E330}" type="pres">
      <dgm:prSet presAssocID="{4C157A77-E3BB-4566-A5CA-139C8036AF18}" presName="text_3" presStyleLbl="node1" presStyleIdx="2" presStyleCnt="6" custLinFactNeighborX="476">
        <dgm:presLayoutVars>
          <dgm:bulletEnabled val="1"/>
        </dgm:presLayoutVars>
      </dgm:prSet>
      <dgm:spPr/>
    </dgm:pt>
    <dgm:pt modelId="{1AA06F15-8493-46FD-860E-16DB0B298BF9}" type="pres">
      <dgm:prSet presAssocID="{4C157A77-E3BB-4566-A5CA-139C8036AF18}" presName="accent_3" presStyleCnt="0"/>
      <dgm:spPr/>
    </dgm:pt>
    <dgm:pt modelId="{9FA73E76-869A-4A9C-85E8-EEB924FFA1BF}" type="pres">
      <dgm:prSet presAssocID="{4C157A77-E3BB-4566-A5CA-139C8036AF18}" presName="accentRepeatNode" presStyleLbl="solidFgAcc1" presStyleIdx="2" presStyleCnt="6"/>
      <dgm:spPr>
        <a:solidFill>
          <a:schemeClr val="accent1"/>
        </a:solidFill>
      </dgm:spPr>
    </dgm:pt>
    <dgm:pt modelId="{5CC7070E-1E73-4CDB-8EB9-3DF87D464BEC}" type="pres">
      <dgm:prSet presAssocID="{A333D9AF-55A2-4101-9661-A3B18C5DFEC4}" presName="text_4" presStyleLbl="node1" presStyleIdx="3" presStyleCnt="6">
        <dgm:presLayoutVars>
          <dgm:bulletEnabled val="1"/>
        </dgm:presLayoutVars>
      </dgm:prSet>
      <dgm:spPr/>
    </dgm:pt>
    <dgm:pt modelId="{130C4726-190B-47C8-8497-A227AD6BE62E}" type="pres">
      <dgm:prSet presAssocID="{A333D9AF-55A2-4101-9661-A3B18C5DFEC4}" presName="accent_4" presStyleCnt="0"/>
      <dgm:spPr/>
    </dgm:pt>
    <dgm:pt modelId="{3FCD69D3-F9FB-4C7F-A726-5540FA311651}" type="pres">
      <dgm:prSet presAssocID="{A333D9AF-55A2-4101-9661-A3B18C5DFEC4}" presName="accentRepeatNode" presStyleLbl="solidFgAcc1" presStyleIdx="3" presStyleCnt="6"/>
      <dgm:spPr>
        <a:solidFill>
          <a:schemeClr val="accent1"/>
        </a:solidFill>
      </dgm:spPr>
    </dgm:pt>
    <dgm:pt modelId="{FE4D0F4F-FCE0-43A3-B808-570C07EA3455}" type="pres">
      <dgm:prSet presAssocID="{600E33DE-D64F-4408-A3DD-479DEEC6EE5D}" presName="text_5" presStyleLbl="node1" presStyleIdx="4" presStyleCnt="6">
        <dgm:presLayoutVars>
          <dgm:bulletEnabled val="1"/>
        </dgm:presLayoutVars>
      </dgm:prSet>
      <dgm:spPr/>
    </dgm:pt>
    <dgm:pt modelId="{D2524771-F858-4FAC-9AF6-57CE1E441219}" type="pres">
      <dgm:prSet presAssocID="{600E33DE-D64F-4408-A3DD-479DEEC6EE5D}" presName="accent_5" presStyleCnt="0"/>
      <dgm:spPr/>
    </dgm:pt>
    <dgm:pt modelId="{AE23EDCA-4718-4637-8833-BA084E9AA229}" type="pres">
      <dgm:prSet presAssocID="{600E33DE-D64F-4408-A3DD-479DEEC6EE5D}" presName="accentRepeatNode" presStyleLbl="solidFgAcc1" presStyleIdx="4" presStyleCnt="6"/>
      <dgm:spPr>
        <a:solidFill>
          <a:srgbClr val="2C77BD"/>
        </a:solidFill>
      </dgm:spPr>
    </dgm:pt>
    <dgm:pt modelId="{507D3470-8BDE-4CC4-A34B-B7562854F067}" type="pres">
      <dgm:prSet presAssocID="{B1DB2C70-7E95-413D-943E-3411F5410B86}" presName="text_6" presStyleLbl="node1" presStyleIdx="5" presStyleCnt="6" custScaleX="81116" custLinFactNeighborX="-7047" custLinFactNeighborY="8334">
        <dgm:presLayoutVars>
          <dgm:bulletEnabled val="1"/>
        </dgm:presLayoutVars>
      </dgm:prSet>
      <dgm:spPr/>
    </dgm:pt>
    <dgm:pt modelId="{399396FE-8DB2-4BE8-ACF4-8ED5CD7D30D7}" type="pres">
      <dgm:prSet presAssocID="{B1DB2C70-7E95-413D-943E-3411F5410B86}" presName="accent_6" presStyleCnt="0"/>
      <dgm:spPr/>
    </dgm:pt>
    <dgm:pt modelId="{BAEF6AF3-1053-4BBC-B2F3-DC00A4064FDB}" type="pres">
      <dgm:prSet presAssocID="{B1DB2C70-7E95-413D-943E-3411F5410B86}" presName="accentRepeatNode" presStyleLbl="solidFgAcc1" presStyleIdx="5" presStyleCnt="6"/>
      <dgm:spPr>
        <a:solidFill>
          <a:srgbClr val="2C77BD"/>
        </a:solidFill>
      </dgm:spPr>
    </dgm:pt>
  </dgm:ptLst>
  <dgm:cxnLst>
    <dgm:cxn modelId="{F0B2711D-BD98-4FC7-8DA7-327CE6B4BBAB}" type="presOf" srcId="{4C157A77-E3BB-4566-A5CA-139C8036AF18}" destId="{B87029DD-D709-4BEF-8C29-55720B46E330}" srcOrd="0" destOrd="0" presId="urn:microsoft.com/office/officeart/2008/layout/VerticalCurvedList"/>
    <dgm:cxn modelId="{2A87B723-B469-48C3-B78D-0FE758921363}" type="presOf" srcId="{B1DB2C70-7E95-413D-943E-3411F5410B86}" destId="{507D3470-8BDE-4CC4-A34B-B7562854F067}" srcOrd="0" destOrd="0" presId="urn:microsoft.com/office/officeart/2008/layout/VerticalCurvedList"/>
    <dgm:cxn modelId="{5DFF682C-8136-45D1-A68B-C537CAE344F1}" type="presOf" srcId="{BF3E2B02-696A-48E5-9D69-76C8366090C5}" destId="{711C6546-56D4-4960-9640-9DF19AB0679B}" srcOrd="0" destOrd="0" presId="urn:microsoft.com/office/officeart/2008/layout/VerticalCurvedList"/>
    <dgm:cxn modelId="{64A6F834-406D-4214-8149-318938D9618D}" srcId="{4C648269-CACE-4B71-B0D3-9E06380C6CDA}" destId="{B1DB2C70-7E95-413D-943E-3411F5410B86}" srcOrd="5" destOrd="0" parTransId="{DD97F5CE-9AA3-433B-9D43-4632A99E7BF2}" sibTransId="{46085522-F12D-4AF6-9381-265D2F3D47ED}"/>
    <dgm:cxn modelId="{6074784A-5905-46AA-A436-920B337072FA}" type="presOf" srcId="{4C648269-CACE-4B71-B0D3-9E06380C6CDA}" destId="{B7FB2F94-E568-4E1A-A47A-E721E71EE7C8}" srcOrd="0" destOrd="0" presId="urn:microsoft.com/office/officeart/2008/layout/VerticalCurvedList"/>
    <dgm:cxn modelId="{E3092F4C-AFA6-481A-B3D0-4E7FC371C5F3}" srcId="{4C648269-CACE-4B71-B0D3-9E06380C6CDA}" destId="{A333D9AF-55A2-4101-9661-A3B18C5DFEC4}" srcOrd="3" destOrd="0" parTransId="{1498BCA8-59F0-41AD-9CE2-CA445893D8A8}" sibTransId="{A07560B5-FAD6-4843-8216-4A776D35D925}"/>
    <dgm:cxn modelId="{7A1E574F-0435-4C59-A108-D9500E64DE95}" type="presOf" srcId="{A333D9AF-55A2-4101-9661-A3B18C5DFEC4}" destId="{5CC7070E-1E73-4CDB-8EB9-3DF87D464BEC}" srcOrd="0" destOrd="0" presId="urn:microsoft.com/office/officeart/2008/layout/VerticalCurvedList"/>
    <dgm:cxn modelId="{8F92A44F-FDCD-44FD-AC52-6CEF4098B375}" srcId="{4C648269-CACE-4B71-B0D3-9E06380C6CDA}" destId="{4C157A77-E3BB-4566-A5CA-139C8036AF18}" srcOrd="2" destOrd="0" parTransId="{323289CA-E2B1-4249-B89A-BE66A5A5D60E}" sibTransId="{1DD31EA4-73BD-46F4-B5D6-2BE71E66E4A4}"/>
    <dgm:cxn modelId="{A79E1552-5D07-48DC-A39C-DB6268D8CFA0}" type="presOf" srcId="{600E33DE-D64F-4408-A3DD-479DEEC6EE5D}" destId="{FE4D0F4F-FCE0-43A3-B808-570C07EA3455}" srcOrd="0" destOrd="0" presId="urn:microsoft.com/office/officeart/2008/layout/VerticalCurvedList"/>
    <dgm:cxn modelId="{4CA6A295-D229-4012-B7B7-C4A63E4B2B38}" type="presOf" srcId="{74C14EEF-6359-44BA-B8EA-318319004DBA}" destId="{80AC8205-4066-4551-A450-298CEC069BE8}" srcOrd="0" destOrd="0" presId="urn:microsoft.com/office/officeart/2008/layout/VerticalCurvedList"/>
    <dgm:cxn modelId="{2AD1BDC0-9EA2-4657-8BC2-15489A7FD2FF}" srcId="{4C648269-CACE-4B71-B0D3-9E06380C6CDA}" destId="{600E33DE-D64F-4408-A3DD-479DEEC6EE5D}" srcOrd="4" destOrd="0" parTransId="{789BC79B-C15C-4FD8-9FE1-D9080C3A5FBA}" sibTransId="{6D0BA222-BA68-4ED3-8681-25CFD0CD4E6C}"/>
    <dgm:cxn modelId="{D92465DF-3D69-49E2-A064-8CBE9B0EAD34}" type="presOf" srcId="{7ABF0DF8-1ABE-4760-A220-F89411075437}" destId="{89071D3D-211F-4B95-8799-088FB53057FF}" srcOrd="0" destOrd="0" presId="urn:microsoft.com/office/officeart/2008/layout/VerticalCurvedList"/>
    <dgm:cxn modelId="{04CDA2E5-335F-45D1-9827-952210979319}" srcId="{4C648269-CACE-4B71-B0D3-9E06380C6CDA}" destId="{7ABF0DF8-1ABE-4760-A220-F89411075437}" srcOrd="0" destOrd="0" parTransId="{6E096F9C-19E1-43D4-8286-CED2AE233208}" sibTransId="{BF3E2B02-696A-48E5-9D69-76C8366090C5}"/>
    <dgm:cxn modelId="{54B9CEFC-9782-4B3A-87E8-3EF79FB2EB59}" srcId="{4C648269-CACE-4B71-B0D3-9E06380C6CDA}" destId="{74C14EEF-6359-44BA-B8EA-318319004DBA}" srcOrd="1" destOrd="0" parTransId="{B9CA6719-A9E4-437F-968D-2A151133298D}" sibTransId="{098D4E57-D905-41D5-AF6A-CAD43D26FE6D}"/>
    <dgm:cxn modelId="{A13C1C95-F1A7-4F04-8EDF-BEE0584E4A36}" type="presParOf" srcId="{B7FB2F94-E568-4E1A-A47A-E721E71EE7C8}" destId="{0654ABFF-E698-49A6-8279-A99F10D6432E}" srcOrd="0" destOrd="0" presId="urn:microsoft.com/office/officeart/2008/layout/VerticalCurvedList"/>
    <dgm:cxn modelId="{62F4CBDF-604D-45FF-96FF-D1401D5B79A1}" type="presParOf" srcId="{0654ABFF-E698-49A6-8279-A99F10D6432E}" destId="{EE753CD3-81CD-4122-89EE-EB45BA70A3B3}" srcOrd="0" destOrd="0" presId="urn:microsoft.com/office/officeart/2008/layout/VerticalCurvedList"/>
    <dgm:cxn modelId="{256BC773-4C27-454F-B337-84412F84A9FE}" type="presParOf" srcId="{EE753CD3-81CD-4122-89EE-EB45BA70A3B3}" destId="{7AC6F37E-0760-47E0-9301-DB79D9734546}" srcOrd="0" destOrd="0" presId="urn:microsoft.com/office/officeart/2008/layout/VerticalCurvedList"/>
    <dgm:cxn modelId="{26BDC07C-B0BA-4CC4-89E9-26E293A0C892}" type="presParOf" srcId="{EE753CD3-81CD-4122-89EE-EB45BA70A3B3}" destId="{711C6546-56D4-4960-9640-9DF19AB0679B}" srcOrd="1" destOrd="0" presId="urn:microsoft.com/office/officeart/2008/layout/VerticalCurvedList"/>
    <dgm:cxn modelId="{14DA4B14-C749-4CE8-A624-B712D6FBC30C}" type="presParOf" srcId="{EE753CD3-81CD-4122-89EE-EB45BA70A3B3}" destId="{670660C8-87A0-4439-858A-7D7D13F9BB26}" srcOrd="2" destOrd="0" presId="urn:microsoft.com/office/officeart/2008/layout/VerticalCurvedList"/>
    <dgm:cxn modelId="{26C9C41E-7D95-4B9D-A80B-E236266317D2}" type="presParOf" srcId="{EE753CD3-81CD-4122-89EE-EB45BA70A3B3}" destId="{41E9FBD5-85BF-4D21-BCD0-E282AB27970E}" srcOrd="3" destOrd="0" presId="urn:microsoft.com/office/officeart/2008/layout/VerticalCurvedList"/>
    <dgm:cxn modelId="{918D82ED-E716-431B-831F-DFCA6F9D720B}" type="presParOf" srcId="{0654ABFF-E698-49A6-8279-A99F10D6432E}" destId="{89071D3D-211F-4B95-8799-088FB53057FF}" srcOrd="1" destOrd="0" presId="urn:microsoft.com/office/officeart/2008/layout/VerticalCurvedList"/>
    <dgm:cxn modelId="{E80B4DA3-E039-436F-99D3-7797C19FD251}" type="presParOf" srcId="{0654ABFF-E698-49A6-8279-A99F10D6432E}" destId="{49DE7658-BE63-4DFE-8FA2-F2E775260FC3}" srcOrd="2" destOrd="0" presId="urn:microsoft.com/office/officeart/2008/layout/VerticalCurvedList"/>
    <dgm:cxn modelId="{9B62E3A7-74B5-465A-AA23-1B0F54512A82}" type="presParOf" srcId="{49DE7658-BE63-4DFE-8FA2-F2E775260FC3}" destId="{898BE53D-2032-4D83-98A9-DC26935C1233}" srcOrd="0" destOrd="0" presId="urn:microsoft.com/office/officeart/2008/layout/VerticalCurvedList"/>
    <dgm:cxn modelId="{726BC967-DB10-4394-8FB6-09B10512E280}" type="presParOf" srcId="{0654ABFF-E698-49A6-8279-A99F10D6432E}" destId="{80AC8205-4066-4551-A450-298CEC069BE8}" srcOrd="3" destOrd="0" presId="urn:microsoft.com/office/officeart/2008/layout/VerticalCurvedList"/>
    <dgm:cxn modelId="{D899C63C-0905-44C2-928A-389EC092BD9E}" type="presParOf" srcId="{0654ABFF-E698-49A6-8279-A99F10D6432E}" destId="{77C55349-56B5-4112-8FF1-3D65EA4B8D4B}" srcOrd="4" destOrd="0" presId="urn:microsoft.com/office/officeart/2008/layout/VerticalCurvedList"/>
    <dgm:cxn modelId="{DF6CB7FB-159A-49BD-AECB-47F5056AFD40}" type="presParOf" srcId="{77C55349-56B5-4112-8FF1-3D65EA4B8D4B}" destId="{220637DC-CDAD-483A-AB3F-4C919F59CA4B}" srcOrd="0" destOrd="0" presId="urn:microsoft.com/office/officeart/2008/layout/VerticalCurvedList"/>
    <dgm:cxn modelId="{428D8687-DD4D-473D-AEE9-558675340EC4}" type="presParOf" srcId="{0654ABFF-E698-49A6-8279-A99F10D6432E}" destId="{B87029DD-D709-4BEF-8C29-55720B46E330}" srcOrd="5" destOrd="0" presId="urn:microsoft.com/office/officeart/2008/layout/VerticalCurvedList"/>
    <dgm:cxn modelId="{F48C497E-CCEF-4A73-8510-46B08E7A600A}" type="presParOf" srcId="{0654ABFF-E698-49A6-8279-A99F10D6432E}" destId="{1AA06F15-8493-46FD-860E-16DB0B298BF9}" srcOrd="6" destOrd="0" presId="urn:microsoft.com/office/officeart/2008/layout/VerticalCurvedList"/>
    <dgm:cxn modelId="{4832DF02-35A9-461C-8FFE-34358237F416}" type="presParOf" srcId="{1AA06F15-8493-46FD-860E-16DB0B298BF9}" destId="{9FA73E76-869A-4A9C-85E8-EEB924FFA1BF}" srcOrd="0" destOrd="0" presId="urn:microsoft.com/office/officeart/2008/layout/VerticalCurvedList"/>
    <dgm:cxn modelId="{E5783E11-6C74-45DC-963A-9B2F5B9CCFC6}" type="presParOf" srcId="{0654ABFF-E698-49A6-8279-A99F10D6432E}" destId="{5CC7070E-1E73-4CDB-8EB9-3DF87D464BEC}" srcOrd="7" destOrd="0" presId="urn:microsoft.com/office/officeart/2008/layout/VerticalCurvedList"/>
    <dgm:cxn modelId="{BC0279F2-2E7F-47F7-93E1-BAEE15308DFB}" type="presParOf" srcId="{0654ABFF-E698-49A6-8279-A99F10D6432E}" destId="{130C4726-190B-47C8-8497-A227AD6BE62E}" srcOrd="8" destOrd="0" presId="urn:microsoft.com/office/officeart/2008/layout/VerticalCurvedList"/>
    <dgm:cxn modelId="{CC98395B-06BB-4643-8755-C026042325E5}" type="presParOf" srcId="{130C4726-190B-47C8-8497-A227AD6BE62E}" destId="{3FCD69D3-F9FB-4C7F-A726-5540FA311651}" srcOrd="0" destOrd="0" presId="urn:microsoft.com/office/officeart/2008/layout/VerticalCurvedList"/>
    <dgm:cxn modelId="{9E6EBAC4-EBFC-45E7-89BC-02DF59C2D212}" type="presParOf" srcId="{0654ABFF-E698-49A6-8279-A99F10D6432E}" destId="{FE4D0F4F-FCE0-43A3-B808-570C07EA3455}" srcOrd="9" destOrd="0" presId="urn:microsoft.com/office/officeart/2008/layout/VerticalCurvedList"/>
    <dgm:cxn modelId="{899BE1B4-881A-4A57-9284-6EAAB6AADEAF}" type="presParOf" srcId="{0654ABFF-E698-49A6-8279-A99F10D6432E}" destId="{D2524771-F858-4FAC-9AF6-57CE1E441219}" srcOrd="10" destOrd="0" presId="urn:microsoft.com/office/officeart/2008/layout/VerticalCurvedList"/>
    <dgm:cxn modelId="{7444362F-6DCF-4B88-A895-2F56AB4699EC}" type="presParOf" srcId="{D2524771-F858-4FAC-9AF6-57CE1E441219}" destId="{AE23EDCA-4718-4637-8833-BA084E9AA229}" srcOrd="0" destOrd="0" presId="urn:microsoft.com/office/officeart/2008/layout/VerticalCurvedList"/>
    <dgm:cxn modelId="{FC880825-AA3E-4F30-87AC-27EF9EBDB4D5}" type="presParOf" srcId="{0654ABFF-E698-49A6-8279-A99F10D6432E}" destId="{507D3470-8BDE-4CC4-A34B-B7562854F067}" srcOrd="11" destOrd="0" presId="urn:microsoft.com/office/officeart/2008/layout/VerticalCurvedList"/>
    <dgm:cxn modelId="{712605AE-4C4D-455C-87B5-85FED48112C1}" type="presParOf" srcId="{0654ABFF-E698-49A6-8279-A99F10D6432E}" destId="{399396FE-8DB2-4BE8-ACF4-8ED5CD7D30D7}" srcOrd="12" destOrd="0" presId="urn:microsoft.com/office/officeart/2008/layout/VerticalCurvedList"/>
    <dgm:cxn modelId="{B1AA5F20-2DFC-4C8C-AB71-E9B42C8F99D9}" type="presParOf" srcId="{399396FE-8DB2-4BE8-ACF4-8ED5CD7D30D7}" destId="{BAEF6AF3-1053-4BBC-B2F3-DC00A4064FD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314F6-7115-4AF4-BCE9-6445921CE9D8}">
      <dsp:nvSpPr>
        <dsp:cNvPr id="0" name=""/>
        <dsp:cNvSpPr/>
      </dsp:nvSpPr>
      <dsp:spPr>
        <a:xfrm>
          <a:off x="0" y="44368"/>
          <a:ext cx="7559802" cy="8236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14999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latin typeface="+mn-lt"/>
            </a:rPr>
            <a:t>Welcome</a:t>
          </a:r>
        </a:p>
      </dsp:txBody>
      <dsp:txXfrm>
        <a:off x="40209" y="84577"/>
        <a:ext cx="7479384" cy="743262"/>
      </dsp:txXfrm>
    </dsp:sp>
    <dsp:sp modelId="{4AAD3312-A21C-4F0F-9DAD-C88F9FF9F3DC}">
      <dsp:nvSpPr>
        <dsp:cNvPr id="0" name=""/>
        <dsp:cNvSpPr/>
      </dsp:nvSpPr>
      <dsp:spPr>
        <a:xfrm>
          <a:off x="0" y="979850"/>
          <a:ext cx="7559802" cy="823680"/>
        </a:xfrm>
        <a:prstGeom prst="roundRect">
          <a:avLst/>
        </a:prstGeom>
        <a:solidFill>
          <a:schemeClr val="accent2">
            <a:hueOff val="1148536"/>
            <a:satOff val="4431"/>
            <a:lumOff val="5294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14999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n-lt"/>
            </a:rPr>
            <a:t>Topic Introduction</a:t>
          </a:r>
        </a:p>
      </dsp:txBody>
      <dsp:txXfrm>
        <a:off x="40209" y="1020059"/>
        <a:ext cx="7479384" cy="743262"/>
      </dsp:txXfrm>
    </dsp:sp>
    <dsp:sp modelId="{04CB3B4D-9F69-4423-B08C-0CE6788DACD1}">
      <dsp:nvSpPr>
        <dsp:cNvPr id="0" name=""/>
        <dsp:cNvSpPr/>
      </dsp:nvSpPr>
      <dsp:spPr>
        <a:xfrm>
          <a:off x="0" y="1930250"/>
          <a:ext cx="7559802" cy="823680"/>
        </a:xfrm>
        <a:prstGeom prst="roundRect">
          <a:avLst/>
        </a:prstGeom>
        <a:solidFill>
          <a:schemeClr val="accent2">
            <a:hueOff val="2297073"/>
            <a:satOff val="8862"/>
            <a:lumOff val="10588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14999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+mn-lt"/>
            </a:rPr>
            <a:t>LLLC Implementation </a:t>
          </a:r>
          <a:endParaRPr lang="en-US" sz="2000" b="1" kern="1200" dirty="0">
            <a:latin typeface="+mn-lt"/>
          </a:endParaRPr>
        </a:p>
      </dsp:txBody>
      <dsp:txXfrm>
        <a:off x="40209" y="1970459"/>
        <a:ext cx="7479384" cy="743262"/>
      </dsp:txXfrm>
    </dsp:sp>
    <dsp:sp modelId="{A3D1AC9B-AD08-404C-A5E0-C8EB10C3D81F}">
      <dsp:nvSpPr>
        <dsp:cNvPr id="0" name=""/>
        <dsp:cNvSpPr/>
      </dsp:nvSpPr>
      <dsp:spPr>
        <a:xfrm>
          <a:off x="0" y="2753930"/>
          <a:ext cx="7559802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2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14999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600" b="1" i="1" kern="1200" dirty="0"/>
            <a:t>Ed McGlynn – </a:t>
          </a:r>
          <a:r>
            <a:rPr lang="en-US" sz="1600" i="1" kern="1200" dirty="0"/>
            <a:t>Senior Manager, Commercial Market Deployment, Efficient Technology Accelerator (ETA)</a:t>
          </a:r>
          <a:endParaRPr lang="en-US" sz="1600" kern="1200" dirty="0">
            <a:latin typeface="+mn-lt"/>
          </a:endParaRPr>
        </a:p>
        <a:p>
          <a:pPr marL="171450" lvl="1" indent="-171450" algn="l" defTabSz="711200">
            <a:lnSpc>
              <a:spcPct val="114999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1" i="1" kern="1200" dirty="0"/>
            <a:t>Chris Wolgamott – </a:t>
          </a:r>
          <a:r>
            <a:rPr lang="en-US" sz="1600" i="1" kern="1200" dirty="0"/>
            <a:t>Principal Product Manager, Technology and Product Management, Northwest Energy Efficiency Alliance (NEEA)</a:t>
          </a:r>
          <a:endParaRPr lang="en-US" sz="1600" kern="1200" dirty="0">
            <a:latin typeface="+mn-lt"/>
          </a:endParaRPr>
        </a:p>
      </dsp:txBody>
      <dsp:txXfrm>
        <a:off x="0" y="2753930"/>
        <a:ext cx="7559802" cy="1366200"/>
      </dsp:txXfrm>
    </dsp:sp>
    <dsp:sp modelId="{ED0788DD-F39F-4C85-8DF7-AEF2B7BB5A7A}">
      <dsp:nvSpPr>
        <dsp:cNvPr id="0" name=""/>
        <dsp:cNvSpPr/>
      </dsp:nvSpPr>
      <dsp:spPr>
        <a:xfrm>
          <a:off x="0" y="4120131"/>
          <a:ext cx="7559802" cy="823680"/>
        </a:xfrm>
        <a:prstGeom prst="roundRect">
          <a:avLst/>
        </a:prstGeom>
        <a:solidFill>
          <a:schemeClr val="accent2">
            <a:hueOff val="3445609"/>
            <a:satOff val="13293"/>
            <a:lumOff val="15882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14999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n-lt"/>
            </a:rPr>
            <a:t>Next Steps</a:t>
          </a:r>
        </a:p>
      </dsp:txBody>
      <dsp:txXfrm>
        <a:off x="40209" y="4160340"/>
        <a:ext cx="7479384" cy="743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E417C-9819-40D0-A493-D29E19180222}">
      <dsp:nvSpPr>
        <dsp:cNvPr id="0" name=""/>
        <dsp:cNvSpPr/>
      </dsp:nvSpPr>
      <dsp:spPr>
        <a:xfrm>
          <a:off x="1371989" y="54391"/>
          <a:ext cx="2610802" cy="261080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LLLC Implementation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October 30</a:t>
          </a:r>
        </a:p>
      </dsp:txBody>
      <dsp:txXfrm>
        <a:off x="1720096" y="511282"/>
        <a:ext cx="1914588" cy="1174861"/>
      </dsp:txXfrm>
    </dsp:sp>
    <dsp:sp modelId="{8398CF60-25E0-436A-8395-E791640CCE9C}">
      <dsp:nvSpPr>
        <dsp:cNvPr id="0" name=""/>
        <dsp:cNvSpPr/>
      </dsp:nvSpPr>
      <dsp:spPr>
        <a:xfrm>
          <a:off x="2314054" y="1686143"/>
          <a:ext cx="2610802" cy="261080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NLC/LLLC Market Engagement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June 26</a:t>
          </a:r>
          <a:endParaRPr lang="en-US" sz="1200" kern="1200" dirty="0"/>
        </a:p>
      </dsp:txBody>
      <dsp:txXfrm>
        <a:off x="3112524" y="2360600"/>
        <a:ext cx="1566481" cy="1435941"/>
      </dsp:txXfrm>
    </dsp:sp>
    <dsp:sp modelId="{E680CCED-1B4B-45F6-B5AE-0AD416032152}">
      <dsp:nvSpPr>
        <dsp:cNvPr id="0" name=""/>
        <dsp:cNvSpPr/>
      </dsp:nvSpPr>
      <dsp:spPr>
        <a:xfrm>
          <a:off x="429924" y="1686143"/>
          <a:ext cx="2610802" cy="261080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NLC Implementation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April 24</a:t>
          </a:r>
          <a:endParaRPr lang="en-US" sz="1200" kern="1200" dirty="0"/>
        </a:p>
      </dsp:txBody>
      <dsp:txXfrm>
        <a:off x="675775" y="2360600"/>
        <a:ext cx="1566481" cy="14359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C6546-56D4-4960-9640-9DF19AB0679B}">
      <dsp:nvSpPr>
        <dsp:cNvPr id="0" name=""/>
        <dsp:cNvSpPr/>
      </dsp:nvSpPr>
      <dsp:spPr>
        <a:xfrm>
          <a:off x="-5898392" y="-902659"/>
          <a:ext cx="7021941" cy="7021941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071D3D-211F-4B95-8799-088FB53057FF}">
      <dsp:nvSpPr>
        <dsp:cNvPr id="0" name=""/>
        <dsp:cNvSpPr/>
      </dsp:nvSpPr>
      <dsp:spPr>
        <a:xfrm>
          <a:off x="418536" y="274707"/>
          <a:ext cx="8629523" cy="5492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93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Roboto"/>
              <a:ea typeface="Roboto"/>
              <a:cs typeface="Roboto"/>
            </a:rPr>
            <a:t>Conduct pilot projects and promote results  </a:t>
          </a:r>
        </a:p>
      </dsp:txBody>
      <dsp:txXfrm>
        <a:off x="418536" y="274707"/>
        <a:ext cx="8629523" cy="549206"/>
      </dsp:txXfrm>
    </dsp:sp>
    <dsp:sp modelId="{898BE53D-2032-4D83-98A9-DC26935C1233}">
      <dsp:nvSpPr>
        <dsp:cNvPr id="0" name=""/>
        <dsp:cNvSpPr/>
      </dsp:nvSpPr>
      <dsp:spPr>
        <a:xfrm>
          <a:off x="75282" y="206056"/>
          <a:ext cx="686507" cy="686507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C8205-4066-4551-A450-298CEC069BE8}">
      <dsp:nvSpPr>
        <dsp:cNvPr id="0" name=""/>
        <dsp:cNvSpPr/>
      </dsp:nvSpPr>
      <dsp:spPr>
        <a:xfrm>
          <a:off x="870296" y="1098412"/>
          <a:ext cx="8177763" cy="5492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932" tIns="53340" rIns="53340" bIns="5334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Roboto"/>
              <a:ea typeface="Roboto"/>
              <a:cs typeface="Roboto"/>
            </a:rPr>
            <a:t>Provide resources and technical support to early adopters</a:t>
          </a:r>
        </a:p>
      </dsp:txBody>
      <dsp:txXfrm>
        <a:off x="870296" y="1098412"/>
        <a:ext cx="8177763" cy="549206"/>
      </dsp:txXfrm>
    </dsp:sp>
    <dsp:sp modelId="{220637DC-CDAD-483A-AB3F-4C919F59CA4B}">
      <dsp:nvSpPr>
        <dsp:cNvPr id="0" name=""/>
        <dsp:cNvSpPr/>
      </dsp:nvSpPr>
      <dsp:spPr>
        <a:xfrm>
          <a:off x="527042" y="1029761"/>
          <a:ext cx="686507" cy="686507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029DD-D709-4BEF-8C29-55720B46E330}">
      <dsp:nvSpPr>
        <dsp:cNvPr id="0" name=""/>
        <dsp:cNvSpPr/>
      </dsp:nvSpPr>
      <dsp:spPr>
        <a:xfrm>
          <a:off x="1114817" y="1922116"/>
          <a:ext cx="7971185" cy="5492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932" tIns="53340" rIns="53340" bIns="5334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Roboto"/>
              <a:ea typeface="Roboto"/>
              <a:cs typeface="Roboto"/>
            </a:rPr>
            <a:t>Deliver trainings to increase knowledge and experience</a:t>
          </a:r>
        </a:p>
      </dsp:txBody>
      <dsp:txXfrm>
        <a:off x="1114817" y="1922116"/>
        <a:ext cx="7971185" cy="549206"/>
      </dsp:txXfrm>
    </dsp:sp>
    <dsp:sp modelId="{9FA73E76-869A-4A9C-85E8-EEB924FFA1BF}">
      <dsp:nvSpPr>
        <dsp:cNvPr id="0" name=""/>
        <dsp:cNvSpPr/>
      </dsp:nvSpPr>
      <dsp:spPr>
        <a:xfrm>
          <a:off x="733620" y="1853466"/>
          <a:ext cx="686507" cy="686507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7070E-1E73-4CDB-8EB9-3DF87D464BEC}">
      <dsp:nvSpPr>
        <dsp:cNvPr id="0" name=""/>
        <dsp:cNvSpPr/>
      </dsp:nvSpPr>
      <dsp:spPr>
        <a:xfrm>
          <a:off x="1076874" y="2745300"/>
          <a:ext cx="7971185" cy="5492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932" tIns="53340" rIns="53340" bIns="5334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Roboto"/>
              <a:ea typeface="Roboto"/>
              <a:cs typeface="Roboto"/>
            </a:rPr>
            <a:t>Conduct outreach to market actors to build awareness</a:t>
          </a:r>
        </a:p>
      </dsp:txBody>
      <dsp:txXfrm>
        <a:off x="1076874" y="2745300"/>
        <a:ext cx="7971185" cy="549206"/>
      </dsp:txXfrm>
    </dsp:sp>
    <dsp:sp modelId="{3FCD69D3-F9FB-4C7F-A726-5540FA311651}">
      <dsp:nvSpPr>
        <dsp:cNvPr id="0" name=""/>
        <dsp:cNvSpPr/>
      </dsp:nvSpPr>
      <dsp:spPr>
        <a:xfrm>
          <a:off x="733620" y="2676649"/>
          <a:ext cx="686507" cy="686507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D0F4F-FCE0-43A3-B808-570C07EA3455}">
      <dsp:nvSpPr>
        <dsp:cNvPr id="0" name=""/>
        <dsp:cNvSpPr/>
      </dsp:nvSpPr>
      <dsp:spPr>
        <a:xfrm>
          <a:off x="870296" y="3569004"/>
          <a:ext cx="8177763" cy="5492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932" tIns="53340" rIns="53340" bIns="5334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Roboto"/>
              <a:ea typeface="Roboto"/>
              <a:cs typeface="Roboto"/>
            </a:rPr>
            <a:t>Collaborate with utilizes and national partners to align offerings</a:t>
          </a:r>
        </a:p>
      </dsp:txBody>
      <dsp:txXfrm>
        <a:off x="870296" y="3569004"/>
        <a:ext cx="8177763" cy="549206"/>
      </dsp:txXfrm>
    </dsp:sp>
    <dsp:sp modelId="{AE23EDCA-4718-4637-8833-BA084E9AA229}">
      <dsp:nvSpPr>
        <dsp:cNvPr id="0" name=""/>
        <dsp:cNvSpPr/>
      </dsp:nvSpPr>
      <dsp:spPr>
        <a:xfrm>
          <a:off x="527042" y="3500354"/>
          <a:ext cx="686507" cy="686507"/>
        </a:xfrm>
        <a:prstGeom prst="ellipse">
          <a:avLst/>
        </a:prstGeom>
        <a:solidFill>
          <a:srgbClr val="2C77BD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D3470-8BDE-4CC4-A34B-B7562854F067}">
      <dsp:nvSpPr>
        <dsp:cNvPr id="0" name=""/>
        <dsp:cNvSpPr/>
      </dsp:nvSpPr>
      <dsp:spPr>
        <a:xfrm>
          <a:off x="625213" y="4438480"/>
          <a:ext cx="6999924" cy="54920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932" tIns="53340" rIns="53340" bIns="5334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>
              <a:latin typeface="Roboto"/>
              <a:ea typeface="Roboto"/>
              <a:cs typeface="Roboto"/>
            </a:rPr>
            <a:t>Advance codes and code compliance</a:t>
          </a:r>
        </a:p>
      </dsp:txBody>
      <dsp:txXfrm>
        <a:off x="625213" y="4438480"/>
        <a:ext cx="6999924" cy="549206"/>
      </dsp:txXfrm>
    </dsp:sp>
    <dsp:sp modelId="{BAEF6AF3-1053-4BBC-B2F3-DC00A4064FDB}">
      <dsp:nvSpPr>
        <dsp:cNvPr id="0" name=""/>
        <dsp:cNvSpPr/>
      </dsp:nvSpPr>
      <dsp:spPr>
        <a:xfrm>
          <a:off x="75282" y="4324058"/>
          <a:ext cx="686507" cy="686507"/>
        </a:xfrm>
        <a:prstGeom prst="ellipse">
          <a:avLst/>
        </a:prstGeom>
        <a:solidFill>
          <a:srgbClr val="2C77BD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96F18-9CBF-4EC7-9FFA-52E5B228BF86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0E4BC-F856-4382-820B-EB0FFF688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79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24B7A-F007-4F10-A51A-6A8E27D75B4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9C5AD-0354-460F-A130-316A17268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2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Good afternoon Everyone: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Welcome to the Session #6 of the Program Planning working group. Happy Halloween!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Today we will be discussing “LLLC Implementation” topic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We will record the meeting just for note taking purposes, it will not be posted online.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And special request, Please if you are able, turn on your camera or at least during the discussion we would love to see you. </a:t>
            </a:r>
          </a:p>
          <a:p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>
                <a:ea typeface="Calibri"/>
                <a:cs typeface="Calibri"/>
              </a:rPr>
              <a:t>NEXT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26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CF5E4-40DD-41E6-A4FB-7E7080B2F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691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D91A3-726F-683B-F408-C996ED27A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AF7770-BE11-123A-1DBB-DABFF463B8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333885-8E6E-6764-1EB7-408745A5A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43B4C-A510-FEFF-4790-65606D8B9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560DC-79E5-4D9B-8C7C-BE2F301A98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980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D0D4F-48AC-53A6-851A-19432899D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4A8B20-548D-6583-1000-12961412F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0814D7-54D6-3D53-A1D9-1008AE654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1F69D-80FA-CD84-1434-FA3576259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CF5E4-40DD-41E6-A4FB-7E7080B2F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659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F18E4-964C-55C6-DA08-E0643BFF0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5EDEC1-5278-1DF0-1219-F3A784FAB3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BA3F1A-C1C5-0639-22D8-445A0881C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1FFAD-220E-A7AE-B15B-40C061F6A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CF5E4-40DD-41E6-A4FB-7E7080B2F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085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503E9-AAED-9204-6A5A-91E3F1F89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A9B9D-0EDC-78E7-60EC-1FAC5779D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C73BC4-3588-5D89-D718-7D8E3BFB1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1DD6B-C8C9-9849-1AA2-7CDEE7443A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CF5E4-40DD-41E6-A4FB-7E7080B2F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90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C2479-07B3-1D6B-7915-BF5DA5964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AF947C-1A74-AB7D-ACF0-DD159C0E4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893414-6B97-22A1-1299-692EA83522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B88F7-0223-0E04-148E-FA0A917F2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CF5E4-40DD-41E6-A4FB-7E7080B2F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056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6304E-FDE3-4B4F-A3B7-EBE87F3FA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570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F946B-34F7-D5AA-0529-9FDF46554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2D102-35A4-69E5-9C62-CAB65200A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EFF1B-D18B-4FAD-654F-398094651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E9B42-5988-535A-EFD5-8CEA0FE79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CF5E4-40DD-41E6-A4FB-7E7080B2F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322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CF5E4-40DD-41E6-A4FB-7E7080B2F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297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to Ed and Chris for sharing the details about their programs. That’s a lot of great information!</a:t>
            </a:r>
          </a:p>
          <a:p>
            <a:r>
              <a:rPr lang="en-US" dirty="0"/>
              <a:t>We will be sharing a copy of these slides for your reference.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•We have a great agenda lined up for today.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To start Dan will provide an overview of today's topic and set the stage for our discussion 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After that, we will move into a discussion focused on the LLLC Implementation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We are very excited to welcome our guest speakers: 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Ed McGlynn – Senior Manager , Commercial Market Development from Efficient Technology Accelerator Program in Minnesota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And Chris Wolgamott Principal Product Manager Technology and Product Manager from Northwest Energy Efficiency Alliance 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Thank you both for joining us today and for sharing your insights on LLLC Implementation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Now , I will turn it over to Dan, Dan please take it away</a:t>
            </a:r>
          </a:p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82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just one meeting remaining on our schedule for the 2025 PPWG.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December 11</a:t>
            </a:r>
            <a:r>
              <a:rPr lang="en-US" baseline="30000" dirty="0"/>
              <a:t>th</a:t>
            </a:r>
            <a:r>
              <a:rPr lang="en-US" dirty="0"/>
              <a:t> we’ll be recapping the year, including a summary of all the topics.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We’ll also be packaging up all the resources and tools available to you, several of which were discussed in PPWG meetings.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Finally, we’ll be discussing what the PPWG might look like next year. Your input will be important!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30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Thank you, Karla. Happy Halloween everyone!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How many of you are planning to dress up in a lighting control costume tomorrow?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 asked Google Gemini and Chat GPT to create a Halloween costume for a lighting control person, and this is what I got. Two very different concepts!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4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During today’s meeting we will be focusing on LLLC implementation.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topic ties in closely with two sessions that we had earlier this year, on NLC implementation in April and NLC/LLLC market engagement in June.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fortunate to have two great presenters today, who will share their perspectives and insights on LLLC.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04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4A0BE-91C2-22CC-0DC4-5C826EFE7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A65B0D-FBFE-7174-91E3-A6F0C31F32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A8923B-739B-AFF8-AAA9-EFE114CF7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LLLC implementation also ties in closely with the near final release of the SSL v6.0 technical requirements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you’ve been following along during the development process, you’ll be aware that “control categories” have been proposed.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These designations are intended to make it easier for specifiers, installers, and utility programs to identify and select controllable products.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products on the SSL QPL will be assigned a category, based on their control capabilities.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of course, LLLC is one of these categories (#6 shown here).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We’ll have more to come on this topic in future PPWG meetings!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So, with that into, let’s hear from our presenters. First, we have Ed McGlynn from the Minnesota ETA.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01EC6-484E-1390-54BE-A2DD15E8A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9C5AD-0354-460F-A130-316A172680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97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CF5E4-40DD-41E6-A4FB-7E7080B2F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17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dirty="0">
              <a:latin typeface="Roboto"/>
              <a:ea typeface="Roboto"/>
              <a:cs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CF5E4-40DD-41E6-A4FB-7E7080B2F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85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CF5E4-40DD-41E6-A4FB-7E7080B2F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58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BDACA-CCF0-C170-2B73-E41DAF586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E6E78D-070D-189F-CAD7-36E4E8917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0FEEE-AE38-5CA0-082A-4396FA114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9916D-5BB1-25C4-4BBD-BE68DB6CE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CF5E4-40DD-41E6-A4FB-7E7080B2F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3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jp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s, drawing, room&#10;&#10;Description automatically generated">
            <a:extLst>
              <a:ext uri="{FF2B5EF4-FFF2-40B4-BE49-F238E27FC236}">
                <a16:creationId xmlns:a16="http://schemas.microsoft.com/office/drawing/2014/main" id="{46C27581-8245-43BA-9A44-16354E0087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64705"/>
            <a:ext cx="3804705" cy="188121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FC5234-A94E-F2E7-867E-75619101C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8" y="2944738"/>
            <a:ext cx="7445944" cy="11266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F5CD50-E3E8-7CEE-FCB5-1431EA62183A}"/>
              </a:ext>
            </a:extLst>
          </p:cNvPr>
          <p:cNvSpPr txBox="1"/>
          <p:nvPr userDrawn="1"/>
        </p:nvSpPr>
        <p:spPr>
          <a:xfrm>
            <a:off x="7300031" y="6321228"/>
            <a:ext cx="1508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designlights.org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64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L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C99D12D-F6AC-1A46-0F48-E3643CB329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543503"/>
            <a:ext cx="6316718" cy="181829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Major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8833995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3FA0BE-BF18-B457-1028-92ADD89F3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9B392-7C72-CD04-8342-6A0C96F6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B0F377-E2D4-5E03-B708-2E2A3989A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71E17-E0EF-9C40-7B32-3C5881D58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2584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3FA0BE-BF18-B457-1028-92ADD89F3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9B392-7C72-CD04-8342-6A0C96F6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B0F377-E2D4-5E03-B708-2E2A3989A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5505514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3E1E3C-2F66-0EB8-A17D-FC25EF5D88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46144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8E12A3-FAD7-3FBB-0A79-CD9B72019A87}"/>
              </a:ext>
            </a:extLst>
          </p:cNvPr>
          <p:cNvSpPr/>
          <p:nvPr userDrawn="1"/>
        </p:nvSpPr>
        <p:spPr>
          <a:xfrm>
            <a:off x="0" y="0"/>
            <a:ext cx="7830766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705383-B114-E16E-0351-5932496E6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6755" y="1215957"/>
            <a:ext cx="3017195" cy="2281843"/>
          </a:xfrm>
        </p:spPr>
        <p:txBody>
          <a:bodyPr>
            <a:noAutofit/>
          </a:bodyPr>
          <a:lstStyle>
            <a:lvl1pPr>
              <a:defRPr sz="440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79B02E-885E-B67B-A7D7-C0C17A869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48" y="914401"/>
            <a:ext cx="6482285" cy="488397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C0B904-F482-657C-9112-42D493E9A7BA}"/>
              </a:ext>
            </a:extLst>
          </p:cNvPr>
          <p:cNvCxnSpPr/>
          <p:nvPr userDrawn="1"/>
        </p:nvCxnSpPr>
        <p:spPr>
          <a:xfrm>
            <a:off x="8346755" y="1215957"/>
            <a:ext cx="904672" cy="0"/>
          </a:xfrm>
          <a:prstGeom prst="line">
            <a:avLst/>
          </a:prstGeom>
          <a:ln w="38100">
            <a:solidFill>
              <a:srgbClr val="2C77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8340DF1-F566-2DCA-B609-1B7C5B41D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94843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8E12A3-FAD7-3FBB-0A79-CD9B72019A87}"/>
              </a:ext>
            </a:extLst>
          </p:cNvPr>
          <p:cNvSpPr/>
          <p:nvPr userDrawn="1"/>
        </p:nvSpPr>
        <p:spPr>
          <a:xfrm>
            <a:off x="1" y="0"/>
            <a:ext cx="6450226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705383-B114-E16E-0351-5932496E6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1266" y="444088"/>
            <a:ext cx="4755295" cy="1823804"/>
          </a:xfrm>
        </p:spPr>
        <p:txBody>
          <a:bodyPr>
            <a:noAutofit/>
          </a:bodyPr>
          <a:lstStyle>
            <a:lvl1pPr>
              <a:defRPr sz="440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C0B904-F482-657C-9112-42D493E9A7BA}"/>
              </a:ext>
            </a:extLst>
          </p:cNvPr>
          <p:cNvCxnSpPr/>
          <p:nvPr userDrawn="1"/>
        </p:nvCxnSpPr>
        <p:spPr>
          <a:xfrm>
            <a:off x="6971267" y="444087"/>
            <a:ext cx="904672" cy="0"/>
          </a:xfrm>
          <a:prstGeom prst="line">
            <a:avLst/>
          </a:prstGeom>
          <a:ln w="38100">
            <a:solidFill>
              <a:srgbClr val="2C77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9FA9A257-DB5A-2CF2-83C1-BF95E7D589E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6649" y="444088"/>
            <a:ext cx="5257803" cy="165656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here to add logo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DCB548-7E7A-BBAC-A8A2-FCAB21B73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971267" y="2267327"/>
            <a:ext cx="4755294" cy="336735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54863898-7339-4ED7-2CC4-0E4289700A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720" y="3030770"/>
            <a:ext cx="2349846" cy="131880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here to add logo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C1F432EA-1D2C-7C20-6F91-7AFA2793E50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484606" y="3076078"/>
            <a:ext cx="2349846" cy="131880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here to add logo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4AF646D9-4B8F-DB91-0243-145D45C941C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6648" y="4838976"/>
            <a:ext cx="2349846" cy="131880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here to add logo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D6EC22-5DC3-D5AD-D033-BCC1FBAAF0B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47534" y="4884284"/>
            <a:ext cx="2349846" cy="131880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here to add logo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F1CCE-D788-AAA8-C092-7593496643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91411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D29B8-FB05-5F2C-87D7-8CB871E11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6F66EB-E014-AD76-FFCE-D37E6DA2C669}"/>
              </a:ext>
            </a:extLst>
          </p:cNvPr>
          <p:cNvSpPr/>
          <p:nvPr userDrawn="1"/>
        </p:nvSpPr>
        <p:spPr>
          <a:xfrm>
            <a:off x="0" y="-1"/>
            <a:ext cx="5151178" cy="685800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071C36-B1E7-8B31-8666-FC969578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7320" y="648149"/>
            <a:ext cx="5850385" cy="1686677"/>
          </a:xfrm>
        </p:spPr>
        <p:txBody>
          <a:bodyPr>
            <a:noAutofit/>
          </a:bodyPr>
          <a:lstStyle>
            <a:lvl1pPr>
              <a:defRPr sz="440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B271EF-CFA0-26DC-EA00-C9F8D454217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637320" y="2334826"/>
            <a:ext cx="5850385" cy="3463546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647BB9-6BEC-CCFA-1778-2F181085DDA6}"/>
              </a:ext>
            </a:extLst>
          </p:cNvPr>
          <p:cNvCxnSpPr/>
          <p:nvPr userDrawn="1"/>
        </p:nvCxnSpPr>
        <p:spPr>
          <a:xfrm>
            <a:off x="5634786" y="648149"/>
            <a:ext cx="904672" cy="0"/>
          </a:xfrm>
          <a:prstGeom prst="line">
            <a:avLst/>
          </a:prstGeom>
          <a:ln w="38100">
            <a:solidFill>
              <a:srgbClr val="2C77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5C99893-71C0-DDFA-6CA8-634C6A46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49" y="914401"/>
            <a:ext cx="4376630" cy="488397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D643A-37F3-7C7F-AD0B-BE437D53A1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57591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D29B8-FB05-5F2C-87D7-8CB871E11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6F66EB-E014-AD76-FFCE-D37E6DA2C669}"/>
              </a:ext>
            </a:extLst>
          </p:cNvPr>
          <p:cNvSpPr/>
          <p:nvPr userDrawn="1"/>
        </p:nvSpPr>
        <p:spPr>
          <a:xfrm>
            <a:off x="0" y="-1"/>
            <a:ext cx="5151178" cy="685800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071C36-B1E7-8B31-8666-FC969578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7320" y="648149"/>
            <a:ext cx="5850385" cy="1686677"/>
          </a:xfrm>
        </p:spPr>
        <p:txBody>
          <a:bodyPr>
            <a:noAutofit/>
          </a:bodyPr>
          <a:lstStyle>
            <a:lvl1pPr>
              <a:defRPr sz="440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B271EF-CFA0-26DC-EA00-C9F8D454217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637320" y="2334826"/>
            <a:ext cx="5850385" cy="3435779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647BB9-6BEC-CCFA-1778-2F181085DDA6}"/>
              </a:ext>
            </a:extLst>
          </p:cNvPr>
          <p:cNvCxnSpPr/>
          <p:nvPr userDrawn="1"/>
        </p:nvCxnSpPr>
        <p:spPr>
          <a:xfrm>
            <a:off x="5634786" y="648149"/>
            <a:ext cx="904672" cy="0"/>
          </a:xfrm>
          <a:prstGeom prst="line">
            <a:avLst/>
          </a:prstGeom>
          <a:ln w="38100">
            <a:solidFill>
              <a:srgbClr val="2C77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CD86F992-3459-5DA3-A190-A4BF70AFDFC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6626" y="2600720"/>
            <a:ext cx="4308287" cy="165656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here to add logo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546694-41F6-35FD-5FE1-8041BF6C6D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9810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312B5A-D1BF-325A-AC51-476F6A26C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3438" y="4038780"/>
            <a:ext cx="6026787" cy="1219020"/>
          </a:xfrm>
        </p:spPr>
        <p:txBody>
          <a:bodyPr/>
          <a:lstStyle>
            <a:lvl1pPr marL="0" indent="0" algn="l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7C44A-97B9-0DED-45F0-3AE1F843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BA3C2-B232-A608-57A8-7F090D98D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B5BDEA-AD36-F287-96A7-A247B189FA08}"/>
              </a:ext>
            </a:extLst>
          </p:cNvPr>
          <p:cNvSpPr txBox="1"/>
          <p:nvPr userDrawn="1"/>
        </p:nvSpPr>
        <p:spPr>
          <a:xfrm>
            <a:off x="5193438" y="2589069"/>
            <a:ext cx="6788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Roboto Black" panose="02000000000000000000" pitchFamily="2" charset="0"/>
                <a:ea typeface="Roboto Black" panose="02000000000000000000" pitchFamily="2" charset="0"/>
              </a:rPr>
              <a:t>Thank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A542A-D8EC-D7E7-E3B9-2936DEE2C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32" y="213062"/>
            <a:ext cx="4813286" cy="48466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400840-857F-1218-3EA2-2EB82DC61A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80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630AC9-097D-81D0-5157-882F9C42C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EF6C6-5F7B-ACB7-8CA9-61878247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55BD80-00BE-3CB8-F38B-5B25D405E7E9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4A60E-63AB-FF18-9B70-56F87B387399}"/>
              </a:ext>
            </a:extLst>
          </p:cNvPr>
          <p:cNvSpPr txBox="1"/>
          <p:nvPr userDrawn="1"/>
        </p:nvSpPr>
        <p:spPr>
          <a:xfrm>
            <a:off x="3020394" y="2807286"/>
            <a:ext cx="733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Roboto Black" panose="02000000000000000000" pitchFamily="2" charset="0"/>
                <a:ea typeface="Roboto Black" panose="02000000000000000000" pitchFamily="2" charset="0"/>
              </a:rPr>
              <a:t>Thank You!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8064FD9-0FB7-4B57-2336-C7CFA0BEC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8990" y="4038780"/>
            <a:ext cx="8121236" cy="1219020"/>
          </a:xfrm>
        </p:spPr>
        <p:txBody>
          <a:bodyPr/>
          <a:lstStyle>
            <a:lvl1pPr marL="0" indent="0" algn="l">
              <a:buNone/>
              <a:defRPr sz="2400">
                <a:latin typeface="Proxima Nova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250E84-720F-F642-4DC1-04A43ABC1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893" y="2850385"/>
            <a:ext cx="1163814" cy="1157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C173BF-AABD-A753-6BBC-D31E9A156F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80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BBBC8-4F66-AADF-5DEF-11E74A4E0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559" y="1122362"/>
            <a:ext cx="7007441" cy="2771905"/>
          </a:xfrm>
        </p:spPr>
        <p:txBody>
          <a:bodyPr anchor="b">
            <a:normAutofit/>
          </a:bodyPr>
          <a:lstStyle>
            <a:lvl1pPr algn="l">
              <a:defRPr sz="5000" b="1" i="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12B5A-D1BF-325A-AC51-476F6A26C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4560" y="4038780"/>
            <a:ext cx="6035666" cy="1219020"/>
          </a:xfrm>
        </p:spPr>
        <p:txBody>
          <a:bodyPr/>
          <a:lstStyle>
            <a:lvl1pPr marL="0" indent="0" algn="l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7C44A-97B9-0DED-45F0-3AE1F843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AA5F-F182-4158-808D-E4E198AB973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BA3C2-B232-A608-57A8-7F090D98D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72C71-60FC-2C2F-D7AC-4008D03B0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32" y="213062"/>
            <a:ext cx="4813286" cy="4846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ED20F6-D503-3290-E18B-0F8662EE59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2820" y="5259861"/>
            <a:ext cx="3929180" cy="15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26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188F93-1836-F790-4054-E956B72AA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6223160"/>
            <a:ext cx="12188928" cy="634840"/>
          </a:xfrm>
          <a:prstGeom prst="rect">
            <a:avLst/>
          </a:prstGeom>
        </p:spPr>
      </p:pic>
      <p:pic>
        <p:nvPicPr>
          <p:cNvPr id="5" name="Picture 4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81D08132-12E8-1B33-E68B-B77A47D042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0F6FDA-80E5-FF1F-65BD-16AE01657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2391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48CD-CDA3-69A6-7711-CE53528E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989" y="2811387"/>
            <a:ext cx="7992146" cy="1142048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630AC9-097D-81D0-5157-882F9C42C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AA5F-F182-4158-808D-E4E198AB973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EF6C6-5F7B-ACB7-8CA9-61878247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B3C3D3-DEC3-DF61-0868-F1B70A74C3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893" y="2850385"/>
            <a:ext cx="1163814" cy="11572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55BD80-00BE-3CB8-F38B-5B25D405E7E9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4086962-CD67-5E14-E9E4-F9BB353C7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8990" y="4038780"/>
            <a:ext cx="8121236" cy="1219020"/>
          </a:xfrm>
        </p:spPr>
        <p:txBody>
          <a:bodyPr/>
          <a:lstStyle>
            <a:lvl1pPr marL="0" indent="0" algn="l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96F92C-3AF3-E111-AAA0-2A28A37F5E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2820" y="5259861"/>
            <a:ext cx="3929180" cy="15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07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48CD-CDA3-69A6-7711-CE53528E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798989"/>
            <a:ext cx="4965550" cy="1142048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630AC9-097D-81D0-5157-882F9C42C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AA5F-F182-4158-808D-E4E198AB973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EF6C6-5F7B-ACB7-8CA9-61878247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blue and yellow arrows&#10;&#10;Description automatically generated">
            <a:extLst>
              <a:ext uri="{FF2B5EF4-FFF2-40B4-BE49-F238E27FC236}">
                <a16:creationId xmlns:a16="http://schemas.microsoft.com/office/drawing/2014/main" id="{CE51816E-D908-C6BD-1245-05A26F1D57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766" y="-428017"/>
            <a:ext cx="7876158" cy="7754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87A92-B077-B80D-AB23-7FBD39FDA3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66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1F9D2B-0CC3-8331-FAF5-B7C702F5F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8" t="23220" b="27442"/>
          <a:stretch/>
        </p:blipFill>
        <p:spPr>
          <a:xfrm>
            <a:off x="0" y="1"/>
            <a:ext cx="1220996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C648CD-CDA3-69A6-7711-CE53528E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847" y="3429000"/>
            <a:ext cx="4965550" cy="1142048"/>
          </a:xfrm>
        </p:spPr>
        <p:txBody>
          <a:bodyPr/>
          <a:lstStyle>
            <a:lvl1pPr>
              <a:defRPr>
                <a:latin typeface="Proxima Nova Extrabold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630AC9-097D-81D0-5157-882F9C42C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AA5F-F182-4158-808D-E4E198AB973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EF6C6-5F7B-ACB7-8CA9-61878247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938690-0919-F002-1256-3324A3F95D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08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485" y="365125"/>
            <a:ext cx="10155315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023F2-E0FF-6F61-CB74-7B76DE7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486" y="1825625"/>
            <a:ext cx="10155314" cy="397274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28C3E6-314E-D723-367A-8B9E9E588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440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9" y="438602"/>
            <a:ext cx="5700651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Name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DF7567-1AA9-481C-AC33-C2E95F960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8395" y="460329"/>
            <a:ext cx="4090206" cy="5155750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702425-1FF8-6F2C-B6B4-09FFDD79E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329" y="1793748"/>
            <a:ext cx="5615850" cy="3809056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69F8C-77D4-7B8C-8C48-4EAC029F1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633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856185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4803E0-DEAF-D7EC-BB28-D050A8FF456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19026" y="1870560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804DEF-C30D-E4B0-D952-6A256970BBB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19026" y="2836660"/>
            <a:ext cx="2170563" cy="27031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E4FC79-6548-A16F-85E8-FD61D7E41C3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560118" y="1870560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49BAE26-6157-5D25-7CD8-456A99FD4F5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560118" y="2836660"/>
            <a:ext cx="2170563" cy="27031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4D10052-D058-26AF-0F04-1E8336284C9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41733" y="1870560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12AB9-F19A-2875-195F-0C481E1D0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116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856185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4803E0-DEAF-D7EC-BB28-D050A8FF456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19026" y="2730602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804DEF-C30D-E4B0-D952-6A256970BBB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19026" y="3815140"/>
            <a:ext cx="2170563" cy="1724669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E4FC79-6548-A16F-85E8-FD61D7E41C3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560118" y="2730602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49BAE26-6157-5D25-7CD8-456A99FD4F5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560118" y="3815140"/>
            <a:ext cx="2170563" cy="1724669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4D10052-D058-26AF-0F04-1E8336284C9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41733" y="1870560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320F18-5A35-9919-80BD-5108904E8A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066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DF7567-1AA9-481C-AC33-C2E95F960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6448" y="1714607"/>
            <a:ext cx="3235487" cy="259950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702425-1FF8-6F2C-B6B4-09FFDD79E2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6448" y="4524162"/>
            <a:ext cx="3235487" cy="353012"/>
          </a:xfrm>
        </p:spPr>
        <p:txBody>
          <a:bodyPr/>
          <a:lstStyle>
            <a:lvl1pPr marL="0" indent="0" algn="ctr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59469" y="1714607"/>
            <a:ext cx="3235487" cy="259950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03197" y="1702250"/>
            <a:ext cx="3235487" cy="259950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812E0C-094C-C57D-EDC4-82448973AA4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26448" y="5155732"/>
            <a:ext cx="3235487" cy="6013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4803E0-DEAF-D7EC-BB28-D050A8FF456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783327" y="4524162"/>
            <a:ext cx="3235487" cy="353012"/>
          </a:xfrm>
        </p:spPr>
        <p:txBody>
          <a:bodyPr/>
          <a:lstStyle>
            <a:lvl1pPr marL="0" indent="0" algn="ctr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804DEF-C30D-E4B0-D952-6A256970BBB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83327" y="5155732"/>
            <a:ext cx="3235487" cy="6013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56F04D-FF96-F5EC-B762-C248794D40C8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403196" y="4535607"/>
            <a:ext cx="3235487" cy="353012"/>
          </a:xfrm>
        </p:spPr>
        <p:txBody>
          <a:bodyPr/>
          <a:lstStyle>
            <a:lvl1pPr marL="0" indent="0" algn="ctr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0B13129-8A55-E53D-C49D-B01CF9A635F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403196" y="5167177"/>
            <a:ext cx="3235487" cy="6013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7BEA29-609E-9A0D-E232-CD9ED997E2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901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DF7567-1AA9-481C-AC33-C2E95F960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6447" y="1672765"/>
            <a:ext cx="3235487" cy="4021620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70177" y="1672765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13905" y="1672765"/>
            <a:ext cx="3235487" cy="4033977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70176" y="4058801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19254D-8FFF-9ACA-F2EE-1531C4CABC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832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5761" y="1717008"/>
            <a:ext cx="3235487" cy="4447223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8328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E362995-6B21-BF63-7B40-992C3FA0C9B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03194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0096F92-CC41-2DA1-DCDC-8472C11278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03194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63714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LC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7F04DBF-26D8-C3D9-A57D-38012600C2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543503"/>
            <a:ext cx="6316718" cy="181829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Major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3066841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8328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E362995-6B21-BF63-7B40-992C3FA0C9B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03194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0096F92-CC41-2DA1-DCDC-8472C11278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03194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89D624DB-7132-2227-DFC2-AAE1BC226F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95761" y="1694887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68FA89AB-DE2A-BCFE-FFE4-6E276B61425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5761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46753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856185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4803E0-DEAF-D7EC-BB28-D050A8FF456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19026" y="1870560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804DEF-C30D-E4B0-D952-6A256970BBB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19026" y="2836660"/>
            <a:ext cx="2170563" cy="27031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E4FC79-6548-A16F-85E8-FD61D7E41C3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560118" y="1870560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49BAE26-6157-5D25-7CD8-456A99FD4F5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560118" y="2836660"/>
            <a:ext cx="2170563" cy="27031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4D10052-D058-26AF-0F04-1E8336284C9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41733" y="1870560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4C117-85A7-62D0-9C0E-41DBF2D746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370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order_Speci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485" y="365125"/>
            <a:ext cx="10155315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023F2-E0FF-6F61-CB74-7B76DE7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484" y="1825625"/>
            <a:ext cx="10155315" cy="3972747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8484" y="6356350"/>
            <a:ext cx="6954916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E09E57-A3BE-937B-05B4-992E5D545E87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068FFE-D962-D381-3812-CB59B862E6FA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A8F8B9-10FC-7336-6B89-893E539DC8CF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564974-1EB0-AE57-540A-8F172AF290CC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FBA27E-6D9B-E809-CA06-8CAC1EC567BD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9E79E7-E6F6-2198-4104-EF2D5488405D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B4D291-0084-82DC-C1EC-3AE24DDB7AD1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152A2-2EBE-867B-AE3D-7F4C5CE9D83A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289734-60A2-4D2D-16EC-AD29AE0A128A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59844C-8A81-4B3A-E4AD-7EE1B9C4CD9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664771-90EC-5190-6467-AA17D39C4E6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312B555-A276-1444-F7E9-32441E28F0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56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8486" y="1825626"/>
            <a:ext cx="4625266" cy="392295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0548" y="1825626"/>
            <a:ext cx="5063252" cy="392295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485" y="365125"/>
            <a:ext cx="10155315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9645B56-F073-D0CE-2464-07902EF8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8485" y="6356350"/>
            <a:ext cx="695491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11C8FC-EE2F-386E-0BE8-57E92D9FEE03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75FC3E-1406-EAC1-53BD-98DBF0ECD241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9D8EF7-5C60-8B95-2E5E-98C28A871059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111CD2-4670-99AF-A8EA-2035126B5438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CDDD46-DE02-83E7-0028-5FB5EFF221CD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9E6ED1-E538-A649-F39F-20147F6E4C2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770A77-DAC9-7603-AC93-84DB8AF765C1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EC6352-39CC-B369-91AC-9B521115A522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DBDADF-D9D3-70B1-E8AD-13D001D2D59C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CABE83-3FC7-989F-3130-763A43623B66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695FDE-04D4-4D22-5A12-9BF739D0CF14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6E0AD72-0F96-F89C-89E7-3EB947D947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04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Border_Speci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8485" y="1825626"/>
            <a:ext cx="4332303" cy="392295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103" y="1825626"/>
            <a:ext cx="5192697" cy="392295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9645B56-F073-D0CE-2464-07902EF8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8485" y="6356350"/>
            <a:ext cx="695491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5C436E-E77F-78E1-F063-831BD9E77887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7DC6B0-A423-C296-A2CC-88AD7A7F4C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57D965-7F78-E5EC-53CA-31BB3AC9464D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F0DBBD-CFBA-330D-0A21-4FC68AC6ED4C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4BD09A-F9E1-D968-A3DA-67A7FDCC6702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904D32-4EE8-B401-9362-52B11A608434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584A4D-D5BA-D84F-1AA8-20CB0AFF7723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8B51E7-700D-5EF7-AE50-50C1014B9B33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603B57-88FE-5164-8F84-8440BDB29965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971948-7C9F-B3B7-1A07-3FE24BFA93F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598C84-69C3-7C3E-DCB4-D7574CFFEC28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6FFE6F0F-E8DD-55E8-0BA2-23F58C069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485" y="365125"/>
            <a:ext cx="10155315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3EBADC-C349-B10D-03DD-A09E7A058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181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8483" y="1825625"/>
            <a:ext cx="6345315" cy="4417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9294" y="365125"/>
            <a:ext cx="3554505" cy="251523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485" y="365125"/>
            <a:ext cx="6345315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9645B56-F073-D0CE-2464-07902EF8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8483" y="6356350"/>
            <a:ext cx="6954917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C324D18-4B3E-A9BB-1647-07552387E54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799294" y="3143251"/>
            <a:ext cx="3554505" cy="265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17269C-C1F9-E53D-AA5E-C41097606938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F995B6-E9FA-E159-C63C-A582B3D211AE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25D539-CD4D-1E23-548F-992C27CD5A10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97EC02-6E67-1C1C-297E-E1A412ADA7E8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7CF2EB-D2BA-343A-90BC-CBD2FD18D507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9D7A50-F755-231A-6E15-FE7F2FC3016C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6C14D3-B734-BD60-18DA-A9A34D1C4523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783D34-4879-C1C5-2692-5AE5BB83E172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60F953-6ABA-409A-2A6B-7E3C8522633C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0473674-259D-9C2C-E8B9-61007182D2A8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C88959B-546C-78E9-86E2-D3C64DE8D7D9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1C1C6A-1441-1ACF-1540-51B9ABE779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715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97" y="1825625"/>
            <a:ext cx="6549501" cy="4417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654950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43EDF9-BE77-4ABB-6396-2110690A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9484B8FD-6EC9-8955-FF4F-2176799825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14147" y="328055"/>
            <a:ext cx="3924771" cy="25593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779BD12E-54CF-D973-A99B-32145D459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4146" y="3110864"/>
            <a:ext cx="3924771" cy="25593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261750-886B-7BCD-38FD-9949E89A8019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291655-C3E8-414C-2A69-0E8C4D8E11A5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4C9E02-55E6-6163-11A0-B157022B5E31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20E6B3-C67D-DFAB-BABE-6D31E047A64B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826BD0-F007-6747-8141-026E348F872F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B99B17-D2FF-B3E5-E7B6-9904B7B642EC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36E100-6EE5-0E23-5F92-D440588055DA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B436D2-83E6-D662-8753-C159E813B84D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E43A536-8D53-6EFF-6B3A-BF62903059F0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71A189-19CD-E8FF-0CC5-E52C93571C09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E4BCD4-8886-6782-CE8E-14AD8055F609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43E2056-548B-56E0-6140-CA1C30832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736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98" y="1692176"/>
            <a:ext cx="4356178" cy="4417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10744618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43EDF9-BE77-4ABB-6396-2110690A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779BD12E-54CF-D973-A99B-32145D459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9795" y="1690688"/>
            <a:ext cx="2879123" cy="393163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261750-886B-7BCD-38FD-9949E89A8019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291655-C3E8-414C-2A69-0E8C4D8E11A5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4C9E02-55E6-6163-11A0-B157022B5E31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20E6B3-C67D-DFAB-BABE-6D31E047A64B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826BD0-F007-6747-8141-026E348F872F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B99B17-D2FF-B3E5-E7B6-9904B7B642EC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36E100-6EE5-0E23-5F92-D440588055DA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B436D2-83E6-D662-8753-C159E813B84D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E43A536-8D53-6EFF-6B3A-BF62903059F0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71A189-19CD-E8FF-0CC5-E52C93571C09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E4BCD4-8886-6782-CE8E-14AD8055F609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9B62DF69-CB76-996F-341B-19E6A0584D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31244" y="1702970"/>
            <a:ext cx="2582561" cy="18187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48D99AF-4DED-1BC7-387C-D129707887E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931244" y="3803618"/>
            <a:ext cx="2582561" cy="18187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013A4D-F266-6F6F-D782-89013B47B6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6715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6CEB9-75E4-9FCC-F57A-9C687E08F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8486" y="1681163"/>
            <a:ext cx="4474345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C4A76-6AA9-172A-7611-684C2FE48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8486" y="2505076"/>
            <a:ext cx="4474345" cy="324350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19313-61FA-6853-AE9F-E5E120A21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4269" y="1681163"/>
            <a:ext cx="5061120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FAB77-A603-7688-0172-309C7266D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4269" y="2505076"/>
            <a:ext cx="5061120" cy="324350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27846E7-89DC-85B9-E42B-C4C94223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8485" y="6356350"/>
            <a:ext cx="695491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F5917B-D60A-F90C-1617-22DB2D55E0A6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87DC05-B84F-D5EF-59ED-3DBCC42B35CD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44C882-555E-67BD-0D0B-71D04536BB48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5415B1B-7DD5-C492-6E07-689CF54AC88B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FB7F41-FFC3-89B9-020A-4DBCC38B3CBE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49F6149-024A-AF2A-5CC7-53B5537D9D40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4DB0D2-AC5A-97B1-E82A-31575B43B376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8993C7-615F-E2B2-BC46-1742DE7903CC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A60B46-47A7-BCAA-AF2B-9EFD1D8B3653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40C780-1E8F-D65B-68EC-C7EF4D7FD6E8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F1F8B78-1C8D-82C2-2FCF-B6D8BF639A0B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C7FAC8A-D47B-FB2F-B70E-29ECD851B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485" y="365125"/>
            <a:ext cx="10156904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E3EC45-56EE-6852-1853-1378C4149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332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1035950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023F2-E0FF-6F61-CB74-7B76DE7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299" y="1825625"/>
            <a:ext cx="10359501" cy="397274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EB5369-98EF-C21F-65D1-9A9F0B3E87B8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F6160-3D98-6A72-557B-C9FE3ACFC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99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LC Section Hea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7F04DBF-26D8-C3D9-A57D-38012600C2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543503"/>
            <a:ext cx="6316718" cy="181829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Major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3151262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_Yellow Border_Speci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1035950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023F2-E0FF-6F61-CB74-7B76DE7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299" y="1825625"/>
            <a:ext cx="10359501" cy="3972747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EB5369-98EF-C21F-65D1-9A9F0B3E87B8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6F3DA-DA19-2460-8715-A538865434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529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9" y="438602"/>
            <a:ext cx="5700651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Name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DF7567-1AA9-481C-AC33-C2E95F960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8395" y="460329"/>
            <a:ext cx="4090206" cy="5155750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702425-1FF8-6F2C-B6B4-09FFDD79E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329" y="1793748"/>
            <a:ext cx="5615850" cy="3809056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2D458B-21B4-AE86-58F6-3ACD912F08FD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03729C-2639-ECC3-C4BF-629E35D85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52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856185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4803E0-DEAF-D7EC-BB28-D050A8FF456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19026" y="2730602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804DEF-C30D-E4B0-D952-6A256970BBB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19026" y="3815140"/>
            <a:ext cx="2170563" cy="1724669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E4FC79-6548-A16F-85E8-FD61D7E41C3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560118" y="2730602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49BAE26-6157-5D25-7CD8-456A99FD4F5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560118" y="3815140"/>
            <a:ext cx="2170563" cy="1724669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4D10052-D058-26AF-0F04-1E8336284C9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41733" y="1870560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8DA9DB-8709-809C-FAB2-7C12E547E782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B39730-CC8F-46B7-FCB8-20E2DE3466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185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DF7567-1AA9-481C-AC33-C2E95F960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6448" y="1714607"/>
            <a:ext cx="3235487" cy="259950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702425-1FF8-6F2C-B6B4-09FFDD79E2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6448" y="4524162"/>
            <a:ext cx="3235487" cy="353012"/>
          </a:xfrm>
        </p:spPr>
        <p:txBody>
          <a:bodyPr/>
          <a:lstStyle>
            <a:lvl1pPr marL="0" indent="0" algn="ctr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59469" y="1714607"/>
            <a:ext cx="3235487" cy="259950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03197" y="1702250"/>
            <a:ext cx="3235487" cy="259950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812E0C-094C-C57D-EDC4-82448973AA4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26448" y="5155732"/>
            <a:ext cx="3235487" cy="6013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4803E0-DEAF-D7EC-BB28-D050A8FF456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783327" y="4524162"/>
            <a:ext cx="3235487" cy="353012"/>
          </a:xfrm>
        </p:spPr>
        <p:txBody>
          <a:bodyPr/>
          <a:lstStyle>
            <a:lvl1pPr marL="0" indent="0" algn="ctr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804DEF-C30D-E4B0-D952-6A256970BBB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83327" y="5155732"/>
            <a:ext cx="3235487" cy="6013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56F04D-FF96-F5EC-B762-C248794D40C8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403196" y="4535607"/>
            <a:ext cx="3235487" cy="353012"/>
          </a:xfrm>
        </p:spPr>
        <p:txBody>
          <a:bodyPr/>
          <a:lstStyle>
            <a:lvl1pPr marL="0" indent="0" algn="ctr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0B13129-8A55-E53D-C49D-B01CF9A635F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403196" y="5167177"/>
            <a:ext cx="3235487" cy="6013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479D85-53F5-4FEF-266F-57847AA1A732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9ED8-6C66-076E-415F-4EF6868AE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187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DF7567-1AA9-481C-AC33-C2E95F960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6447" y="1672765"/>
            <a:ext cx="3235487" cy="4021620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70177" y="1672765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13905" y="1672765"/>
            <a:ext cx="3235487" cy="4033977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70176" y="4058801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2A6152-EF54-38CF-2A7C-E427F4419F97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EF7BBC-342A-4F2B-046A-B192D5E4E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032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5761" y="1717008"/>
            <a:ext cx="3235487" cy="4447223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8328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E362995-6B21-BF63-7B40-992C3FA0C9B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03194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0096F92-CC41-2DA1-DCDC-8472C11278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03194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F69EE9-339E-531D-1865-072B9725C980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3763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8328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E362995-6B21-BF63-7B40-992C3FA0C9B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03194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0096F92-CC41-2DA1-DCDC-8472C11278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03194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89D624DB-7132-2227-DFC2-AAE1BC226F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95761" y="1694887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68FA89AB-DE2A-BCFE-FFE4-6E276B61425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5761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D9E698-DF9F-2139-1790-0E2F6B9A6A87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193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99" y="1825626"/>
            <a:ext cx="4914467" cy="404856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234" y="1825626"/>
            <a:ext cx="5070566" cy="404856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1035950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814311-2D4C-04C8-CCD9-087B4D0281BD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F069E70-2699-3C94-9A9E-1AA5AD0D8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C4161-96EB-AA91-4FE8-3FFB3AF2F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674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_Yellow Border_Speci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99" y="1825626"/>
            <a:ext cx="4779147" cy="4048562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8555" y="1825626"/>
            <a:ext cx="4935245" cy="4048562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ADEBF4-E3F2-DF05-6EB2-E6B60AC74ABE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7154CB9-575F-6EE7-7036-80A58720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CA0F-AEAB-EC71-4719-332A58C735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1035950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551C3-D593-63E6-CDC4-1D6FB42484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713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97" y="1825625"/>
            <a:ext cx="6549501" cy="4417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9294" y="365125"/>
            <a:ext cx="3554505" cy="251523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654950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C324D18-4B3E-A9BB-1647-07552387E54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799294" y="3143251"/>
            <a:ext cx="3554505" cy="265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D2D929-2B31-8496-77F7-BB26F43918E3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43EDF9-BE77-4ABB-6396-2110690A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904137-8BEF-3FE4-E093-54D5183291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33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B2CAC3-5D41-81FA-FD4F-277EB9C37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6223160"/>
            <a:ext cx="12188928" cy="634840"/>
          </a:xfrm>
          <a:prstGeom prst="rect">
            <a:avLst/>
          </a:prstGeom>
        </p:spPr>
      </p:pic>
      <p:pic>
        <p:nvPicPr>
          <p:cNvPr id="5" name="Picture 4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5617E386-D6B4-B666-B5CC-293E682BA3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96AAE4-6A7C-762F-4CB4-4120732F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74182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97" y="1825625"/>
            <a:ext cx="6549501" cy="4417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654950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D2D929-2B31-8496-77F7-BB26F43918E3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43EDF9-BE77-4ABB-6396-2110690A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9484B8FD-6EC9-8955-FF4F-2176799825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14147" y="328055"/>
            <a:ext cx="3924771" cy="25593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779BD12E-54CF-D973-A99B-32145D459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4146" y="3110864"/>
            <a:ext cx="3924771" cy="25593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1CDF63-D67B-E98C-5598-685B99206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657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ree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98" y="1692176"/>
            <a:ext cx="4356178" cy="4417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10744618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43EDF9-BE77-4ABB-6396-2110690A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779BD12E-54CF-D973-A99B-32145D459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9795" y="1690688"/>
            <a:ext cx="2879123" cy="393163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9B62DF69-CB76-996F-341B-19E6A0584D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31244" y="1702970"/>
            <a:ext cx="2582561" cy="18187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48D99AF-4DED-1BC7-387C-D129707887E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931244" y="3803618"/>
            <a:ext cx="2582561" cy="18187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491FF0-5DC4-BFC2-5021-499AE114CC77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9F6294-34A8-C1AC-37C9-89A70BD276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696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6CEB9-75E4-9FCC-F57A-9C687E08F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8486" y="1681163"/>
            <a:ext cx="4474345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C4A76-6AA9-172A-7611-684C2FE48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8486" y="2505076"/>
            <a:ext cx="4474345" cy="323424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19313-61FA-6853-AE9F-E5E120A21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4269" y="1681163"/>
            <a:ext cx="5061120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FAB77-A603-7688-0172-309C7266D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4269" y="2505076"/>
            <a:ext cx="5061120" cy="3234244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27846E7-89DC-85B9-E42B-C4C94223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B9396D-0F31-957C-F1AE-AC15DEC52E85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F00A70-40FB-2D37-D614-1BF0823563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486" y="365125"/>
            <a:ext cx="6345314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2C0144-2BAA-28F1-D49E-5623A88235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840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365125"/>
            <a:ext cx="10869706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023F2-E0FF-6F61-CB74-7B76DE7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4" y="1825625"/>
            <a:ext cx="10869706" cy="397274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4" y="6356350"/>
            <a:ext cx="7669306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4948F-B831-4900-2F61-AAD160F43E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080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Logo Only_Speci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365125"/>
            <a:ext cx="10869706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023F2-E0FF-6F61-CB74-7B76DE7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4" y="1825625"/>
            <a:ext cx="10869706" cy="3972747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4" y="6356350"/>
            <a:ext cx="7669306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7A202-EACE-48D2-36C8-2A19E2CD69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586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094" y="1825625"/>
            <a:ext cx="4986540" cy="4022037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7834" y="1825625"/>
            <a:ext cx="5425966" cy="4022037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9645B56-F073-D0CE-2464-07902EF8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4" y="6356350"/>
            <a:ext cx="7669306" cy="5016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FA34C-C48F-9084-220F-2B7499EC6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365125"/>
            <a:ext cx="10869706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D72286-FE27-9399-D764-31463E695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895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Logo Only_Speci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094" y="1825625"/>
            <a:ext cx="4986540" cy="3952605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7834" y="1825625"/>
            <a:ext cx="5425966" cy="3952605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9645B56-F073-D0CE-2464-07902EF8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4" y="6356350"/>
            <a:ext cx="7669306" cy="5016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FA34C-C48F-9084-220F-2B7499EC6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094" y="365125"/>
            <a:ext cx="10869706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2D1D8E-5C2D-7EFE-12EC-AD47BA047A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65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094" y="1825625"/>
            <a:ext cx="6745381" cy="4417520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9293" y="365125"/>
            <a:ext cx="3554505" cy="2254250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9645B56-F073-D0CE-2464-07902EF8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4" y="6356351"/>
            <a:ext cx="7669306" cy="29350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C324D18-4B3E-A9BB-1647-07552387E54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799292" y="2929162"/>
            <a:ext cx="3554505" cy="242388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6CBA16-3AA3-7688-56B1-5C4E35092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094" y="365125"/>
            <a:ext cx="674538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9DC59E-CED0-79D4-1010-F71A592A8F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0292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ree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094" y="1692176"/>
            <a:ext cx="4866382" cy="4417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43EDF9-BE77-4ABB-6396-2110690A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5" y="6356350"/>
            <a:ext cx="7669306" cy="40279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779BD12E-54CF-D973-A99B-32145D459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9795" y="1690688"/>
            <a:ext cx="2879123" cy="393163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9B62DF69-CB76-996F-341B-19E6A0584D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31244" y="1702970"/>
            <a:ext cx="2582561" cy="18187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48D99AF-4DED-1BC7-387C-D129707887E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931244" y="3803618"/>
            <a:ext cx="2582561" cy="18187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CFE5D-77FA-E455-CAD6-74585F288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094" y="365125"/>
            <a:ext cx="11254824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210F7-E652-E015-CB8E-4AE4E44AAF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266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6CEB9-75E4-9FCC-F57A-9C687E08F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506" y="1681163"/>
            <a:ext cx="5259389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C4A76-6AA9-172A-7611-684C2FE48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094" y="2505075"/>
            <a:ext cx="5257801" cy="3342587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19313-61FA-6853-AE9F-E5E120A21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9" y="1681163"/>
            <a:ext cx="5259390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FAB77-A603-7688-0172-309C7266D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9" y="2505075"/>
            <a:ext cx="5259389" cy="3342587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27846E7-89DC-85B9-E42B-C4C94223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507" y="6356350"/>
            <a:ext cx="7670893" cy="401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34C1D-D5A2-1BED-37D7-80E99BF9B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365125"/>
            <a:ext cx="10869706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C804D-7C15-8CD2-65CE-3DE90B609A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47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t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C3920FB-5D51-EFA3-FF2F-6131BBC7DF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543503"/>
            <a:ext cx="6316718" cy="181829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Major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8817261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DF7567-1AA9-481C-AC33-C2E95F960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756" y="1708611"/>
            <a:ext cx="3235487" cy="4021620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02580" y="1708611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26976" y="1690688"/>
            <a:ext cx="3235487" cy="4033977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01366" y="422879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A5E2F2-DD72-C41F-BD18-1E09FA287D77}"/>
              </a:ext>
            </a:extLst>
          </p:cNvPr>
          <p:cNvSpPr txBox="1">
            <a:spLocks/>
          </p:cNvSpPr>
          <p:nvPr userDrawn="1"/>
        </p:nvSpPr>
        <p:spPr>
          <a:xfrm>
            <a:off x="447023" y="347202"/>
            <a:ext cx="108697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AB87E0-C1F6-E1BE-A634-11BE93D8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1031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4094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78165" y="1690688"/>
            <a:ext cx="3818161" cy="4447223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4093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E362995-6B21-BF63-7B40-992C3FA0C9B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54913" y="169068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0096F92-CC41-2DA1-DCDC-8472C11278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54912" y="401035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86D4C9-4AC6-9CE2-A810-C063390B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365125"/>
            <a:ext cx="10869706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88041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Section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5305" y="169068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304" y="3995117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E362995-6B21-BF63-7B40-992C3FA0C9B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15219" y="169068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0096F92-CC41-2DA1-DCDC-8472C11278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15218" y="402351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89D624DB-7132-2227-DFC2-AAE1BC226F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05262" y="169068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68FA89AB-DE2A-BCFE-FFE4-6E276B61425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05262" y="402351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E03809-01D5-8BF0-BC0C-2B89DD100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365125"/>
            <a:ext cx="10869706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24548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3FA0BE-BF18-B457-1028-92ADD89F3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AA5F-F182-4158-808D-E4E198AB973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9B392-7C72-CD04-8342-6A0C96F6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B0F377-E2D4-5E03-B708-2E2A3989A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71E17-E0EF-9C40-7B32-3C5881D58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847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3FA0BE-BF18-B457-1028-92ADD89F3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AA5F-F182-4158-808D-E4E198AB973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9B392-7C72-CD04-8342-6A0C96F6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B0F377-E2D4-5E03-B708-2E2A3989A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54314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3E1E3C-2F66-0EB8-A17D-FC25EF5D88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930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8E12A3-FAD7-3FBB-0A79-CD9B72019A87}"/>
              </a:ext>
            </a:extLst>
          </p:cNvPr>
          <p:cNvSpPr/>
          <p:nvPr userDrawn="1"/>
        </p:nvSpPr>
        <p:spPr>
          <a:xfrm>
            <a:off x="0" y="0"/>
            <a:ext cx="7830766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705383-B114-E16E-0351-5932496E6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6755" y="1215957"/>
            <a:ext cx="3017195" cy="2281843"/>
          </a:xfrm>
        </p:spPr>
        <p:txBody>
          <a:bodyPr>
            <a:noAutofit/>
          </a:bodyPr>
          <a:lstStyle>
            <a:lvl1pPr>
              <a:defRPr sz="440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79B02E-885E-B67B-A7D7-C0C17A869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48" y="914401"/>
            <a:ext cx="6482285" cy="488397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C0B904-F482-657C-9112-42D493E9A7BA}"/>
              </a:ext>
            </a:extLst>
          </p:cNvPr>
          <p:cNvCxnSpPr/>
          <p:nvPr userDrawn="1"/>
        </p:nvCxnSpPr>
        <p:spPr>
          <a:xfrm>
            <a:off x="8346755" y="1215957"/>
            <a:ext cx="904672" cy="0"/>
          </a:xfrm>
          <a:prstGeom prst="line">
            <a:avLst/>
          </a:prstGeom>
          <a:ln w="38100">
            <a:solidFill>
              <a:srgbClr val="2C77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8340DF1-F566-2DCA-B609-1B7C5B41D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7544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8E12A3-FAD7-3FBB-0A79-CD9B72019A87}"/>
              </a:ext>
            </a:extLst>
          </p:cNvPr>
          <p:cNvSpPr/>
          <p:nvPr userDrawn="1"/>
        </p:nvSpPr>
        <p:spPr>
          <a:xfrm>
            <a:off x="1" y="0"/>
            <a:ext cx="6450226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705383-B114-E16E-0351-5932496E6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1266" y="444088"/>
            <a:ext cx="4755295" cy="1823804"/>
          </a:xfrm>
        </p:spPr>
        <p:txBody>
          <a:bodyPr>
            <a:noAutofit/>
          </a:bodyPr>
          <a:lstStyle>
            <a:lvl1pPr>
              <a:defRPr sz="440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C0B904-F482-657C-9112-42D493E9A7BA}"/>
              </a:ext>
            </a:extLst>
          </p:cNvPr>
          <p:cNvCxnSpPr/>
          <p:nvPr userDrawn="1"/>
        </p:nvCxnSpPr>
        <p:spPr>
          <a:xfrm>
            <a:off x="6971267" y="444087"/>
            <a:ext cx="904672" cy="0"/>
          </a:xfrm>
          <a:prstGeom prst="line">
            <a:avLst/>
          </a:prstGeom>
          <a:ln w="38100">
            <a:solidFill>
              <a:srgbClr val="2C77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9FA9A257-DB5A-2CF2-83C1-BF95E7D589E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6649" y="444088"/>
            <a:ext cx="5257803" cy="165656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here to add logo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DCB548-7E7A-BBAC-A8A2-FCAB21B73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971267" y="2267327"/>
            <a:ext cx="4755294" cy="336735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54863898-7339-4ED7-2CC4-0E4289700A9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720" y="3030770"/>
            <a:ext cx="2349846" cy="131880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here to add logo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C1F432EA-1D2C-7C20-6F91-7AFA2793E50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484606" y="3076078"/>
            <a:ext cx="2349846" cy="131880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here to add logo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4AF646D9-4B8F-DB91-0243-145D45C941C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6648" y="4838976"/>
            <a:ext cx="2349846" cy="131880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here to add logo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7D6EC22-5DC3-D5AD-D033-BCC1FBAAF0B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47534" y="4884284"/>
            <a:ext cx="2349846" cy="1318809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here to add logo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F1CCE-D788-AAA8-C092-7593496643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3246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D29B8-FB05-5F2C-87D7-8CB871E11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AA5F-F182-4158-808D-E4E198AB973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6F66EB-E014-AD76-FFCE-D37E6DA2C669}"/>
              </a:ext>
            </a:extLst>
          </p:cNvPr>
          <p:cNvSpPr/>
          <p:nvPr userDrawn="1"/>
        </p:nvSpPr>
        <p:spPr>
          <a:xfrm>
            <a:off x="0" y="-1"/>
            <a:ext cx="5151178" cy="685800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071C36-B1E7-8B31-8666-FC969578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7320" y="648149"/>
            <a:ext cx="5850385" cy="1686677"/>
          </a:xfrm>
        </p:spPr>
        <p:txBody>
          <a:bodyPr>
            <a:noAutofit/>
          </a:bodyPr>
          <a:lstStyle>
            <a:lvl1pPr>
              <a:defRPr sz="440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B271EF-CFA0-26DC-EA00-C9F8D454217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637320" y="2334826"/>
            <a:ext cx="5850385" cy="3463546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647BB9-6BEC-CCFA-1778-2F181085DDA6}"/>
              </a:ext>
            </a:extLst>
          </p:cNvPr>
          <p:cNvCxnSpPr/>
          <p:nvPr userDrawn="1"/>
        </p:nvCxnSpPr>
        <p:spPr>
          <a:xfrm>
            <a:off x="5634786" y="648149"/>
            <a:ext cx="904672" cy="0"/>
          </a:xfrm>
          <a:prstGeom prst="line">
            <a:avLst/>
          </a:prstGeom>
          <a:ln w="38100">
            <a:solidFill>
              <a:srgbClr val="2C77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5C99893-71C0-DDFA-6CA8-634C6A46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49" y="914401"/>
            <a:ext cx="4376630" cy="488397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D643A-37F3-7C7F-AD0B-BE437D53A1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1170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D29B8-FB05-5F2C-87D7-8CB871E11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AA5F-F182-4158-808D-E4E198AB973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6F66EB-E014-AD76-FFCE-D37E6DA2C669}"/>
              </a:ext>
            </a:extLst>
          </p:cNvPr>
          <p:cNvSpPr/>
          <p:nvPr userDrawn="1"/>
        </p:nvSpPr>
        <p:spPr>
          <a:xfrm>
            <a:off x="0" y="-1"/>
            <a:ext cx="5151178" cy="685800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071C36-B1E7-8B31-8666-FC9695783B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7320" y="648149"/>
            <a:ext cx="5850385" cy="1686677"/>
          </a:xfrm>
        </p:spPr>
        <p:txBody>
          <a:bodyPr>
            <a:noAutofit/>
          </a:bodyPr>
          <a:lstStyle>
            <a:lvl1pPr>
              <a:defRPr sz="440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B271EF-CFA0-26DC-EA00-C9F8D454217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637320" y="2334826"/>
            <a:ext cx="5850385" cy="3435779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647BB9-6BEC-CCFA-1778-2F181085DDA6}"/>
              </a:ext>
            </a:extLst>
          </p:cNvPr>
          <p:cNvCxnSpPr/>
          <p:nvPr userDrawn="1"/>
        </p:nvCxnSpPr>
        <p:spPr>
          <a:xfrm>
            <a:off x="5634786" y="648149"/>
            <a:ext cx="904672" cy="0"/>
          </a:xfrm>
          <a:prstGeom prst="line">
            <a:avLst/>
          </a:prstGeom>
          <a:ln w="38100">
            <a:solidFill>
              <a:srgbClr val="2C77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CD86F992-3459-5DA3-A190-A4BF70AFDFC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6626" y="2600720"/>
            <a:ext cx="4308287" cy="165656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here to add logo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546694-41F6-35FD-5FE1-8041BF6C6D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32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Backgroun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DF2CE0-48D0-67DA-AAB6-B8BEF5DBC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6223160"/>
            <a:ext cx="12188928" cy="634840"/>
          </a:xfrm>
          <a:prstGeom prst="rect">
            <a:avLst/>
          </a:prstGeom>
        </p:spPr>
      </p:pic>
      <p:pic>
        <p:nvPicPr>
          <p:cNvPr id="5" name="Picture 4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13456BDD-7681-BFD0-B14E-40EED57339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6B76B0-47FB-A5D5-DDBE-A332BC7B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575840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312B5A-D1BF-325A-AC51-476F6A26C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3438" y="4038780"/>
            <a:ext cx="6026787" cy="1219020"/>
          </a:xfrm>
        </p:spPr>
        <p:txBody>
          <a:bodyPr/>
          <a:lstStyle>
            <a:lvl1pPr marL="0" indent="0" algn="l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7C44A-97B9-0DED-45F0-3AE1F843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AA5F-F182-4158-808D-E4E198AB973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BA3C2-B232-A608-57A8-7F090D98D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B5BDEA-AD36-F287-96A7-A247B189FA08}"/>
              </a:ext>
            </a:extLst>
          </p:cNvPr>
          <p:cNvSpPr txBox="1"/>
          <p:nvPr userDrawn="1"/>
        </p:nvSpPr>
        <p:spPr>
          <a:xfrm>
            <a:off x="5193438" y="2589069"/>
            <a:ext cx="6788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Roboto Black" panose="02000000000000000000" pitchFamily="2" charset="0"/>
                <a:ea typeface="Roboto Black" panose="02000000000000000000" pitchFamily="2" charset="0"/>
              </a:rPr>
              <a:t>Thank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A542A-D8EC-D7E7-E3B9-2936DEE2C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32" y="213062"/>
            <a:ext cx="4813286" cy="48466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400840-857F-1218-3EA2-2EB82DC61A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65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630AC9-097D-81D0-5157-882F9C42C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AA5F-F182-4158-808D-E4E198AB973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EF6C6-5F7B-ACB7-8CA9-61878247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55BD80-00BE-3CB8-F38B-5B25D405E7E9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4A60E-63AB-FF18-9B70-56F87B387399}"/>
              </a:ext>
            </a:extLst>
          </p:cNvPr>
          <p:cNvSpPr txBox="1"/>
          <p:nvPr userDrawn="1"/>
        </p:nvSpPr>
        <p:spPr>
          <a:xfrm>
            <a:off x="3020394" y="2807286"/>
            <a:ext cx="7337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Roboto Black" panose="02000000000000000000" pitchFamily="2" charset="0"/>
                <a:ea typeface="Roboto Black" panose="02000000000000000000" pitchFamily="2" charset="0"/>
              </a:rPr>
              <a:t>Thank You!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8064FD9-0FB7-4B57-2336-C7CFA0BEC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8990" y="4038780"/>
            <a:ext cx="8121236" cy="1219020"/>
          </a:xfrm>
        </p:spPr>
        <p:txBody>
          <a:bodyPr/>
          <a:lstStyle>
            <a:lvl1pPr marL="0" indent="0" algn="l">
              <a:buNone/>
              <a:defRPr sz="2400">
                <a:latin typeface="Proxima Nova" panose="0200050603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250E84-720F-F642-4DC1-04A43ABC1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893" y="2850385"/>
            <a:ext cx="1163814" cy="1157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C173BF-AABD-A753-6BBC-D31E9A156F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66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at Night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2209B4E-582E-507C-EA62-7778ABD4B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543503"/>
            <a:ext cx="6316718" cy="181829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Major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882626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 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BCCD9C-D195-141F-BD9B-D41D45DF31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6223160"/>
            <a:ext cx="12188928" cy="634840"/>
          </a:xfrm>
          <a:prstGeom prst="rect">
            <a:avLst/>
          </a:prstGeom>
        </p:spPr>
      </p:pic>
      <p:pic>
        <p:nvPicPr>
          <p:cNvPr id="7" name="Picture 6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498401A4-526D-F52A-D6B8-4DE2B39E45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F91716-EAB2-8E22-3AC5-9D92C16E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37218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ncy Faded Backgr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99AC3-DAB6-4938-AE74-3CDD0732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C215E5-D9B6-470C-A534-57E22BDD6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7" y="6367099"/>
            <a:ext cx="777535" cy="31101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49E657-EA9C-46DC-9831-7223563BF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6458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large city landscape&#10;&#10;Description automatically generated">
            <a:extLst>
              <a:ext uri="{FF2B5EF4-FFF2-40B4-BE49-F238E27FC236}">
                <a16:creationId xmlns:a16="http://schemas.microsoft.com/office/drawing/2014/main" id="{AC89E16E-42B2-41FC-BE62-24BD13DB7C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" y="3708399"/>
            <a:ext cx="12194199" cy="314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3869E-AAF9-C2B4-BB0E-3EEBF6C6801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166541" y="6261751"/>
            <a:ext cx="508000" cy="36512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anchor="ctr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C40A1D4-ED92-BEC0-0CC7-218F69755D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543503"/>
            <a:ext cx="6316718" cy="181829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Major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058767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CB3082-1209-5238-5186-42A1FAA24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160"/>
            <a:ext cx="12188952" cy="634840"/>
          </a:xfrm>
          <a:prstGeom prst="rect">
            <a:avLst/>
          </a:prstGeom>
        </p:spPr>
      </p:pic>
      <p:pic>
        <p:nvPicPr>
          <p:cNvPr id="8" name="Picture 7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7ED059A2-5E99-6C81-9A56-3FC567900C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5513EC-D27C-4D37-1AA4-DC7AC7BEE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175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5A63A-51DD-1B75-372A-CCA340E0EC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160"/>
            <a:ext cx="12188952" cy="634840"/>
          </a:xfrm>
          <a:prstGeom prst="rect">
            <a:avLst/>
          </a:prstGeom>
        </p:spPr>
      </p:pic>
      <p:pic>
        <p:nvPicPr>
          <p:cNvPr id="4" name="Picture 3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AD0C3446-65B0-D2A0-6ABA-8052F09338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5AE463-7E6F-76DE-CE7C-D9EBE81C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331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671FE9-5D58-C2B9-73E0-A2D595341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160"/>
            <a:ext cx="12188952" cy="634840"/>
          </a:xfrm>
          <a:prstGeom prst="rect">
            <a:avLst/>
          </a:prstGeom>
        </p:spPr>
      </p:pic>
      <p:pic>
        <p:nvPicPr>
          <p:cNvPr id="3" name="Picture 2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B8B79B0D-DEFC-71C8-3F63-166804C2E0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6EDD794-8150-E49C-C370-E0DE271B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684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9EC317-C36E-18FF-B7B2-0A2F742BF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160"/>
            <a:ext cx="12188952" cy="634840"/>
          </a:xfrm>
          <a:prstGeom prst="rect">
            <a:avLst/>
          </a:prstGeom>
        </p:spPr>
      </p:pic>
      <p:pic>
        <p:nvPicPr>
          <p:cNvPr id="6" name="Picture 5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91BA3260-DB50-14FC-5921-C821BF0AE2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6D9D9D-8B14-54D4-7311-4061CEEC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1180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C1D8B5-A838-DBA3-56E6-AF495187DB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160"/>
            <a:ext cx="12188952" cy="634840"/>
          </a:xfrm>
          <a:prstGeom prst="rect">
            <a:avLst/>
          </a:prstGeom>
        </p:spPr>
      </p:pic>
      <p:pic>
        <p:nvPicPr>
          <p:cNvPr id="6" name="Picture 5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40DB8750-636C-3DC3-952B-66EC967BA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A0E265-61BB-89E3-2069-89D3769E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4463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76B40-A48A-80FC-513C-E0EF6CDAD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6223160"/>
            <a:ext cx="12188928" cy="6348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37AE9C-AA2A-48DB-A779-3C0C4B8F5662}"/>
              </a:ext>
            </a:extLst>
          </p:cNvPr>
          <p:cNvSpPr/>
          <p:nvPr userDrawn="1"/>
        </p:nvSpPr>
        <p:spPr>
          <a:xfrm>
            <a:off x="0" y="0"/>
            <a:ext cx="40277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F59C460D-B056-E9ED-D9E7-632DF6C66A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84DB1B-0428-878F-4A28-CBAFF0475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53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005F2-C846-F960-59A6-7F073582FC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6223160"/>
            <a:ext cx="12188928" cy="6348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37AE9C-AA2A-48DB-A779-3C0C4B8F5662}"/>
              </a:ext>
            </a:extLst>
          </p:cNvPr>
          <p:cNvSpPr/>
          <p:nvPr userDrawn="1"/>
        </p:nvSpPr>
        <p:spPr>
          <a:xfrm>
            <a:off x="0" y="0"/>
            <a:ext cx="40277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3EBA5898-34D7-1D12-94EB-96B2A22803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63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52C21F-7006-1E12-9622-333D941AA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6223160"/>
            <a:ext cx="12188928" cy="6348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37AE9C-AA2A-48DB-A779-3C0C4B8F5662}"/>
              </a:ext>
            </a:extLst>
          </p:cNvPr>
          <p:cNvSpPr/>
          <p:nvPr userDrawn="1"/>
        </p:nvSpPr>
        <p:spPr>
          <a:xfrm>
            <a:off x="0" y="0"/>
            <a:ext cx="40277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D78D2ADB-0441-0F10-78B4-5B2B6AC4BB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E77A74-D586-0B43-4005-9A2F31B46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896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08F90-F5F1-028F-B19B-BCACA0ECDB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6223160"/>
            <a:ext cx="12188928" cy="6348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37AE9C-AA2A-48DB-A779-3C0C4B8F5662}"/>
              </a:ext>
            </a:extLst>
          </p:cNvPr>
          <p:cNvSpPr/>
          <p:nvPr userDrawn="1"/>
        </p:nvSpPr>
        <p:spPr>
          <a:xfrm>
            <a:off x="0" y="0"/>
            <a:ext cx="40277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D6666694-458A-6D07-6854-AEC489DAD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4D70D5-A304-91F8-B46E-560BFECB8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63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 Blu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A62AD8-CD49-5097-29D2-55AA94295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6223160"/>
            <a:ext cx="12188928" cy="6348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37AE9C-AA2A-48DB-A779-3C0C4B8F5662}"/>
              </a:ext>
            </a:extLst>
          </p:cNvPr>
          <p:cNvSpPr/>
          <p:nvPr userDrawn="1"/>
        </p:nvSpPr>
        <p:spPr>
          <a:xfrm>
            <a:off x="0" y="0"/>
            <a:ext cx="40277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4E7CB4FA-8AEB-21DC-77CE-13FBC2E84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C703E1-827B-64D2-AFCB-2E663CA8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84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624258-BB4E-403B-DC4B-B38958F78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160"/>
            <a:ext cx="12188952" cy="634840"/>
          </a:xfrm>
          <a:prstGeom prst="rect">
            <a:avLst/>
          </a:prstGeom>
        </p:spPr>
      </p:pic>
      <p:pic>
        <p:nvPicPr>
          <p:cNvPr id="6" name="Picture 5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817C8B77-8ECA-EF1B-D972-C3F5D3239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A0647F-7210-235D-15E5-8C170E16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31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847E6C-F36A-C05D-F303-DD9D22B50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160"/>
            <a:ext cx="12188952" cy="634840"/>
          </a:xfrm>
          <a:prstGeom prst="rect">
            <a:avLst/>
          </a:prstGeom>
        </p:spPr>
      </p:pic>
      <p:pic>
        <p:nvPicPr>
          <p:cNvPr id="5" name="Picture 4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1C7C9199-7332-99B1-3C31-EFBD81F59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46AE6-0A5D-EAC6-8BD7-485D69F5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36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1FAA4B-FD37-EC4B-0025-13E2E9D7B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160"/>
            <a:ext cx="12188952" cy="634840"/>
          </a:xfrm>
          <a:prstGeom prst="rect">
            <a:avLst/>
          </a:prstGeom>
        </p:spPr>
      </p:pic>
      <p:pic>
        <p:nvPicPr>
          <p:cNvPr id="5" name="Picture 4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3DBD1757-6544-9E05-58D7-A4E6983F10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3A7BA-DCDC-22EE-55AF-BECB868B7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5047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C89D5-1A34-F96A-3040-90B12D0AE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56" y="920046"/>
            <a:ext cx="1140890" cy="749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0F173-C1EE-A8AE-A56A-29371B28E3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0200" y="0"/>
            <a:ext cx="4241800" cy="685800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2B67ED5-AEC9-0077-9322-6608E32C41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3528" y="3674018"/>
            <a:ext cx="5687534" cy="4105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668" b="1" i="0">
                <a:solidFill>
                  <a:srgbClr val="57585B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FC5497C-2789-1D57-E4E8-43B1A1C044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7983" y="4155953"/>
            <a:ext cx="5687534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940" b="0" i="0">
                <a:solidFill>
                  <a:srgbClr val="57585B"/>
                </a:solidFill>
                <a:latin typeface="+mj-lt"/>
              </a:defRPr>
            </a:lvl1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A2FFE98-D1DA-BEFA-1D10-50552B4A9A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7983" y="4525615"/>
            <a:ext cx="5687534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940" b="0" i="0">
                <a:solidFill>
                  <a:srgbClr val="57585B"/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75C4A6-E3D2-ECC5-D7A7-EDAFBECA2BB2}"/>
              </a:ext>
            </a:extLst>
          </p:cNvPr>
          <p:cNvCxnSpPr/>
          <p:nvPr userDrawn="1"/>
        </p:nvCxnSpPr>
        <p:spPr>
          <a:xfrm>
            <a:off x="1141356" y="3465895"/>
            <a:ext cx="6493884" cy="0"/>
          </a:xfrm>
          <a:prstGeom prst="line">
            <a:avLst/>
          </a:prstGeom>
          <a:ln w="19050">
            <a:solidFill>
              <a:srgbClr val="017B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1184AE5-A746-7322-30C7-F73B61DAE581}"/>
              </a:ext>
            </a:extLst>
          </p:cNvPr>
          <p:cNvSpPr txBox="1"/>
          <p:nvPr userDrawn="1"/>
        </p:nvSpPr>
        <p:spPr>
          <a:xfrm>
            <a:off x="7190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© Copyright 2025 NEEA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FD6A1-5C17-D893-0DCF-1BB9C515C3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7750" y="1972956"/>
            <a:ext cx="6902450" cy="1363970"/>
          </a:xfrm>
        </p:spPr>
        <p:txBody>
          <a:bodyPr anchor="b">
            <a:normAutofit/>
          </a:bodyPr>
          <a:lstStyle>
            <a:lvl1pPr marL="0" indent="0">
              <a:buNone/>
              <a:defRPr sz="4000" b="1" i="1">
                <a:solidFill>
                  <a:srgbClr val="017BC2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18924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C89D5-1A34-F96A-3040-90B12D0AE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56" y="920046"/>
            <a:ext cx="1140890" cy="749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0F173-C1EE-A8AE-A56A-29371B28E3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0200" y="0"/>
            <a:ext cx="4241800" cy="685800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2B67ED5-AEC9-0077-9322-6608E32C41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3528" y="3674018"/>
            <a:ext cx="5687534" cy="4105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668" b="1" i="0">
                <a:solidFill>
                  <a:srgbClr val="57585B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FC5497C-2789-1D57-E4E8-43B1A1C044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7983" y="4155953"/>
            <a:ext cx="5687534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940" b="0" i="0">
                <a:solidFill>
                  <a:srgbClr val="57585B"/>
                </a:solidFill>
                <a:latin typeface="+mj-lt"/>
              </a:defRPr>
            </a:lvl1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A2FFE98-D1DA-BEFA-1D10-50552B4A9A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7983" y="4525615"/>
            <a:ext cx="5687534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940" b="0" i="0">
                <a:solidFill>
                  <a:srgbClr val="57585B"/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75C4A6-E3D2-ECC5-D7A7-EDAFBECA2BB2}"/>
              </a:ext>
            </a:extLst>
          </p:cNvPr>
          <p:cNvCxnSpPr/>
          <p:nvPr userDrawn="1"/>
        </p:nvCxnSpPr>
        <p:spPr>
          <a:xfrm>
            <a:off x="1141356" y="3465895"/>
            <a:ext cx="6493884" cy="0"/>
          </a:xfrm>
          <a:prstGeom prst="line">
            <a:avLst/>
          </a:prstGeom>
          <a:ln w="19050">
            <a:solidFill>
              <a:srgbClr val="017B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1184AE5-A746-7322-30C7-F73B61DAE581}"/>
              </a:ext>
            </a:extLst>
          </p:cNvPr>
          <p:cNvSpPr txBox="1"/>
          <p:nvPr userDrawn="1"/>
        </p:nvSpPr>
        <p:spPr>
          <a:xfrm>
            <a:off x="7190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© Copyright 2025 NEEA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FD6A1-5C17-D893-0DCF-1BB9C515C3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7750" y="1972956"/>
            <a:ext cx="6902450" cy="1363970"/>
          </a:xfrm>
        </p:spPr>
        <p:txBody>
          <a:bodyPr anchor="b">
            <a:normAutofit/>
          </a:bodyPr>
          <a:lstStyle>
            <a:lvl1pPr marL="0" indent="0">
              <a:buNone/>
              <a:defRPr sz="4000" b="1" i="1">
                <a:solidFill>
                  <a:srgbClr val="017BC2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7800F3-8621-A733-ACFA-1966E38C7E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1429" y="1972956"/>
            <a:ext cx="1645920" cy="1645920"/>
          </a:xfrm>
          <a:prstGeom prst="diamond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C2DF9C-5025-4EBE-2B54-3376BABE0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4555" y="2890092"/>
            <a:ext cx="2871216" cy="2871216"/>
          </a:xfrm>
          <a:prstGeom prst="diamond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FFE037-68DA-598A-16DE-9635FAC9E3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" r="32948"/>
          <a:stretch/>
        </p:blipFill>
        <p:spPr>
          <a:xfrm>
            <a:off x="10136059" y="0"/>
            <a:ext cx="4305300" cy="4305300"/>
          </a:xfrm>
          <a:prstGeom prst="diamond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ED26164-D061-7631-EA1B-6E7ABB00AFCF}"/>
              </a:ext>
            </a:extLst>
          </p:cNvPr>
          <p:cNvSpPr/>
          <p:nvPr userDrawn="1"/>
        </p:nvSpPr>
        <p:spPr>
          <a:xfrm>
            <a:off x="12166451" y="-144780"/>
            <a:ext cx="3031958" cy="87933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09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C89D5-1A34-F96A-3040-90B12D0AE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56" y="920046"/>
            <a:ext cx="1140890" cy="749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0F173-C1EE-A8AE-A56A-29371B28E3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0200" y="0"/>
            <a:ext cx="4241800" cy="685800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2B67ED5-AEC9-0077-9322-6608E32C41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3528" y="3674018"/>
            <a:ext cx="5687534" cy="4105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668" b="1" i="0">
                <a:solidFill>
                  <a:srgbClr val="57585B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FC5497C-2789-1D57-E4E8-43B1A1C044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7983" y="4155953"/>
            <a:ext cx="5687534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940" b="0" i="0">
                <a:solidFill>
                  <a:srgbClr val="57585B"/>
                </a:solidFill>
                <a:latin typeface="+mj-lt"/>
              </a:defRPr>
            </a:lvl1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A2FFE98-D1DA-BEFA-1D10-50552B4A9A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7983" y="4525615"/>
            <a:ext cx="5687534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940" b="0" i="0">
                <a:solidFill>
                  <a:srgbClr val="57585B"/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75C4A6-E3D2-ECC5-D7A7-EDAFBECA2BB2}"/>
              </a:ext>
            </a:extLst>
          </p:cNvPr>
          <p:cNvCxnSpPr/>
          <p:nvPr userDrawn="1"/>
        </p:nvCxnSpPr>
        <p:spPr>
          <a:xfrm>
            <a:off x="1141356" y="3465895"/>
            <a:ext cx="6493884" cy="0"/>
          </a:xfrm>
          <a:prstGeom prst="line">
            <a:avLst/>
          </a:prstGeom>
          <a:ln w="19050">
            <a:solidFill>
              <a:srgbClr val="017B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1184AE5-A746-7322-30C7-F73B61DAE581}"/>
              </a:ext>
            </a:extLst>
          </p:cNvPr>
          <p:cNvSpPr txBox="1"/>
          <p:nvPr userDrawn="1"/>
        </p:nvSpPr>
        <p:spPr>
          <a:xfrm>
            <a:off x="7190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© Copyright 2025 NEEA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FD6A1-5C17-D893-0DCF-1BB9C515C3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7750" y="1972956"/>
            <a:ext cx="6902450" cy="1363970"/>
          </a:xfrm>
        </p:spPr>
        <p:txBody>
          <a:bodyPr anchor="b">
            <a:normAutofit/>
          </a:bodyPr>
          <a:lstStyle>
            <a:lvl1pPr marL="0" indent="0">
              <a:buNone/>
              <a:defRPr sz="4000" b="1" i="1">
                <a:solidFill>
                  <a:srgbClr val="017BC2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31EFAF-9D14-45FE-F163-77378D7606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504" y="1963331"/>
            <a:ext cx="1645920" cy="1645920"/>
          </a:xfrm>
          <a:prstGeom prst="diamond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C0B58C-7783-C234-1DAE-9A2D8D232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0" r="25712"/>
          <a:stretch/>
        </p:blipFill>
        <p:spPr>
          <a:xfrm>
            <a:off x="10131674" y="-12067"/>
            <a:ext cx="4306824" cy="4306824"/>
          </a:xfrm>
          <a:prstGeom prst="diamond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6FD93C-A991-4177-2A81-82EDFE698018}"/>
              </a:ext>
            </a:extLst>
          </p:cNvPr>
          <p:cNvSpPr/>
          <p:nvPr userDrawn="1"/>
        </p:nvSpPr>
        <p:spPr>
          <a:xfrm>
            <a:off x="12166451" y="-144780"/>
            <a:ext cx="3031958" cy="87933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91AA1E-D0D4-3F99-3DAD-217A9BC9E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90" t="281" r="31078" b="-281"/>
          <a:stretch/>
        </p:blipFill>
        <p:spPr>
          <a:xfrm>
            <a:off x="9252002" y="2868633"/>
            <a:ext cx="2871216" cy="2871216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42770654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525ACB-F624-A652-B7D0-73B67B289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BC5039-871A-9226-E139-5024BC7E0F2B}"/>
              </a:ext>
            </a:extLst>
          </p:cNvPr>
          <p:cNvSpPr txBox="1"/>
          <p:nvPr userDrawn="1"/>
        </p:nvSpPr>
        <p:spPr>
          <a:xfrm>
            <a:off x="288435" y="6588528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© Copyright 2025 NEEA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72F1CB4-940A-6550-A76A-A136DF8154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8447" y="2031287"/>
            <a:ext cx="8660650" cy="4105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400" b="1" i="0">
                <a:solidFill>
                  <a:srgbClr val="00345C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A480B88-051B-8240-F857-1FBB6DDA8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2902" y="2513222"/>
            <a:ext cx="8660650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i="0">
                <a:solidFill>
                  <a:srgbClr val="00345C"/>
                </a:solidFill>
                <a:latin typeface="+mj-lt"/>
              </a:defRPr>
            </a:lvl1pPr>
          </a:lstStyle>
          <a:p>
            <a:pPr lvl="0"/>
            <a:r>
              <a:rPr lang="en-US"/>
              <a:t>Title, Company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9081916B-3831-6EF1-60C8-779B78C11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027" y="188143"/>
            <a:ext cx="812940" cy="552616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F894C8B-A346-E62D-773A-6CDC364224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62902" y="600441"/>
            <a:ext cx="8666195" cy="1303465"/>
          </a:xfrm>
        </p:spPr>
        <p:txBody>
          <a:bodyPr anchor="b">
            <a:normAutofit/>
          </a:bodyPr>
          <a:lstStyle>
            <a:lvl1pPr marL="0" indent="0" algn="ctr">
              <a:buNone/>
              <a:defRPr sz="4000" b="1" i="1">
                <a:solidFill>
                  <a:srgbClr val="017BC2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392BFE-8497-9505-DFF2-E88820B022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8284" y="255312"/>
            <a:ext cx="770477" cy="50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6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A3541-E16D-0596-9D33-3FEC76EA2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264" y="6369864"/>
            <a:ext cx="464896" cy="3055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9C3269-6353-6809-03A1-64491404FE1F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|   © Copyright 2025 NEEA</a:t>
            </a:r>
          </a:p>
        </p:txBody>
      </p:sp>
      <p:sp>
        <p:nvSpPr>
          <p:cNvPr id="14" name="Holder 4">
            <a:extLst>
              <a:ext uri="{FF2B5EF4-FFF2-40B4-BE49-F238E27FC236}">
                <a16:creationId xmlns:a16="http://schemas.microsoft.com/office/drawing/2014/main" id="{BEE509B2-8038-A8D6-93AD-C0FA43A75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</p:spTree>
    <p:extLst>
      <p:ext uri="{BB962C8B-B14F-4D97-AF65-F5344CB8AC3E}">
        <p14:creationId xmlns:p14="http://schemas.microsoft.com/office/powerpoint/2010/main" val="1270980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50">
          <p15:clr>
            <a:srgbClr val="FBAE40"/>
          </p15:clr>
        </p15:guide>
        <p15:guide id="2" pos="90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Right H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id="{42E28598-0463-D84C-1BD6-21A1749272A9}"/>
              </a:ext>
            </a:extLst>
          </p:cNvPr>
          <p:cNvSpPr/>
          <p:nvPr userDrawn="1"/>
        </p:nvSpPr>
        <p:spPr>
          <a:xfrm rot="2700000">
            <a:off x="548582" y="5577433"/>
            <a:ext cx="2652631" cy="2652631"/>
          </a:xfrm>
          <a:custGeom>
            <a:avLst/>
            <a:gdLst>
              <a:gd name="connsiteX0" fmla="*/ 0 w 2652631"/>
              <a:gd name="connsiteY0" fmla="*/ 0 h 2652631"/>
              <a:gd name="connsiteX1" fmla="*/ 2652631 w 2652631"/>
              <a:gd name="connsiteY1" fmla="*/ 0 h 2652631"/>
              <a:gd name="connsiteX2" fmla="*/ 2652631 w 2652631"/>
              <a:gd name="connsiteY2" fmla="*/ 2652631 h 2652631"/>
              <a:gd name="connsiteX3" fmla="*/ 0 w 2652631"/>
              <a:gd name="connsiteY3" fmla="*/ 2652631 h 2652631"/>
              <a:gd name="connsiteX4" fmla="*/ 0 w 2652631"/>
              <a:gd name="connsiteY4" fmla="*/ 0 h 2652631"/>
              <a:gd name="connsiteX0" fmla="*/ 0 w 2652631"/>
              <a:gd name="connsiteY0" fmla="*/ 0 h 2652631"/>
              <a:gd name="connsiteX1" fmla="*/ 2652631 w 2652631"/>
              <a:gd name="connsiteY1" fmla="*/ 0 h 2652631"/>
              <a:gd name="connsiteX2" fmla="*/ 0 w 2652631"/>
              <a:gd name="connsiteY2" fmla="*/ 2652631 h 2652631"/>
              <a:gd name="connsiteX3" fmla="*/ 0 w 2652631"/>
              <a:gd name="connsiteY3" fmla="*/ 0 h 265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2631" h="2652631">
                <a:moveTo>
                  <a:pt x="0" y="0"/>
                </a:moveTo>
                <a:lnTo>
                  <a:pt x="2652631" y="0"/>
                </a:lnTo>
                <a:lnTo>
                  <a:pt x="0" y="2652631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B484A-71FD-08E5-8EF5-54488CE4F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264" y="6361913"/>
            <a:ext cx="464896" cy="30550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E7A323-AF2D-A58C-E099-85ECC781887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32148" y="702621"/>
            <a:ext cx="6006412" cy="51415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8CC546"/>
              </a:buClr>
              <a:buSzPct val="120000"/>
              <a:buFont typeface="Arial" panose="020B0604020202020204" pitchFamily="34" charset="0"/>
              <a:buChar char="•"/>
              <a:tabLst/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77234" indent="0">
              <a:lnSpc>
                <a:spcPct val="114000"/>
              </a:lnSpc>
              <a:spcAft>
                <a:spcPts val="728"/>
              </a:spcAft>
              <a:buClr>
                <a:srgbClr val="8CC546"/>
              </a:buClr>
              <a:buSzPct val="120000"/>
              <a:buFont typeface="System Font Regular"/>
              <a:buNone/>
              <a:defRPr sz="2547">
                <a:solidFill>
                  <a:srgbClr val="4E453F"/>
                </a:solidFill>
                <a:latin typeface="Helvetica" pitchFamily="2" charset="0"/>
              </a:defRPr>
            </a:lvl2pPr>
            <a:lvl3pPr marL="831712" indent="-277246">
              <a:lnSpc>
                <a:spcPct val="114000"/>
              </a:lnSpc>
              <a:spcAft>
                <a:spcPts val="728"/>
              </a:spcAft>
              <a:buClr>
                <a:srgbClr val="8CC546"/>
              </a:buClr>
              <a:buFont typeface="Courier New" panose="02070309020205020404" pitchFamily="49" charset="0"/>
              <a:buChar char="o"/>
              <a:defRPr sz="1940" i="0">
                <a:latin typeface="Helvetica" pitchFamily="2" charset="0"/>
              </a:defRPr>
            </a:lvl3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65FD16-B653-35C9-9066-0C0D32C3CB44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|   © Copyright 2025 NEEA</a:t>
            </a:r>
          </a:p>
        </p:txBody>
      </p:sp>
      <p:sp>
        <p:nvSpPr>
          <p:cNvPr id="14" name="Holder 4">
            <a:extLst>
              <a:ext uri="{FF2B5EF4-FFF2-40B4-BE49-F238E27FC236}">
                <a16:creationId xmlns:a16="http://schemas.microsoft.com/office/drawing/2014/main" id="{9E99EEED-AA46-C1A6-BD1B-67321BF24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/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68AB1-6E67-4D4A-3ECB-6064431EFB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461" y="702621"/>
            <a:ext cx="3932237" cy="16002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add your headline or main point here.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C3C113-D4B0-8754-510C-D6C3E360D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58"/>
          <a:stretch/>
        </p:blipFill>
        <p:spPr>
          <a:xfrm>
            <a:off x="-796" y="3252480"/>
            <a:ext cx="1651194" cy="326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1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eadline (White)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9248FF12-565D-0022-8C20-47AB821C3812}"/>
              </a:ext>
            </a:extLst>
          </p:cNvPr>
          <p:cNvSpPr/>
          <p:nvPr userDrawn="1"/>
        </p:nvSpPr>
        <p:spPr>
          <a:xfrm rot="2700000">
            <a:off x="548582" y="5577433"/>
            <a:ext cx="2652631" cy="2652631"/>
          </a:xfrm>
          <a:custGeom>
            <a:avLst/>
            <a:gdLst>
              <a:gd name="connsiteX0" fmla="*/ 0 w 2652631"/>
              <a:gd name="connsiteY0" fmla="*/ 0 h 2652631"/>
              <a:gd name="connsiteX1" fmla="*/ 2652631 w 2652631"/>
              <a:gd name="connsiteY1" fmla="*/ 0 h 2652631"/>
              <a:gd name="connsiteX2" fmla="*/ 2652631 w 2652631"/>
              <a:gd name="connsiteY2" fmla="*/ 2652631 h 2652631"/>
              <a:gd name="connsiteX3" fmla="*/ 0 w 2652631"/>
              <a:gd name="connsiteY3" fmla="*/ 2652631 h 2652631"/>
              <a:gd name="connsiteX4" fmla="*/ 0 w 2652631"/>
              <a:gd name="connsiteY4" fmla="*/ 0 h 2652631"/>
              <a:gd name="connsiteX0" fmla="*/ 0 w 2652631"/>
              <a:gd name="connsiteY0" fmla="*/ 0 h 2652631"/>
              <a:gd name="connsiteX1" fmla="*/ 2652631 w 2652631"/>
              <a:gd name="connsiteY1" fmla="*/ 0 h 2652631"/>
              <a:gd name="connsiteX2" fmla="*/ 0 w 2652631"/>
              <a:gd name="connsiteY2" fmla="*/ 2652631 h 2652631"/>
              <a:gd name="connsiteX3" fmla="*/ 0 w 2652631"/>
              <a:gd name="connsiteY3" fmla="*/ 0 h 265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2631" h="2652631">
                <a:moveTo>
                  <a:pt x="0" y="0"/>
                </a:moveTo>
                <a:lnTo>
                  <a:pt x="2652631" y="0"/>
                </a:lnTo>
                <a:lnTo>
                  <a:pt x="0" y="2652631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677B1-7A90-C2D3-89CF-23C49741FE91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|   © Copyright 2025 NEEA</a:t>
            </a:r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E6E76E6F-567B-CB44-D470-6D523321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/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B95334-6A4E-C587-CB68-F00EB0103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264" y="6361913"/>
            <a:ext cx="464896" cy="30550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B83669-22B2-EB06-3479-5E33F060CBE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23676" y="0"/>
            <a:ext cx="7568324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D5A13C-047A-6703-9899-4DBB5BB534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317" y="722483"/>
            <a:ext cx="3647381" cy="3137136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add your headline or main point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B13B7-C6BB-BB3D-0941-38A173B49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58"/>
          <a:stretch/>
        </p:blipFill>
        <p:spPr>
          <a:xfrm>
            <a:off x="-796" y="3252480"/>
            <a:ext cx="1651194" cy="326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96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eadline (Blue) + Right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EFEAFD-5D92-029D-7360-DCBDD3D4A931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3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D79E36-6740-2FC4-1E4E-E96BA89C2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454" y="646296"/>
            <a:ext cx="2724587" cy="1021238"/>
          </a:xfrm>
        </p:spPr>
        <p:txBody>
          <a:bodyPr anchor="t">
            <a:normAutofit fontScale="90000"/>
          </a:bodyPr>
          <a:lstStyle>
            <a:lvl1pPr>
              <a:defRPr>
                <a:solidFill>
                  <a:srgbClr val="6BCEF8"/>
                </a:solidFill>
              </a:defRPr>
            </a:lvl1pPr>
          </a:lstStyle>
          <a:p>
            <a:pPr lvl="0">
              <a:defRPr/>
            </a:pPr>
            <a:r>
              <a:rPr lang="en-US">
                <a:solidFill>
                  <a:srgbClr val="6BCEF8"/>
                </a:solidFill>
              </a:rPr>
              <a:t>Headline Goes Here</a:t>
            </a:r>
            <a:endParaRPr lang="en-US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677B1-7A90-C2D3-89CF-23C49741FE91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|   © Copyright 2025 NEEA</a:t>
            </a:r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E6E76E6F-567B-CB44-D470-6D523321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/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B95334-6A4E-C587-CB68-F00EB0103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264" y="6361913"/>
            <a:ext cx="464896" cy="3055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A1E658-4BCF-F350-4953-3B51D74CBE2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178826" y="646295"/>
            <a:ext cx="6217720" cy="5428502"/>
          </a:xfrm>
          <a:prstGeom prst="rect">
            <a:avLst/>
          </a:prstGeom>
        </p:spPr>
        <p:txBody>
          <a:bodyPr>
            <a:normAutofit/>
          </a:bodyPr>
          <a:lstStyle>
            <a:lvl1pPr marL="277206" indent="-277206">
              <a:lnSpc>
                <a:spcPct val="100000"/>
              </a:lnSpc>
              <a:spcBef>
                <a:spcPts val="364"/>
              </a:spcBef>
              <a:spcAft>
                <a:spcPts val="1092"/>
              </a:spcAft>
              <a:buClr>
                <a:srgbClr val="8CC546"/>
              </a:buClr>
              <a:buSzPct val="120000"/>
              <a:buFont typeface="Arial" panose="020B0604020202020204" pitchFamily="34" charset="0"/>
              <a:buChar char="•"/>
              <a:tabLst/>
              <a:defRPr sz="303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3792" indent="-346558">
              <a:lnSpc>
                <a:spcPct val="130000"/>
              </a:lnSpc>
              <a:spcAft>
                <a:spcPts val="728"/>
              </a:spcAft>
              <a:buClr>
                <a:srgbClr val="8CC546"/>
              </a:buClr>
              <a:buSzPct val="120000"/>
              <a:buFont typeface="System Font Regular"/>
              <a:buChar char="-"/>
              <a:defRPr sz="2547">
                <a:solidFill>
                  <a:srgbClr val="4E45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1712" indent="-277246">
              <a:lnSpc>
                <a:spcPct val="114000"/>
              </a:lnSpc>
              <a:spcAft>
                <a:spcPts val="728"/>
              </a:spcAft>
              <a:buClr>
                <a:srgbClr val="8CC546"/>
              </a:buClr>
              <a:buFont typeface="Courier New" panose="02070309020205020404" pitchFamily="49" charset="0"/>
              <a:buChar char="o"/>
              <a:defRPr sz="1940" i="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Bullet	</a:t>
            </a:r>
          </a:p>
          <a:p>
            <a:pPr lvl="1"/>
            <a:r>
              <a:rPr lang="en-US"/>
              <a:t>Bullet</a:t>
            </a:r>
          </a:p>
          <a:p>
            <a:pPr lvl="2"/>
            <a:r>
              <a:rPr lang="en-US"/>
              <a:t>Bullet</a:t>
            </a:r>
          </a:p>
          <a:p>
            <a:pPr lvl="2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5C5208-2FBC-07E8-57A3-C43F9BE4DF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5338" y="1892300"/>
            <a:ext cx="2724150" cy="11811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goes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8707BF-1690-5327-5251-C9758121A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530" y="4659032"/>
            <a:ext cx="2027716" cy="2601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09A01-9200-FCDE-FEE3-8CB7A5AB44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903" y="4227963"/>
            <a:ext cx="1174644" cy="15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624258-BB4E-403B-DC4B-B38958F78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160"/>
            <a:ext cx="12188952" cy="634840"/>
          </a:xfrm>
          <a:prstGeom prst="rect">
            <a:avLst/>
          </a:prstGeom>
        </p:spPr>
      </p:pic>
      <p:pic>
        <p:nvPicPr>
          <p:cNvPr id="6" name="Picture 5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817C8B77-8ECA-EF1B-D972-C3F5D3239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A0647F-7210-235D-15E5-8C170E16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152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eadline (Blue)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EFEAFD-5D92-029D-7360-DCBDD3D4A931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3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D79E36-6740-2FC4-1E4E-E96BA89C2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454" y="646296"/>
            <a:ext cx="2724587" cy="1021238"/>
          </a:xfrm>
        </p:spPr>
        <p:txBody>
          <a:bodyPr anchor="t">
            <a:normAutofit fontScale="90000"/>
          </a:bodyPr>
          <a:lstStyle>
            <a:lvl1pPr>
              <a:defRPr>
                <a:solidFill>
                  <a:srgbClr val="6BCEF8"/>
                </a:solidFill>
              </a:defRPr>
            </a:lvl1pPr>
          </a:lstStyle>
          <a:p>
            <a:pPr lvl="0">
              <a:defRPr/>
            </a:pPr>
            <a:r>
              <a:rPr lang="en-US">
                <a:solidFill>
                  <a:srgbClr val="6BCEF8"/>
                </a:solidFill>
              </a:rPr>
              <a:t>Headline Goes Here</a:t>
            </a:r>
            <a:endParaRPr lang="en-US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677B1-7A90-C2D3-89CF-23C49741FE91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|   © Copyright 2025 NEEA</a:t>
            </a:r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E6E76E6F-567B-CB44-D470-6D523321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/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B95334-6A4E-C587-CB68-F00EB0103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264" y="6361913"/>
            <a:ext cx="464896" cy="3055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5C5208-2FBC-07E8-57A3-C43F9BE4DF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5338" y="1892300"/>
            <a:ext cx="2724150" cy="11811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goes here.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15D81F2-A2A7-6DD6-C4ED-63AD9CCAE11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28827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eadline (Green) + Right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EFEAFD-5D92-029D-7360-DCBDD3D4A931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D79E36-6740-2FC4-1E4E-E96BA89C2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454" y="646296"/>
            <a:ext cx="2724587" cy="1021238"/>
          </a:xfrm>
        </p:spPr>
        <p:txBody>
          <a:bodyPr anchor="t">
            <a:normAutofit fontScale="9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US">
                <a:solidFill>
                  <a:schemeClr val="bg1"/>
                </a:solidFill>
                <a:latin typeface="Helvetica" pitchFamily="2" charset="0"/>
              </a:rPr>
              <a:t>Headline</a:t>
            </a:r>
            <a:br>
              <a:rPr lang="en-US">
                <a:solidFill>
                  <a:schemeClr val="bg1"/>
                </a:solidFill>
                <a:latin typeface="Helvetica" pitchFamily="2" charset="0"/>
              </a:rPr>
            </a:br>
            <a:r>
              <a:rPr lang="en-US">
                <a:solidFill>
                  <a:schemeClr val="bg1"/>
                </a:solidFill>
                <a:latin typeface="Helvetica" pitchFamily="2" charset="0"/>
              </a:rPr>
              <a:t>Goes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677B1-7A90-C2D3-89CF-23C49741FE91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|   © Copyright 2025 NEEA</a:t>
            </a:r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E6E76E6F-567B-CB44-D470-6D523321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/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B95334-6A4E-C587-CB68-F00EB0103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264" y="6361913"/>
            <a:ext cx="464896" cy="3055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A1E658-4BCF-F350-4953-3B51D74CBE2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178826" y="646295"/>
            <a:ext cx="6217720" cy="5428502"/>
          </a:xfrm>
          <a:prstGeom prst="rect">
            <a:avLst/>
          </a:prstGeom>
        </p:spPr>
        <p:txBody>
          <a:bodyPr>
            <a:normAutofit/>
          </a:bodyPr>
          <a:lstStyle>
            <a:lvl1pPr marL="277206" indent="-277206">
              <a:lnSpc>
                <a:spcPct val="100000"/>
              </a:lnSpc>
              <a:spcBef>
                <a:spcPts val="364"/>
              </a:spcBef>
              <a:spcAft>
                <a:spcPts val="1092"/>
              </a:spcAft>
              <a:buClr>
                <a:srgbClr val="8CC546"/>
              </a:buClr>
              <a:buSzPct val="120000"/>
              <a:buFont typeface="Arial" panose="020B0604020202020204" pitchFamily="34" charset="0"/>
              <a:buChar char="•"/>
              <a:tabLst/>
              <a:defRPr sz="303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3792" indent="-346558">
              <a:lnSpc>
                <a:spcPct val="130000"/>
              </a:lnSpc>
              <a:spcAft>
                <a:spcPts val="728"/>
              </a:spcAft>
              <a:buClr>
                <a:srgbClr val="8CC546"/>
              </a:buClr>
              <a:buSzPct val="120000"/>
              <a:buFont typeface="System Font Regular"/>
              <a:buChar char="-"/>
              <a:defRPr sz="2547">
                <a:solidFill>
                  <a:srgbClr val="4E45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1712" indent="-277246">
              <a:lnSpc>
                <a:spcPct val="114000"/>
              </a:lnSpc>
              <a:spcAft>
                <a:spcPts val="728"/>
              </a:spcAft>
              <a:buClr>
                <a:srgbClr val="8CC546"/>
              </a:buClr>
              <a:buFont typeface="Courier New" panose="02070309020205020404" pitchFamily="49" charset="0"/>
              <a:buChar char="o"/>
              <a:defRPr sz="1940" i="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Bullet	</a:t>
            </a:r>
          </a:p>
          <a:p>
            <a:pPr lvl="1"/>
            <a:r>
              <a:rPr lang="en-US"/>
              <a:t>Bullet</a:t>
            </a:r>
          </a:p>
          <a:p>
            <a:pPr lvl="2"/>
            <a:r>
              <a:rPr lang="en-US"/>
              <a:t>Bullet</a:t>
            </a:r>
          </a:p>
          <a:p>
            <a:pPr lvl="2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5C5208-2FBC-07E8-57A3-C43F9BE4DF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5338" y="1892300"/>
            <a:ext cx="2724150" cy="11811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goes here.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3FC54-A2F7-B300-18C4-170D8E402D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530" y="4659032"/>
            <a:ext cx="2027716" cy="2601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780942-FA04-1A6B-7B9A-84BD1DFE12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903" y="4227963"/>
            <a:ext cx="1174644" cy="15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eadline (Green)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EFEAFD-5D92-029D-7360-DCBDD3D4A931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D79E36-6740-2FC4-1E4E-E96BA89C2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454" y="646296"/>
            <a:ext cx="2724587" cy="1021238"/>
          </a:xfrm>
        </p:spPr>
        <p:txBody>
          <a:bodyPr anchor="t">
            <a:normAutofit fontScale="9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en-US">
                <a:solidFill>
                  <a:schemeClr val="bg1"/>
                </a:solidFill>
                <a:latin typeface="Helvetica" pitchFamily="2" charset="0"/>
              </a:rPr>
              <a:t>Headline</a:t>
            </a:r>
            <a:br>
              <a:rPr lang="en-US">
                <a:solidFill>
                  <a:schemeClr val="bg1"/>
                </a:solidFill>
                <a:latin typeface="Helvetica" pitchFamily="2" charset="0"/>
              </a:rPr>
            </a:br>
            <a:r>
              <a:rPr lang="en-US">
                <a:solidFill>
                  <a:schemeClr val="bg1"/>
                </a:solidFill>
                <a:latin typeface="Helvetica" pitchFamily="2" charset="0"/>
              </a:rPr>
              <a:t>Goes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677B1-7A90-C2D3-89CF-23C49741FE91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|   © Copyright 2025 NEEA</a:t>
            </a:r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E6E76E6F-567B-CB44-D470-6D523321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/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B95334-6A4E-C587-CB68-F00EB0103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264" y="6361913"/>
            <a:ext cx="464896" cy="3055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5C5208-2FBC-07E8-57A3-C43F9BE4DF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5338" y="1892300"/>
            <a:ext cx="2724150" cy="11811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goes here.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3EE3B580-D309-D7F0-AC89-5BBC9221EF5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0664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eadline (Lt Blue) + Right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EFEAFD-5D92-029D-7360-DCBDD3D4A931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6BC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D79E36-6740-2FC4-1E4E-E96BA89C2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454" y="646296"/>
            <a:ext cx="2724587" cy="1021238"/>
          </a:xfrm>
        </p:spPr>
        <p:txBody>
          <a:bodyPr anchor="t">
            <a:normAutofit fontScale="90000"/>
          </a:bodyPr>
          <a:lstStyle>
            <a:lvl1pPr>
              <a:defRPr>
                <a:solidFill>
                  <a:srgbClr val="00345C"/>
                </a:solidFill>
              </a:defRPr>
            </a:lvl1pPr>
          </a:lstStyle>
          <a:p>
            <a:pPr lvl="0">
              <a:defRPr/>
            </a:pPr>
            <a:r>
              <a:rPr lang="en-US">
                <a:solidFill>
                  <a:schemeClr val="bg1"/>
                </a:solidFill>
                <a:latin typeface="Helvetica" pitchFamily="2" charset="0"/>
              </a:rPr>
              <a:t>Headline</a:t>
            </a:r>
            <a:br>
              <a:rPr lang="en-US">
                <a:solidFill>
                  <a:schemeClr val="bg1"/>
                </a:solidFill>
                <a:latin typeface="Helvetica" pitchFamily="2" charset="0"/>
              </a:rPr>
            </a:br>
            <a:r>
              <a:rPr lang="en-US">
                <a:solidFill>
                  <a:schemeClr val="bg1"/>
                </a:solidFill>
                <a:latin typeface="Helvetica" pitchFamily="2" charset="0"/>
              </a:rPr>
              <a:t>Goes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677B1-7A90-C2D3-89CF-23C49741FE91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|   © Copyright 2025 NEEA</a:t>
            </a:r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E6E76E6F-567B-CB44-D470-6D523321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/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B95334-6A4E-C587-CB68-F00EB0103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264" y="6361913"/>
            <a:ext cx="464896" cy="3055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A1E658-4BCF-F350-4953-3B51D74CBE2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178826" y="646295"/>
            <a:ext cx="6217720" cy="5428502"/>
          </a:xfrm>
          <a:prstGeom prst="rect">
            <a:avLst/>
          </a:prstGeom>
        </p:spPr>
        <p:txBody>
          <a:bodyPr>
            <a:normAutofit/>
          </a:bodyPr>
          <a:lstStyle>
            <a:lvl1pPr marL="277206" indent="-277206">
              <a:lnSpc>
                <a:spcPct val="100000"/>
              </a:lnSpc>
              <a:spcBef>
                <a:spcPts val="364"/>
              </a:spcBef>
              <a:spcAft>
                <a:spcPts val="1092"/>
              </a:spcAft>
              <a:buClr>
                <a:srgbClr val="8CC546"/>
              </a:buClr>
              <a:buSzPct val="120000"/>
              <a:buFont typeface="Arial" panose="020B0604020202020204" pitchFamily="34" charset="0"/>
              <a:buChar char="•"/>
              <a:tabLst/>
              <a:defRPr sz="303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3792" indent="-346558">
              <a:lnSpc>
                <a:spcPct val="130000"/>
              </a:lnSpc>
              <a:spcAft>
                <a:spcPts val="728"/>
              </a:spcAft>
              <a:buClr>
                <a:srgbClr val="8CC546"/>
              </a:buClr>
              <a:buSzPct val="120000"/>
              <a:buFont typeface="System Font Regular"/>
              <a:buChar char="-"/>
              <a:defRPr sz="2547">
                <a:solidFill>
                  <a:srgbClr val="4E45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1712" indent="-277246">
              <a:lnSpc>
                <a:spcPct val="114000"/>
              </a:lnSpc>
              <a:spcAft>
                <a:spcPts val="728"/>
              </a:spcAft>
              <a:buClr>
                <a:srgbClr val="8CC546"/>
              </a:buClr>
              <a:buFont typeface="Courier New" panose="02070309020205020404" pitchFamily="49" charset="0"/>
              <a:buChar char="o"/>
              <a:defRPr sz="1940" i="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Bullet	</a:t>
            </a:r>
          </a:p>
          <a:p>
            <a:pPr lvl="1"/>
            <a:r>
              <a:rPr lang="en-US"/>
              <a:t>Bullet</a:t>
            </a:r>
          </a:p>
          <a:p>
            <a:pPr lvl="2"/>
            <a:r>
              <a:rPr lang="en-US"/>
              <a:t>Bullet</a:t>
            </a:r>
          </a:p>
          <a:p>
            <a:pPr lvl="2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5C5208-2FBC-07E8-57A3-C43F9BE4DF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5338" y="1892300"/>
            <a:ext cx="2724150" cy="11811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goes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AAD314-4BB9-4A04-656D-495CAAA513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530" y="4659032"/>
            <a:ext cx="2027716" cy="2601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252A0C-7EA9-E9EF-321A-85C19D1799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903" y="4227963"/>
            <a:ext cx="1174644" cy="15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723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eadline (Lt Blue)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EFEAFD-5D92-029D-7360-DCBDD3D4A931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6BC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D79E36-6740-2FC4-1E4E-E96BA89C2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454" y="646296"/>
            <a:ext cx="2724587" cy="1021238"/>
          </a:xfrm>
        </p:spPr>
        <p:txBody>
          <a:bodyPr anchor="t">
            <a:normAutofit fontScale="90000"/>
          </a:bodyPr>
          <a:lstStyle>
            <a:lvl1pPr>
              <a:defRPr>
                <a:solidFill>
                  <a:srgbClr val="00345C"/>
                </a:solidFill>
              </a:defRPr>
            </a:lvl1pPr>
          </a:lstStyle>
          <a:p>
            <a:pPr lvl="0">
              <a:defRPr/>
            </a:pPr>
            <a:r>
              <a:rPr lang="en-US">
                <a:solidFill>
                  <a:schemeClr val="bg1"/>
                </a:solidFill>
                <a:latin typeface="Helvetica" pitchFamily="2" charset="0"/>
              </a:rPr>
              <a:t>Headline</a:t>
            </a:r>
            <a:br>
              <a:rPr lang="en-US">
                <a:solidFill>
                  <a:schemeClr val="bg1"/>
                </a:solidFill>
                <a:latin typeface="Helvetica" pitchFamily="2" charset="0"/>
              </a:rPr>
            </a:br>
            <a:r>
              <a:rPr lang="en-US">
                <a:solidFill>
                  <a:schemeClr val="bg1"/>
                </a:solidFill>
                <a:latin typeface="Helvetica" pitchFamily="2" charset="0"/>
              </a:rPr>
              <a:t>Goes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677B1-7A90-C2D3-89CF-23C49741FE91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|   © Copyright 2025 NEEA</a:t>
            </a:r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E6E76E6F-567B-CB44-D470-6D523321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/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B95334-6A4E-C587-CB68-F00EB0103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264" y="6361913"/>
            <a:ext cx="464896" cy="30550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5C5208-2FBC-07E8-57A3-C43F9BE4DF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5338" y="1892300"/>
            <a:ext cx="2724150" cy="11811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goes here.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CABECA46-0146-8555-3E81-D2DF506CD09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72000" y="0"/>
            <a:ext cx="7620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64713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Decoration +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CA783-8A9F-01B2-5083-8DEE84D5C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43"/>
          <a:stretch/>
        </p:blipFill>
        <p:spPr>
          <a:xfrm flipH="1">
            <a:off x="0" y="0"/>
            <a:ext cx="40307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79227-C2A4-A4F0-AB6A-E1853A061A26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|   © Copyright 2025 NEEA</a:t>
            </a:r>
          </a:p>
        </p:txBody>
      </p:sp>
      <p:sp>
        <p:nvSpPr>
          <p:cNvPr id="10" name="Holder 4">
            <a:extLst>
              <a:ext uri="{FF2B5EF4-FFF2-40B4-BE49-F238E27FC236}">
                <a16:creationId xmlns:a16="http://schemas.microsoft.com/office/drawing/2014/main" id="{AD361A67-C1A6-C822-1BDD-8D540E16A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/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sp>
        <p:nvSpPr>
          <p:cNvPr id="15" name="Holder 2">
            <a:extLst>
              <a:ext uri="{FF2B5EF4-FFF2-40B4-BE49-F238E27FC236}">
                <a16:creationId xmlns:a16="http://schemas.microsoft.com/office/drawing/2014/main" id="{89CD986E-4817-1BE4-C333-6488A45B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641" y="1008906"/>
            <a:ext cx="6732575" cy="549102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3487" b="1" i="1">
                <a:solidFill>
                  <a:srgbClr val="0583C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F371A7B-CAF5-3BD3-6DDB-4557068A2C7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21640" y="1874957"/>
            <a:ext cx="6732575" cy="3647409"/>
          </a:xfrm>
          <a:prstGeom prst="rect">
            <a:avLst/>
          </a:prstGeom>
        </p:spPr>
        <p:txBody>
          <a:bodyPr>
            <a:normAutofit/>
          </a:bodyPr>
          <a:lstStyle>
            <a:lvl1pPr marL="277206" indent="-277206">
              <a:lnSpc>
                <a:spcPct val="100000"/>
              </a:lnSpc>
              <a:spcBef>
                <a:spcPts val="364"/>
              </a:spcBef>
              <a:spcAft>
                <a:spcPts val="1092"/>
              </a:spcAft>
              <a:buClr>
                <a:srgbClr val="8CC546"/>
              </a:buClr>
              <a:buSzPct val="120000"/>
              <a:buFont typeface="Arial" panose="020B0604020202020204" pitchFamily="34" charset="0"/>
              <a:buChar char="•"/>
              <a:tabLst/>
              <a:defRPr sz="303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3792" indent="-346558">
              <a:lnSpc>
                <a:spcPct val="130000"/>
              </a:lnSpc>
              <a:spcAft>
                <a:spcPts val="728"/>
              </a:spcAft>
              <a:buClr>
                <a:srgbClr val="8CC546"/>
              </a:buClr>
              <a:buSzPct val="120000"/>
              <a:buFont typeface="System Font Regular"/>
              <a:buChar char="-"/>
              <a:defRPr sz="2547">
                <a:solidFill>
                  <a:srgbClr val="4E45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1712" indent="-277246">
              <a:lnSpc>
                <a:spcPct val="114000"/>
              </a:lnSpc>
              <a:spcAft>
                <a:spcPts val="728"/>
              </a:spcAft>
              <a:buClr>
                <a:srgbClr val="8CC546"/>
              </a:buClr>
              <a:buFont typeface="Courier New" panose="02070309020205020404" pitchFamily="49" charset="0"/>
              <a:buChar char="o"/>
              <a:defRPr sz="1940" i="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Bullet	</a:t>
            </a:r>
          </a:p>
          <a:p>
            <a:pPr lvl="1"/>
            <a:r>
              <a:rPr lang="en-US"/>
              <a:t>Bullet</a:t>
            </a:r>
          </a:p>
          <a:p>
            <a:pPr lvl="2"/>
            <a:r>
              <a:rPr lang="en-US"/>
              <a:t>Bullet</a:t>
            </a:r>
          </a:p>
          <a:p>
            <a:pPr lvl="2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7AC009-F978-6986-612F-DB8F2735A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4238" y="160775"/>
            <a:ext cx="4185970" cy="4185970"/>
          </a:xfrm>
          <a:prstGeom prst="diamond">
            <a:avLst/>
          </a:prstGeom>
        </p:spPr>
      </p:pic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59FFDF13-8BC8-6853-60EB-E79D7E821C4B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-931128" y="145145"/>
            <a:ext cx="4259404" cy="4224528"/>
          </a:xfrm>
          <a:prstGeom prst="diamond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EF178C1-4444-6085-F138-9FDB613A32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785" y="6371436"/>
            <a:ext cx="464896" cy="3055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C30FBC-6AD1-3CEC-CCE6-80DB577A74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988" y="3429000"/>
            <a:ext cx="2652419" cy="34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31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+ Right Photo Dec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CA783-8A9F-01B2-5083-8DEE84D5C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43"/>
          <a:stretch/>
        </p:blipFill>
        <p:spPr>
          <a:xfrm>
            <a:off x="8161213" y="0"/>
            <a:ext cx="403078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064F56-2AF8-9139-DB09-55A41DCE7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6281" y="162008"/>
            <a:ext cx="4185970" cy="4185970"/>
          </a:xfrm>
          <a:prstGeom prst="diamond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79227-C2A4-A4F0-AB6A-E1853A061A26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|   © Copyright 2025 NEEA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4FA4-D586-3B28-F9BE-F5235E874F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548" y="2809102"/>
            <a:ext cx="2542585" cy="3262184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B156C37-DA0F-CC10-AFCF-4E2238CF5E6E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8865943" y="133596"/>
            <a:ext cx="4250184" cy="4215384"/>
          </a:xfrm>
          <a:prstGeom prst="diamond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Holder 2">
            <a:extLst>
              <a:ext uri="{FF2B5EF4-FFF2-40B4-BE49-F238E27FC236}">
                <a16:creationId xmlns:a16="http://schemas.microsoft.com/office/drawing/2014/main" id="{32485C2D-163E-B396-A4A6-383502E72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26" y="695924"/>
            <a:ext cx="7268487" cy="5491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487" b="1" i="1">
                <a:solidFill>
                  <a:srgbClr val="0583C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E173471-32AC-F5A9-DB33-0A8789B24CB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92726" y="1576833"/>
            <a:ext cx="4882351" cy="4347386"/>
          </a:xfrm>
          <a:prstGeom prst="rect">
            <a:avLst/>
          </a:prstGeom>
        </p:spPr>
        <p:txBody>
          <a:bodyPr>
            <a:normAutofit/>
          </a:bodyPr>
          <a:lstStyle>
            <a:lvl1pPr marL="277206" indent="-277206">
              <a:lnSpc>
                <a:spcPct val="100000"/>
              </a:lnSpc>
              <a:spcBef>
                <a:spcPts val="364"/>
              </a:spcBef>
              <a:spcAft>
                <a:spcPts val="1092"/>
              </a:spcAft>
              <a:buClr>
                <a:srgbClr val="8CC546"/>
              </a:buClr>
              <a:buSzPct val="120000"/>
              <a:buFont typeface="Arial" panose="020B0604020202020204" pitchFamily="34" charset="0"/>
              <a:buChar char="•"/>
              <a:tabLst/>
              <a:defRPr sz="303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3792" indent="-346558">
              <a:lnSpc>
                <a:spcPct val="130000"/>
              </a:lnSpc>
              <a:spcAft>
                <a:spcPts val="728"/>
              </a:spcAft>
              <a:buClr>
                <a:srgbClr val="8CC546"/>
              </a:buClr>
              <a:buSzPct val="120000"/>
              <a:buFont typeface="System Font Regular"/>
              <a:buChar char="-"/>
              <a:defRPr sz="2547">
                <a:solidFill>
                  <a:srgbClr val="4E45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31712" indent="-277246">
              <a:lnSpc>
                <a:spcPct val="114000"/>
              </a:lnSpc>
              <a:spcAft>
                <a:spcPts val="728"/>
              </a:spcAft>
              <a:buClr>
                <a:srgbClr val="8CC546"/>
              </a:buClr>
              <a:buFont typeface="Courier New" panose="02070309020205020404" pitchFamily="49" charset="0"/>
              <a:buChar char="o"/>
              <a:defRPr sz="1940" i="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Bullet	</a:t>
            </a:r>
          </a:p>
          <a:p>
            <a:pPr lvl="1"/>
            <a:r>
              <a:rPr lang="en-US"/>
              <a:t>Bullet</a:t>
            </a:r>
          </a:p>
          <a:p>
            <a:pPr lvl="2"/>
            <a:r>
              <a:rPr lang="en-US"/>
              <a:t>Bullet</a:t>
            </a:r>
          </a:p>
          <a:p>
            <a:pPr lvl="2"/>
            <a:endParaRPr lang="en-US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4D14EDE6-7367-BB4A-BA44-924A9E947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BA788197-9E2C-1DDE-04CB-FB0CD79F2C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707" y="6238356"/>
            <a:ext cx="812940" cy="55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274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26E86-FEF6-E015-1FF5-E1E1C3360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older 2">
            <a:extLst>
              <a:ext uri="{FF2B5EF4-FFF2-40B4-BE49-F238E27FC236}">
                <a16:creationId xmlns:a16="http://schemas.microsoft.com/office/drawing/2014/main" id="{7F780E2E-6017-6A7B-B674-5B6B12A56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871" y="1343882"/>
            <a:ext cx="9070521" cy="549102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ctr">
              <a:defRPr sz="4000" b="1" i="1">
                <a:solidFill>
                  <a:srgbClr val="0034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69C2C-42A4-101A-5B2F-87A3010806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1344" y="240073"/>
            <a:ext cx="585517" cy="38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24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stitial slide (blue)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612DEC-26B3-7048-A438-0E9700E77796}"/>
              </a:ext>
            </a:extLst>
          </p:cNvPr>
          <p:cNvSpPr/>
          <p:nvPr userDrawn="1"/>
        </p:nvSpPr>
        <p:spPr>
          <a:xfrm>
            <a:off x="1" y="-1"/>
            <a:ext cx="12192000" cy="6989197"/>
          </a:xfrm>
          <a:prstGeom prst="rect">
            <a:avLst/>
          </a:prstGeom>
          <a:solidFill>
            <a:srgbClr val="04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BC5039-871A-9226-E139-5024BC7E0F2B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|   © Copyright 2025 NEEA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2872EDBD-84AE-8B43-EB86-C237A39AE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/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910AC2B-EAE8-4F25-C4BB-0BD7FA4F9A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707" y="6238356"/>
            <a:ext cx="812940" cy="55261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FEDCA43-AA0E-92C2-F439-ED50556D23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3366" y="233677"/>
            <a:ext cx="5180464" cy="655729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l">
              <a:lnSpc>
                <a:spcPct val="110000"/>
              </a:lnSpc>
              <a:buNone/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0D6FB-CC95-967F-5965-11C1E0C31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70000" contrast="-7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72" b="17031"/>
          <a:stretch/>
        </p:blipFill>
        <p:spPr>
          <a:xfrm>
            <a:off x="-3948168" y="13890"/>
            <a:ext cx="9237726" cy="69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49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stitial slide (purple)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612DEC-26B3-7048-A438-0E9700E77796}"/>
              </a:ext>
            </a:extLst>
          </p:cNvPr>
          <p:cNvSpPr/>
          <p:nvPr userDrawn="1"/>
        </p:nvSpPr>
        <p:spPr>
          <a:xfrm>
            <a:off x="1" y="-1"/>
            <a:ext cx="12192000" cy="6957391"/>
          </a:xfrm>
          <a:prstGeom prst="rect">
            <a:avLst/>
          </a:prstGeom>
          <a:solidFill>
            <a:srgbClr val="464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E7C5CD-594C-E87F-0892-FBC497D78928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|   © Copyright 2025 NEEA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4064CC55-3D04-5B99-557B-872033661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/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95F1B1B-6E0D-A3FC-1197-021933431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707" y="6238356"/>
            <a:ext cx="812940" cy="552616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AE6D150-6685-6224-2206-066AD43BF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3366" y="233677"/>
            <a:ext cx="5180464" cy="655729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l">
              <a:lnSpc>
                <a:spcPct val="110000"/>
              </a:lnSpc>
              <a:buNone/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03FD6-3E91-A9AC-5036-72053632F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70000" contrast="-7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72" b="17031"/>
          <a:stretch/>
        </p:blipFill>
        <p:spPr>
          <a:xfrm>
            <a:off x="-3948168" y="13890"/>
            <a:ext cx="9237726" cy="69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26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3E4E44-9841-3A50-350F-81F6ABD49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160"/>
            <a:ext cx="12188952" cy="634840"/>
          </a:xfrm>
          <a:prstGeom prst="rect">
            <a:avLst/>
          </a:prstGeom>
        </p:spPr>
      </p:pic>
      <p:pic>
        <p:nvPicPr>
          <p:cNvPr id="14" name="Picture 13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3DC6BC00-80EC-39C4-40B0-56E256E794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E9B668B-DE5B-D87F-A9FD-8532BC22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2912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stitial slide (green)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64EE846-5350-674D-B22A-7608710A82E2}"/>
              </a:ext>
            </a:extLst>
          </p:cNvPr>
          <p:cNvSpPr/>
          <p:nvPr userDrawn="1"/>
        </p:nvSpPr>
        <p:spPr>
          <a:xfrm>
            <a:off x="1" y="-1"/>
            <a:ext cx="12192000" cy="6917635"/>
          </a:xfrm>
          <a:prstGeom prst="rect">
            <a:avLst/>
          </a:prstGeom>
          <a:solidFill>
            <a:srgbClr val="8CC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D7E365-43E7-53C0-0C5B-BFDE2F6E657D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|   © Copyright 2025 NEEA</a:t>
            </a:r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31F17926-2BB0-E917-8950-017B1E1AD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/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F694D91-4CE7-2455-82F2-0A241D182B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707" y="6238356"/>
            <a:ext cx="812940" cy="552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E90188-09EE-498C-79D3-B2B3009FF9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70000" contrast="-7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72" b="17031"/>
          <a:stretch/>
        </p:blipFill>
        <p:spPr>
          <a:xfrm>
            <a:off x="-3948168" y="13890"/>
            <a:ext cx="9237726" cy="69435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CB5E92A-09AF-1F87-4A0A-42AE581202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3366" y="233677"/>
            <a:ext cx="5180464" cy="655729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l">
              <a:lnSpc>
                <a:spcPct val="110000"/>
              </a:lnSpc>
              <a:buNone/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39732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stitial slide (orange)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C8F6C-424B-5C43-9E9F-7B46D2232F6C}"/>
              </a:ext>
            </a:extLst>
          </p:cNvPr>
          <p:cNvSpPr/>
          <p:nvPr userDrawn="1"/>
        </p:nvSpPr>
        <p:spPr>
          <a:xfrm>
            <a:off x="1" y="0"/>
            <a:ext cx="12192000" cy="6925586"/>
          </a:xfrm>
          <a:prstGeom prst="rect">
            <a:avLst/>
          </a:prstGeom>
          <a:solidFill>
            <a:srgbClr val="F17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185FC-104F-205A-35BE-C117F92C1444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|   © Copyright 2025 NEEA</a:t>
            </a:r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67E2A6D1-B198-300B-909A-621492133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/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C7F8F831-DA3F-E808-B4A8-221935A1C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707" y="6238356"/>
            <a:ext cx="812940" cy="55261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FD88750-D5D8-6BE4-74D4-3BB562F004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3366" y="233677"/>
            <a:ext cx="5180464" cy="655729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l">
              <a:lnSpc>
                <a:spcPct val="110000"/>
              </a:lnSpc>
              <a:buNone/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95BD9-F642-8363-DD93-BD173D378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70000" contrast="-7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72" b="17031"/>
          <a:stretch/>
        </p:blipFill>
        <p:spPr>
          <a:xfrm>
            <a:off x="-3948168" y="13890"/>
            <a:ext cx="9237726" cy="69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5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3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+ Thank You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612DEC-26B3-7048-A438-0E9700E77796}"/>
              </a:ext>
            </a:extLst>
          </p:cNvPr>
          <p:cNvSpPr/>
          <p:nvPr userDrawn="1"/>
        </p:nvSpPr>
        <p:spPr>
          <a:xfrm>
            <a:off x="1" y="-1"/>
            <a:ext cx="12192000" cy="4944397"/>
          </a:xfrm>
          <a:prstGeom prst="rect">
            <a:avLst/>
          </a:prstGeom>
          <a:solidFill>
            <a:srgbClr val="04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BC5039-871A-9226-E139-5024BC7E0F2B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65000"/>
                  </a:schemeClr>
                </a:solidFill>
              </a:rPr>
              <a:t>|   © Copyright 2025 NEEA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910AC2B-EAE8-4F25-C4BB-0BD7FA4F9A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707" y="6238356"/>
            <a:ext cx="812940" cy="552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1611E-4664-129F-D753-72F8036BA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lum bright="70000" contrast="-7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72" b="17031"/>
          <a:stretch/>
        </p:blipFill>
        <p:spPr>
          <a:xfrm>
            <a:off x="-2536494" y="-104303"/>
            <a:ext cx="6663779" cy="5008803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72F1CB4-940A-6550-A76A-A136DF8154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5434" y="3069950"/>
            <a:ext cx="5687534" cy="4105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668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A480B88-051B-8240-F857-1FBB6DDA8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39889" y="3551885"/>
            <a:ext cx="5687534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94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932C3AB-1683-FC16-4A5B-9953A93E29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9889" y="3921547"/>
            <a:ext cx="5687534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94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6B98D9-9E99-770C-95A1-1719612C6711}"/>
              </a:ext>
            </a:extLst>
          </p:cNvPr>
          <p:cNvSpPr/>
          <p:nvPr userDrawn="1"/>
        </p:nvSpPr>
        <p:spPr>
          <a:xfrm>
            <a:off x="4524234" y="1814503"/>
            <a:ext cx="5123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5400" b="1" i="1">
                <a:solidFill>
                  <a:srgbClr val="6BCE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6" name="Holder 4">
            <a:extLst>
              <a:ext uri="{FF2B5EF4-FFF2-40B4-BE49-F238E27FC236}">
                <a16:creationId xmlns:a16="http://schemas.microsoft.com/office/drawing/2014/main" id="{F7508A39-F4D0-C450-7E4C-A5B80D1B2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9081916B-3831-6EF1-60C8-779B78C114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977" y="135608"/>
            <a:ext cx="1393459" cy="947238"/>
          </a:xfrm>
          <a:prstGeom prst="rect">
            <a:avLst/>
          </a:prstGeom>
        </p:spPr>
      </p:pic>
      <p:pic>
        <p:nvPicPr>
          <p:cNvPr id="11" name="Picture 10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79C31D91-3D28-2A3D-3364-A92017CD78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4873" y="4959450"/>
            <a:ext cx="10119977" cy="18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85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3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+ Thank You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525ACB-F624-A652-B7D0-73B67B289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BC5039-871A-9226-E139-5024BC7E0F2B}"/>
              </a:ext>
            </a:extLst>
          </p:cNvPr>
          <p:cNvSpPr txBox="1"/>
          <p:nvPr userDrawn="1"/>
        </p:nvSpPr>
        <p:spPr>
          <a:xfrm>
            <a:off x="326535" y="65878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|   © Copyright 2025 NEEA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72F1CB4-940A-6550-A76A-A136DF8154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9220" y="1661914"/>
            <a:ext cx="4014892" cy="4105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400" b="1" i="0">
                <a:solidFill>
                  <a:srgbClr val="00345C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A480B88-051B-8240-F857-1FBB6DDA8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3675" y="2143849"/>
            <a:ext cx="4014892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solidFill>
                  <a:srgbClr val="00345C"/>
                </a:solidFill>
                <a:latin typeface="+mj-lt"/>
              </a:defRPr>
            </a:lvl1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932C3AB-1683-FC16-4A5B-9953A93E29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3675" y="2513511"/>
            <a:ext cx="4014892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solidFill>
                  <a:srgbClr val="00345C"/>
                </a:solidFill>
                <a:latin typeface="+mj-lt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6B98D9-9E99-770C-95A1-1719612C6711}"/>
              </a:ext>
            </a:extLst>
          </p:cNvPr>
          <p:cNvSpPr/>
          <p:nvPr userDrawn="1"/>
        </p:nvSpPr>
        <p:spPr>
          <a:xfrm>
            <a:off x="3534480" y="507523"/>
            <a:ext cx="5123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i="1">
                <a:solidFill>
                  <a:srgbClr val="017B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6" name="Holder 4">
            <a:extLst>
              <a:ext uri="{FF2B5EF4-FFF2-40B4-BE49-F238E27FC236}">
                <a16:creationId xmlns:a16="http://schemas.microsoft.com/office/drawing/2014/main" id="{F7508A39-F4D0-C450-7E4C-A5B80D1B2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600" b="0" i="0">
                <a:solidFill>
                  <a:schemeClr val="bg1"/>
                </a:solidFill>
                <a:latin typeface="Helvetica" pitchFamily="2" charset="0"/>
                <a:cs typeface="Arial"/>
              </a:defRPr>
            </a:lvl1pPr>
          </a:lstStyle>
          <a:p>
            <a:pPr marL="15402">
              <a:spcBef>
                <a:spcPts val="30"/>
              </a:spcBef>
            </a:pPr>
            <a:fld id="{81D60167-4931-47E6-BA6A-407CBD079E47}" type="slidenum">
              <a:rPr lang="en-US" spc="-3" smtClean="0"/>
              <a:pPr marL="15402">
                <a:spcBef>
                  <a:spcPts val="30"/>
                </a:spcBef>
              </a:pPr>
              <a:t>‹#›</a:t>
            </a:fld>
            <a:endParaRPr lang="en-US" spc="-3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9081916B-3831-6EF1-60C8-779B78C11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027" y="188143"/>
            <a:ext cx="812940" cy="552616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9DEC7DE-E5AE-CDB5-6145-6D6618F2BB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3435" y="1661914"/>
            <a:ext cx="4014892" cy="4105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400" b="1" i="0">
                <a:solidFill>
                  <a:srgbClr val="00345C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0DD8F4A-D182-66E6-6FD7-DB5FE71DCE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7890" y="2143849"/>
            <a:ext cx="4014892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solidFill>
                  <a:srgbClr val="00345C"/>
                </a:solidFill>
                <a:latin typeface="+mj-lt"/>
              </a:defRPr>
            </a:lvl1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C5C3ACD-8A83-7AE8-2974-DC26006F68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7890" y="2513511"/>
            <a:ext cx="4014892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solidFill>
                  <a:srgbClr val="00345C"/>
                </a:solidFill>
                <a:latin typeface="+mj-lt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A3967D0-95C2-E9AC-177B-8E7216D209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3732" y="255312"/>
            <a:ext cx="1025029" cy="67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00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3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+ Thank You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4D83905F-64C0-F22C-190E-640357B97614}"/>
              </a:ext>
            </a:extLst>
          </p:cNvPr>
          <p:cNvSpPr/>
          <p:nvPr userDrawn="1"/>
        </p:nvSpPr>
        <p:spPr>
          <a:xfrm>
            <a:off x="-7120" y="-84"/>
            <a:ext cx="5163319" cy="6683375"/>
          </a:xfrm>
          <a:custGeom>
            <a:avLst/>
            <a:gdLst>
              <a:gd name="connsiteX0" fmla="*/ 3797300 w 5308600"/>
              <a:gd name="connsiteY0" fmla="*/ 0 h 6654800"/>
              <a:gd name="connsiteX1" fmla="*/ 5308600 w 5308600"/>
              <a:gd name="connsiteY1" fmla="*/ 1511300 h 6654800"/>
              <a:gd name="connsiteX2" fmla="*/ 165100 w 5308600"/>
              <a:gd name="connsiteY2" fmla="*/ 6654800 h 6654800"/>
              <a:gd name="connsiteX3" fmla="*/ 165100 w 5308600"/>
              <a:gd name="connsiteY3" fmla="*/ 139700 h 6654800"/>
              <a:gd name="connsiteX4" fmla="*/ 0 w 5308600"/>
              <a:gd name="connsiteY4" fmla="*/ 139700 h 6654800"/>
              <a:gd name="connsiteX5" fmla="*/ 3797300 w 5308600"/>
              <a:gd name="connsiteY5" fmla="*/ 0 h 6654800"/>
              <a:gd name="connsiteX0" fmla="*/ 3632200 w 5143500"/>
              <a:gd name="connsiteY0" fmla="*/ 266700 h 6921500"/>
              <a:gd name="connsiteX1" fmla="*/ 5143500 w 5143500"/>
              <a:gd name="connsiteY1" fmla="*/ 1778000 h 6921500"/>
              <a:gd name="connsiteX2" fmla="*/ 0 w 5143500"/>
              <a:gd name="connsiteY2" fmla="*/ 6921500 h 6921500"/>
              <a:gd name="connsiteX3" fmla="*/ 0 w 5143500"/>
              <a:gd name="connsiteY3" fmla="*/ 406400 h 6921500"/>
              <a:gd name="connsiteX4" fmla="*/ 38100 w 5143500"/>
              <a:gd name="connsiteY4" fmla="*/ 0 h 6921500"/>
              <a:gd name="connsiteX5" fmla="*/ 3632200 w 5143500"/>
              <a:gd name="connsiteY5" fmla="*/ 266700 h 6921500"/>
              <a:gd name="connsiteX0" fmla="*/ 3632200 w 5143500"/>
              <a:gd name="connsiteY0" fmla="*/ 0 h 6654800"/>
              <a:gd name="connsiteX1" fmla="*/ 5143500 w 5143500"/>
              <a:gd name="connsiteY1" fmla="*/ 1511300 h 6654800"/>
              <a:gd name="connsiteX2" fmla="*/ 0 w 5143500"/>
              <a:gd name="connsiteY2" fmla="*/ 6654800 h 6654800"/>
              <a:gd name="connsiteX3" fmla="*/ 0 w 5143500"/>
              <a:gd name="connsiteY3" fmla="*/ 139700 h 6654800"/>
              <a:gd name="connsiteX4" fmla="*/ 3632200 w 5143500"/>
              <a:gd name="connsiteY4" fmla="*/ 0 h 6654800"/>
              <a:gd name="connsiteX0" fmla="*/ 3644900 w 5156200"/>
              <a:gd name="connsiteY0" fmla="*/ 0 h 6654800"/>
              <a:gd name="connsiteX1" fmla="*/ 5156200 w 5156200"/>
              <a:gd name="connsiteY1" fmla="*/ 1511300 h 6654800"/>
              <a:gd name="connsiteX2" fmla="*/ 12700 w 5156200"/>
              <a:gd name="connsiteY2" fmla="*/ 6654800 h 6654800"/>
              <a:gd name="connsiteX3" fmla="*/ 0 w 5156200"/>
              <a:gd name="connsiteY3" fmla="*/ 25400 h 6654800"/>
              <a:gd name="connsiteX4" fmla="*/ 3644900 w 5156200"/>
              <a:gd name="connsiteY4" fmla="*/ 0 h 6654800"/>
              <a:gd name="connsiteX0" fmla="*/ 3633422 w 5144722"/>
              <a:gd name="connsiteY0" fmla="*/ 0 h 6654800"/>
              <a:gd name="connsiteX1" fmla="*/ 5144722 w 5144722"/>
              <a:gd name="connsiteY1" fmla="*/ 1511300 h 6654800"/>
              <a:gd name="connsiteX2" fmla="*/ 1222 w 5144722"/>
              <a:gd name="connsiteY2" fmla="*/ 6654800 h 6654800"/>
              <a:gd name="connsiteX3" fmla="*/ 1222 w 5144722"/>
              <a:gd name="connsiteY3" fmla="*/ 25400 h 6654800"/>
              <a:gd name="connsiteX4" fmla="*/ 3633422 w 5144722"/>
              <a:gd name="connsiteY4" fmla="*/ 0 h 6654800"/>
              <a:gd name="connsiteX0" fmla="*/ 3644900 w 5156200"/>
              <a:gd name="connsiteY0" fmla="*/ 12700 h 6667500"/>
              <a:gd name="connsiteX1" fmla="*/ 5156200 w 5156200"/>
              <a:gd name="connsiteY1" fmla="*/ 1524000 h 6667500"/>
              <a:gd name="connsiteX2" fmla="*/ 12700 w 5156200"/>
              <a:gd name="connsiteY2" fmla="*/ 6667500 h 6667500"/>
              <a:gd name="connsiteX3" fmla="*/ 0 w 5156200"/>
              <a:gd name="connsiteY3" fmla="*/ 0 h 6667500"/>
              <a:gd name="connsiteX4" fmla="*/ 3644900 w 5156200"/>
              <a:gd name="connsiteY4" fmla="*/ 12700 h 6667500"/>
              <a:gd name="connsiteX0" fmla="*/ 3629025 w 5156200"/>
              <a:gd name="connsiteY0" fmla="*/ 0 h 6667500"/>
              <a:gd name="connsiteX1" fmla="*/ 5156200 w 5156200"/>
              <a:gd name="connsiteY1" fmla="*/ 1524000 h 6667500"/>
              <a:gd name="connsiteX2" fmla="*/ 12700 w 5156200"/>
              <a:gd name="connsiteY2" fmla="*/ 6667500 h 6667500"/>
              <a:gd name="connsiteX3" fmla="*/ 0 w 5156200"/>
              <a:gd name="connsiteY3" fmla="*/ 0 h 6667500"/>
              <a:gd name="connsiteX4" fmla="*/ 3629025 w 5156200"/>
              <a:gd name="connsiteY4" fmla="*/ 0 h 6667500"/>
              <a:gd name="connsiteX0" fmla="*/ 3616975 w 5144150"/>
              <a:gd name="connsiteY0" fmla="*/ 0 h 6667500"/>
              <a:gd name="connsiteX1" fmla="*/ 5144150 w 5144150"/>
              <a:gd name="connsiteY1" fmla="*/ 1524000 h 6667500"/>
              <a:gd name="connsiteX2" fmla="*/ 650 w 5144150"/>
              <a:gd name="connsiteY2" fmla="*/ 6667500 h 6667500"/>
              <a:gd name="connsiteX3" fmla="*/ 10175 w 5144150"/>
              <a:gd name="connsiteY3" fmla="*/ 38100 h 6667500"/>
              <a:gd name="connsiteX4" fmla="*/ 3616975 w 5144150"/>
              <a:gd name="connsiteY4" fmla="*/ 0 h 6667500"/>
              <a:gd name="connsiteX0" fmla="*/ 3629025 w 5156200"/>
              <a:gd name="connsiteY0" fmla="*/ 0 h 6667500"/>
              <a:gd name="connsiteX1" fmla="*/ 5156200 w 5156200"/>
              <a:gd name="connsiteY1" fmla="*/ 1524000 h 6667500"/>
              <a:gd name="connsiteX2" fmla="*/ 12700 w 5156200"/>
              <a:gd name="connsiteY2" fmla="*/ 6667500 h 6667500"/>
              <a:gd name="connsiteX3" fmla="*/ 0 w 5156200"/>
              <a:gd name="connsiteY3" fmla="*/ 3175 h 6667500"/>
              <a:gd name="connsiteX4" fmla="*/ 3629025 w 5156200"/>
              <a:gd name="connsiteY4" fmla="*/ 0 h 6667500"/>
              <a:gd name="connsiteX0" fmla="*/ 3636144 w 5163319"/>
              <a:gd name="connsiteY0" fmla="*/ 0 h 6683375"/>
              <a:gd name="connsiteX1" fmla="*/ 5163319 w 5163319"/>
              <a:gd name="connsiteY1" fmla="*/ 1524000 h 6683375"/>
              <a:gd name="connsiteX2" fmla="*/ 769 w 5163319"/>
              <a:gd name="connsiteY2" fmla="*/ 6683375 h 6683375"/>
              <a:gd name="connsiteX3" fmla="*/ 7119 w 5163319"/>
              <a:gd name="connsiteY3" fmla="*/ 3175 h 6683375"/>
              <a:gd name="connsiteX4" fmla="*/ 3636144 w 5163319"/>
              <a:gd name="connsiteY4" fmla="*/ 0 h 668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3319" h="6683375">
                <a:moveTo>
                  <a:pt x="3636144" y="0"/>
                </a:moveTo>
                <a:lnTo>
                  <a:pt x="5163319" y="1524000"/>
                </a:lnTo>
                <a:lnTo>
                  <a:pt x="769" y="6683375"/>
                </a:lnTo>
                <a:cubicBezTo>
                  <a:pt x="-3464" y="4473575"/>
                  <a:pt x="11352" y="2212975"/>
                  <a:pt x="7119" y="3175"/>
                </a:cubicBezTo>
                <a:lnTo>
                  <a:pt x="3636144" y="0"/>
                </a:lnTo>
                <a:close/>
              </a:path>
            </a:pathLst>
          </a:custGeom>
          <a:solidFill>
            <a:srgbClr val="003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45C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EB645D-B6B3-26EF-AFB0-5DD51CD1C495}"/>
              </a:ext>
            </a:extLst>
          </p:cNvPr>
          <p:cNvSpPr/>
          <p:nvPr userDrawn="1"/>
        </p:nvSpPr>
        <p:spPr>
          <a:xfrm>
            <a:off x="818477" y="761625"/>
            <a:ext cx="33445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i="1">
                <a:solidFill>
                  <a:srgbClr val="6BCE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</a:t>
            </a:r>
          </a:p>
          <a:p>
            <a:pPr lvl="0">
              <a:defRPr/>
            </a:pPr>
            <a:r>
              <a:rPr lang="en-US" sz="4000" b="1" i="1">
                <a:solidFill>
                  <a:srgbClr val="6BCE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3EE338-8475-2394-4940-14FA8B52F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7396" y="285792"/>
            <a:ext cx="991365" cy="651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E5661A-B3C7-98C7-A35E-05AA0C87BA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58"/>
          <a:stretch/>
        </p:blipFill>
        <p:spPr>
          <a:xfrm>
            <a:off x="-7120" y="2846773"/>
            <a:ext cx="1651194" cy="32621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CDFCFF-F491-50A6-C4E9-35F855DAA77B}"/>
              </a:ext>
            </a:extLst>
          </p:cNvPr>
          <p:cNvSpPr/>
          <p:nvPr userDrawn="1"/>
        </p:nvSpPr>
        <p:spPr>
          <a:xfrm>
            <a:off x="0" y="6683291"/>
            <a:ext cx="201012" cy="18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FC774F0D-6844-D897-FE7C-C90F7B0856FE}"/>
              </a:ext>
            </a:extLst>
          </p:cNvPr>
          <p:cNvSpPr/>
          <p:nvPr userDrawn="1"/>
        </p:nvSpPr>
        <p:spPr>
          <a:xfrm rot="2700000">
            <a:off x="548582" y="5577433"/>
            <a:ext cx="2652631" cy="2652631"/>
          </a:xfrm>
          <a:custGeom>
            <a:avLst/>
            <a:gdLst>
              <a:gd name="connsiteX0" fmla="*/ 0 w 2652631"/>
              <a:gd name="connsiteY0" fmla="*/ 0 h 2652631"/>
              <a:gd name="connsiteX1" fmla="*/ 2652631 w 2652631"/>
              <a:gd name="connsiteY1" fmla="*/ 0 h 2652631"/>
              <a:gd name="connsiteX2" fmla="*/ 2652631 w 2652631"/>
              <a:gd name="connsiteY2" fmla="*/ 2652631 h 2652631"/>
              <a:gd name="connsiteX3" fmla="*/ 0 w 2652631"/>
              <a:gd name="connsiteY3" fmla="*/ 2652631 h 2652631"/>
              <a:gd name="connsiteX4" fmla="*/ 0 w 2652631"/>
              <a:gd name="connsiteY4" fmla="*/ 0 h 2652631"/>
              <a:gd name="connsiteX0" fmla="*/ 0 w 2652631"/>
              <a:gd name="connsiteY0" fmla="*/ 0 h 2652631"/>
              <a:gd name="connsiteX1" fmla="*/ 2652631 w 2652631"/>
              <a:gd name="connsiteY1" fmla="*/ 0 h 2652631"/>
              <a:gd name="connsiteX2" fmla="*/ 0 w 2652631"/>
              <a:gd name="connsiteY2" fmla="*/ 2652631 h 2652631"/>
              <a:gd name="connsiteX3" fmla="*/ 0 w 2652631"/>
              <a:gd name="connsiteY3" fmla="*/ 0 h 265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2631" h="2652631">
                <a:moveTo>
                  <a:pt x="0" y="0"/>
                </a:moveTo>
                <a:lnTo>
                  <a:pt x="2652631" y="0"/>
                </a:lnTo>
                <a:lnTo>
                  <a:pt x="0" y="2652631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839D2-AAD7-91EE-0E93-2E3C8E016D42}"/>
              </a:ext>
            </a:extLst>
          </p:cNvPr>
          <p:cNvSpPr txBox="1"/>
          <p:nvPr userDrawn="1"/>
        </p:nvSpPr>
        <p:spPr>
          <a:xfrm>
            <a:off x="201012" y="6673334"/>
            <a:ext cx="21389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© Copyright 2025 NEEA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B40CC11-99D8-B3AD-7C7E-541E2E2A5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4066" y="2202129"/>
            <a:ext cx="5687534" cy="4105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668" b="1" i="0">
                <a:solidFill>
                  <a:srgbClr val="57585B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9C58217-88D6-0DCA-A1F5-8961C5AB8B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8521" y="2684064"/>
            <a:ext cx="5687534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940" b="0" i="0">
                <a:solidFill>
                  <a:srgbClr val="57585B"/>
                </a:solidFill>
                <a:latin typeface="+mj-lt"/>
              </a:defRPr>
            </a:lvl1pPr>
          </a:lstStyle>
          <a:p>
            <a:pPr lvl="0"/>
            <a:r>
              <a:rPr lang="en-US"/>
              <a:t>Title, Company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5A7789F-DDA3-6DAA-75A7-0DDD1CD73C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8521" y="3053726"/>
            <a:ext cx="5687534" cy="3546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940" b="0" i="0">
                <a:solidFill>
                  <a:srgbClr val="57585B"/>
                </a:solidFill>
                <a:latin typeface="+mj-lt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pic>
        <p:nvPicPr>
          <p:cNvPr id="8" name="Picture 7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87F84B15-F47F-8B78-C11A-33B19C001D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85376" y="3951703"/>
            <a:ext cx="9277187" cy="174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689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38300-F38A-46D3-B214-DA0019665B8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FBDB-D98E-46F0-9BFA-D430A24F2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86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BBBC8-4F66-AADF-5DEF-11E74A4E0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559" y="1122362"/>
            <a:ext cx="7007441" cy="2771905"/>
          </a:xfrm>
        </p:spPr>
        <p:txBody>
          <a:bodyPr anchor="b">
            <a:normAutofit/>
          </a:bodyPr>
          <a:lstStyle>
            <a:lvl1pPr algn="l">
              <a:defRPr sz="5000" b="1" i="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12B5A-D1BF-325A-AC51-476F6A26C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4560" y="4038780"/>
            <a:ext cx="6035666" cy="1219020"/>
          </a:xfrm>
        </p:spPr>
        <p:txBody>
          <a:bodyPr/>
          <a:lstStyle>
            <a:lvl1pPr marL="0" indent="0" algn="l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7C44A-97B9-0DED-45F0-3AE1F843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BA3C2-B232-A608-57A8-7F090D98D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72C71-60FC-2C2F-D7AC-4008D03B0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32" y="213062"/>
            <a:ext cx="4813286" cy="4846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ED20F6-D503-3290-E18B-0F8662EE59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2820" y="5259861"/>
            <a:ext cx="3929180" cy="15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59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48CD-CDA3-69A6-7711-CE53528E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989" y="2811387"/>
            <a:ext cx="7992146" cy="1142048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630AC9-097D-81D0-5157-882F9C42C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EF6C6-5F7B-ACB7-8CA9-61878247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B3C3D3-DEC3-DF61-0868-F1B70A74C3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893" y="2850385"/>
            <a:ext cx="1163814" cy="11572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55BD80-00BE-3CB8-F38B-5B25D405E7E9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4086962-CD67-5E14-E9E4-F9BB353C7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8990" y="4038780"/>
            <a:ext cx="8121236" cy="1219020"/>
          </a:xfrm>
        </p:spPr>
        <p:txBody>
          <a:bodyPr/>
          <a:lstStyle>
            <a:lvl1pPr marL="0" indent="0" algn="l">
              <a:buNone/>
              <a:defRPr sz="2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96F92C-3AF3-E111-AAA0-2A28A37F5E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2820" y="5259861"/>
            <a:ext cx="3929180" cy="15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99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48CD-CDA3-69A6-7711-CE53528E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798989"/>
            <a:ext cx="4965550" cy="1142048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630AC9-097D-81D0-5157-882F9C42C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EF6C6-5F7B-ACB7-8CA9-61878247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blue and yellow arrows&#10;&#10;Description automatically generated">
            <a:extLst>
              <a:ext uri="{FF2B5EF4-FFF2-40B4-BE49-F238E27FC236}">
                <a16:creationId xmlns:a16="http://schemas.microsoft.com/office/drawing/2014/main" id="{CE51816E-D908-C6BD-1245-05A26F1D57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766" y="-428017"/>
            <a:ext cx="7876158" cy="7754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87A92-B077-B80D-AB23-7FBD39FDA3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56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1F9D2B-0CC3-8331-FAF5-B7C702F5F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20996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C648CD-CDA3-69A6-7711-CE53528E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847" y="3429000"/>
            <a:ext cx="4965550" cy="1142048"/>
          </a:xfrm>
        </p:spPr>
        <p:txBody>
          <a:bodyPr/>
          <a:lstStyle>
            <a:lvl1pPr>
              <a:defRPr>
                <a:latin typeface="Proxima Nova Extrabold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630AC9-097D-81D0-5157-882F9C42C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EF6C6-5F7B-ACB7-8CA9-61878247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938690-0919-F002-1256-3324A3F95D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68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3DC6BC00-80EC-39C4-40B0-56E256E794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E9B668B-DE5B-D87F-A9FD-8532BC22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9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485" y="365125"/>
            <a:ext cx="10155315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023F2-E0FF-6F61-CB74-7B76DE7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486" y="1825625"/>
            <a:ext cx="10155314" cy="397274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28C3E6-314E-D723-367A-8B9E9E588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34603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9" y="438602"/>
            <a:ext cx="5700651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Name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DF7567-1AA9-481C-AC33-C2E95F960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8395" y="460329"/>
            <a:ext cx="4090206" cy="5155750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702425-1FF8-6F2C-B6B4-09FFDD79E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329" y="1793748"/>
            <a:ext cx="5615850" cy="3809056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69F8C-77D4-7B8C-8C48-4EAC029F1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07466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856185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4803E0-DEAF-D7EC-BB28-D050A8FF456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19026" y="1870560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804DEF-C30D-E4B0-D952-6A256970BBB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19026" y="2836660"/>
            <a:ext cx="2170563" cy="27031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E4FC79-6548-A16F-85E8-FD61D7E41C3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560118" y="1870560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49BAE26-6157-5D25-7CD8-456A99FD4F5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560118" y="2836660"/>
            <a:ext cx="2170563" cy="27031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4D10052-D058-26AF-0F04-1E8336284C9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41733" y="1870560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12AB9-F19A-2875-195F-0C481E1D0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8542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856185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4803E0-DEAF-D7EC-BB28-D050A8FF456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19026" y="2730602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804DEF-C30D-E4B0-D952-6A256970BBB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19026" y="3815140"/>
            <a:ext cx="2170563" cy="1724669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E4FC79-6548-A16F-85E8-FD61D7E41C3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560118" y="2730602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49BAE26-6157-5D25-7CD8-456A99FD4F5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560118" y="3815140"/>
            <a:ext cx="2170563" cy="1724669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4D10052-D058-26AF-0F04-1E8336284C9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41733" y="1870560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320F18-5A35-9919-80BD-5108904E8A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43629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DF7567-1AA9-481C-AC33-C2E95F960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6448" y="1714607"/>
            <a:ext cx="3235487" cy="259950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702425-1FF8-6F2C-B6B4-09FFDD79E2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6448" y="4524162"/>
            <a:ext cx="3235487" cy="353012"/>
          </a:xfrm>
        </p:spPr>
        <p:txBody>
          <a:bodyPr/>
          <a:lstStyle>
            <a:lvl1pPr marL="0" indent="0" algn="ctr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59469" y="1714607"/>
            <a:ext cx="3235487" cy="259950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03197" y="1702250"/>
            <a:ext cx="3235487" cy="259950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812E0C-094C-C57D-EDC4-82448973AA4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26448" y="5155732"/>
            <a:ext cx="3235487" cy="6013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4803E0-DEAF-D7EC-BB28-D050A8FF456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783327" y="4524162"/>
            <a:ext cx="3235487" cy="353012"/>
          </a:xfrm>
        </p:spPr>
        <p:txBody>
          <a:bodyPr/>
          <a:lstStyle>
            <a:lvl1pPr marL="0" indent="0" algn="ctr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804DEF-C30D-E4B0-D952-6A256970BBB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83327" y="5155732"/>
            <a:ext cx="3235487" cy="6013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56F04D-FF96-F5EC-B762-C248794D40C8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403196" y="4535607"/>
            <a:ext cx="3235487" cy="353012"/>
          </a:xfrm>
        </p:spPr>
        <p:txBody>
          <a:bodyPr/>
          <a:lstStyle>
            <a:lvl1pPr marL="0" indent="0" algn="ctr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0B13129-8A55-E53D-C49D-B01CF9A635F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403196" y="5167177"/>
            <a:ext cx="3235487" cy="6013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7BEA29-609E-9A0D-E232-CD9ED997E2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51615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DF7567-1AA9-481C-AC33-C2E95F960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6447" y="1672765"/>
            <a:ext cx="3235487" cy="4021620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70177" y="1672765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13905" y="1672765"/>
            <a:ext cx="3235487" cy="4033977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70176" y="4058801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19254D-8FFF-9ACA-F2EE-1531C4CABC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84334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5761" y="1717008"/>
            <a:ext cx="3235487" cy="4447223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8328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E362995-6B21-BF63-7B40-992C3FA0C9B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03194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0096F92-CC41-2DA1-DCDC-8472C11278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03194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93115300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8328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E362995-6B21-BF63-7B40-992C3FA0C9B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03194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0096F92-CC41-2DA1-DCDC-8472C11278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03194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89D624DB-7132-2227-DFC2-AAE1BC226F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95761" y="1694887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68FA89AB-DE2A-BCFE-FFE4-6E276B61425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5761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31848092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9BEE72-80E1-DED8-F7C6-BF0854FA016F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397259-73B2-3082-ADDC-1B9D468CD2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A0B038-91DA-D029-E1AC-566376D2E39C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05BAFC9-164F-8D83-765A-77014122FC1E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3C34662-B46C-465D-7C0D-265331C0F4B4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3389E0C-F272-9098-14AB-B32461E319E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9CA9168-F6B0-E85B-F64E-9AE1F23C165D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66A984-7A63-ABE5-A60C-3657E65865EF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E5B4AF-BA36-E255-6660-2B32040B360D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69180E-44C7-36E9-1177-406DA146A94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C5730C5-80B9-9022-91B6-7DF693CA367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856185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4803E0-DEAF-D7EC-BB28-D050A8FF456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19026" y="1870560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804DEF-C30D-E4B0-D952-6A256970BBB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19026" y="2836660"/>
            <a:ext cx="2170563" cy="27031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E4FC79-6548-A16F-85E8-FD61D7E41C3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560118" y="1870560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49BAE26-6157-5D25-7CD8-456A99FD4F5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560118" y="2836660"/>
            <a:ext cx="2170563" cy="27031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4D10052-D058-26AF-0F04-1E8336284C9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41733" y="1870560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4C117-85A7-62D0-9C0E-41DBF2D746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14515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order_Speci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485" y="365125"/>
            <a:ext cx="10155315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023F2-E0FF-6F61-CB74-7B76DE7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484" y="1825625"/>
            <a:ext cx="10155315" cy="3972747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8484" y="6356350"/>
            <a:ext cx="695491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E09E57-A3BE-937B-05B4-992E5D545E87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068FFE-D962-D381-3812-CB59B862E6FA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A8F8B9-10FC-7336-6B89-893E539DC8CF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564974-1EB0-AE57-540A-8F172AF290CC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FBA27E-6D9B-E809-CA06-8CAC1EC567BD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9E79E7-E6F6-2198-4104-EF2D5488405D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B4D291-0084-82DC-C1EC-3AE24DDB7AD1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152A2-2EBE-867B-AE3D-7F4C5CE9D83A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289734-60A2-4D2D-16EC-AD29AE0A128A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59844C-8A81-4B3A-E4AD-7EE1B9C4CD9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664771-90EC-5190-6467-AA17D39C4E62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312B555-A276-1444-F7E9-32441E28F0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4426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E9B668B-DE5B-D87F-A9FD-8532BC22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1789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8486" y="1825626"/>
            <a:ext cx="4625266" cy="392295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0548" y="1825626"/>
            <a:ext cx="5063252" cy="392295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485" y="365125"/>
            <a:ext cx="10155315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9645B56-F073-D0CE-2464-07902EF8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8485" y="6356350"/>
            <a:ext cx="6954915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11C8FC-EE2F-386E-0BE8-57E92D9FEE03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375FC3E-1406-EAC1-53BD-98DBF0ECD241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B9D8EF7-5C60-8B95-2E5E-98C28A871059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111CD2-4670-99AF-A8EA-2035126B5438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CDDD46-DE02-83E7-0028-5FB5EFF221CD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9E6ED1-E538-A649-F39F-20147F6E4C25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7770A77-DAC9-7603-AC93-84DB8AF765C1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EC6352-39CC-B369-91AC-9B521115A522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DBDADF-D9D3-70B1-E8AD-13D001D2D59C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CABE83-3FC7-989F-3130-763A43623B66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695FDE-04D4-4D22-5A12-9BF739D0CF14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6E0AD72-0F96-F89C-89E7-3EB947D947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46200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Border_Speci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8485" y="1825626"/>
            <a:ext cx="4332303" cy="392295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103" y="1825626"/>
            <a:ext cx="5192697" cy="3922958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9645B56-F073-D0CE-2464-07902EF8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8485" y="6356350"/>
            <a:ext cx="6954915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5C436E-E77F-78E1-F063-831BD9E77887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7DC6B0-A423-C296-A2CC-88AD7A7F4CEC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57D965-7F78-E5EC-53CA-31BB3AC9464D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F0DBBD-CFBA-330D-0A21-4FC68AC6ED4C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94BD09A-F9E1-D968-A3DA-67A7FDCC6702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904D32-4EE8-B401-9362-52B11A608434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584A4D-D5BA-D84F-1AA8-20CB0AFF7723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8B51E7-700D-5EF7-AE50-50C1014B9B33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603B57-88FE-5164-8F84-8440BDB29965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971948-7C9F-B3B7-1A07-3FE24BFA93F0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4598C84-69C3-7C3E-DCB4-D7574CFFEC28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6FFE6F0F-E8DD-55E8-0BA2-23F58C069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485" y="365125"/>
            <a:ext cx="10155315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3EBADC-C349-B10D-03DD-A09E7A058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08945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8483" y="1825625"/>
            <a:ext cx="6345315" cy="4417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9294" y="365125"/>
            <a:ext cx="3554505" cy="251523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485" y="365125"/>
            <a:ext cx="6345315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9645B56-F073-D0CE-2464-07902EF8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8483" y="6356350"/>
            <a:ext cx="6954917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C324D18-4B3E-A9BB-1647-07552387E54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799294" y="3143251"/>
            <a:ext cx="3554505" cy="265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17269C-C1F9-E53D-AA5E-C41097606938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F995B6-E9FA-E159-C63C-A582B3D211AE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425D539-CD4D-1E23-548F-992C27CD5A10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97EC02-6E67-1C1C-297E-E1A412ADA7E8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47CF2EB-D2BA-343A-90BC-CBD2FD18D507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9D7A50-F755-231A-6E15-FE7F2FC3016C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6C14D3-B734-BD60-18DA-A9A34D1C4523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783D34-4879-C1C5-2692-5AE5BB83E172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60F953-6ABA-409A-2A6B-7E3C8522633C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0473674-259D-9C2C-E8B9-61007182D2A8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C88959B-546C-78E9-86E2-D3C64DE8D7D9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1C1C6A-1441-1ACF-1540-51B9ABE779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07617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97" y="1825625"/>
            <a:ext cx="6549501" cy="4417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654950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43EDF9-BE77-4ABB-6396-2110690A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9484B8FD-6EC9-8955-FF4F-2176799825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14147" y="328055"/>
            <a:ext cx="3924771" cy="25593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779BD12E-54CF-D973-A99B-32145D459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4146" y="3110864"/>
            <a:ext cx="3924771" cy="25593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261750-886B-7BCD-38FD-9949E89A8019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291655-C3E8-414C-2A69-0E8C4D8E11A5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4C9E02-55E6-6163-11A0-B157022B5E31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20E6B3-C67D-DFAB-BABE-6D31E047A64B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826BD0-F007-6747-8141-026E348F872F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B99B17-D2FF-B3E5-E7B6-9904B7B642EC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36E100-6EE5-0E23-5F92-D440588055DA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B436D2-83E6-D662-8753-C159E813B84D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E43A536-8D53-6EFF-6B3A-BF62903059F0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71A189-19CD-E8FF-0CC5-E52C93571C09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E4BCD4-8886-6782-CE8E-14AD8055F609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43E2056-548B-56E0-6140-CA1C30832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26859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98" y="1692176"/>
            <a:ext cx="4356178" cy="4417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10744618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43EDF9-BE77-4ABB-6396-2110690A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779BD12E-54CF-D973-A99B-32145D459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9795" y="1690688"/>
            <a:ext cx="2879123" cy="393163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261750-886B-7BCD-38FD-9949E89A8019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291655-C3E8-414C-2A69-0E8C4D8E11A5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4C9E02-55E6-6163-11A0-B157022B5E31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20E6B3-C67D-DFAB-BABE-6D31E047A64B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826BD0-F007-6747-8141-026E348F872F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B99B17-D2FF-B3E5-E7B6-9904B7B642EC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36E100-6EE5-0E23-5F92-D440588055DA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B436D2-83E6-D662-8753-C159E813B84D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E43A536-8D53-6EFF-6B3A-BF62903059F0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71A189-19CD-E8FF-0CC5-E52C93571C09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E4BCD4-8886-6782-CE8E-14AD8055F609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9B62DF69-CB76-996F-341B-19E6A0584D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31244" y="1702970"/>
            <a:ext cx="2582561" cy="18187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48D99AF-4DED-1BC7-387C-D129707887E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931244" y="3803618"/>
            <a:ext cx="2582561" cy="18187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013A4D-F266-6F6F-D782-89013B47B6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37774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6CEB9-75E4-9FCC-F57A-9C687E08F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8486" y="1681163"/>
            <a:ext cx="4474345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C4A76-6AA9-172A-7611-684C2FE48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8486" y="2505076"/>
            <a:ext cx="4474345" cy="324350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19313-61FA-6853-AE9F-E5E120A21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4269" y="1681163"/>
            <a:ext cx="5061120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FAB77-A603-7688-0172-309C7266D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4269" y="2505076"/>
            <a:ext cx="5061120" cy="324350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27846E7-89DC-85B9-E42B-C4C94223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8485" y="6356350"/>
            <a:ext cx="6954915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F5917B-D60A-F90C-1617-22DB2D55E0A6}"/>
              </a:ext>
            </a:extLst>
          </p:cNvPr>
          <p:cNvGrpSpPr/>
          <p:nvPr userDrawn="1"/>
        </p:nvGrpSpPr>
        <p:grpSpPr>
          <a:xfrm>
            <a:off x="0" y="0"/>
            <a:ext cx="728914" cy="6858001"/>
            <a:chOff x="0" y="0"/>
            <a:chExt cx="728914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87DC05-B84F-D5EF-59ED-3DBCC42B35CD}"/>
                </a:ext>
              </a:extLst>
            </p:cNvPr>
            <p:cNvSpPr/>
            <p:nvPr userDrawn="1"/>
          </p:nvSpPr>
          <p:spPr>
            <a:xfrm>
              <a:off x="0" y="0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44C882-555E-67BD-0D0B-71D04536BB48}"/>
                </a:ext>
              </a:extLst>
            </p:cNvPr>
            <p:cNvSpPr/>
            <p:nvPr userDrawn="1"/>
          </p:nvSpPr>
          <p:spPr>
            <a:xfrm>
              <a:off x="364457" y="364456"/>
              <a:ext cx="364457" cy="364457"/>
            </a:xfrm>
            <a:prstGeom prst="rect">
              <a:avLst/>
            </a:prstGeom>
            <a:solidFill>
              <a:srgbClr val="FDBD3F">
                <a:alpha val="5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5415B1B-7DD5-C492-6E07-689CF54AC88B}"/>
                </a:ext>
              </a:extLst>
            </p:cNvPr>
            <p:cNvSpPr/>
            <p:nvPr userDrawn="1"/>
          </p:nvSpPr>
          <p:spPr>
            <a:xfrm>
              <a:off x="0" y="1429291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FB7F41-FFC3-89B9-020A-4DBCC38B3CBE}"/>
                </a:ext>
              </a:extLst>
            </p:cNvPr>
            <p:cNvSpPr/>
            <p:nvPr userDrawn="1"/>
          </p:nvSpPr>
          <p:spPr>
            <a:xfrm>
              <a:off x="364457" y="1064834"/>
              <a:ext cx="364457" cy="364457"/>
            </a:xfrm>
            <a:prstGeom prst="rect">
              <a:avLst/>
            </a:prstGeom>
            <a:solidFill>
              <a:srgbClr val="2C77BD">
                <a:alpha val="59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49F6149-024A-AF2A-5CC7-53B5537D9D40}"/>
                </a:ext>
              </a:extLst>
            </p:cNvPr>
            <p:cNvSpPr/>
            <p:nvPr userDrawn="1"/>
          </p:nvSpPr>
          <p:spPr>
            <a:xfrm>
              <a:off x="0" y="2530029"/>
              <a:ext cx="364457" cy="364457"/>
            </a:xfrm>
            <a:prstGeom prst="rect">
              <a:avLst/>
            </a:prstGeom>
            <a:solidFill>
              <a:srgbClr val="FDBD3F">
                <a:alpha val="42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64DB0D2-AC5A-97B1-E82A-31575B43B376}"/>
                </a:ext>
              </a:extLst>
            </p:cNvPr>
            <p:cNvSpPr/>
            <p:nvPr userDrawn="1"/>
          </p:nvSpPr>
          <p:spPr>
            <a:xfrm>
              <a:off x="364457" y="3337925"/>
              <a:ext cx="364457" cy="364457"/>
            </a:xfrm>
            <a:prstGeom prst="rect">
              <a:avLst/>
            </a:prstGeom>
            <a:solidFill>
              <a:srgbClr val="2C77BD">
                <a:alpha val="90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8993C7-615F-E2B2-BC46-1742DE7903CC}"/>
                </a:ext>
              </a:extLst>
            </p:cNvPr>
            <p:cNvSpPr/>
            <p:nvPr userDrawn="1"/>
          </p:nvSpPr>
          <p:spPr>
            <a:xfrm>
              <a:off x="0" y="4301752"/>
              <a:ext cx="364457" cy="364457"/>
            </a:xfrm>
            <a:prstGeom prst="rect">
              <a:avLst/>
            </a:prstGeom>
            <a:solidFill>
              <a:srgbClr val="2C77BD">
                <a:alpha val="54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A60B46-47A7-BCAA-AF2B-9EFD1D8B3653}"/>
                </a:ext>
              </a:extLst>
            </p:cNvPr>
            <p:cNvSpPr/>
            <p:nvPr userDrawn="1"/>
          </p:nvSpPr>
          <p:spPr>
            <a:xfrm>
              <a:off x="339643" y="6493544"/>
              <a:ext cx="364457" cy="364457"/>
            </a:xfrm>
            <a:prstGeom prst="rect">
              <a:avLst/>
            </a:prstGeom>
            <a:solidFill>
              <a:srgbClr val="2C77BD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40C780-1E8F-D65B-68EC-C7EF4D7FD6E8}"/>
                </a:ext>
              </a:extLst>
            </p:cNvPr>
            <p:cNvSpPr/>
            <p:nvPr userDrawn="1"/>
          </p:nvSpPr>
          <p:spPr>
            <a:xfrm>
              <a:off x="340599" y="4660710"/>
              <a:ext cx="364457" cy="364457"/>
            </a:xfrm>
            <a:prstGeom prst="rect">
              <a:avLst/>
            </a:prstGeom>
            <a:solidFill>
              <a:srgbClr val="FDBD3F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F1F8B78-1C8D-82C2-2FCF-B6D8BF639A0B}"/>
                </a:ext>
              </a:extLst>
            </p:cNvPr>
            <p:cNvSpPr/>
            <p:nvPr userDrawn="1"/>
          </p:nvSpPr>
          <p:spPr>
            <a:xfrm>
              <a:off x="0" y="5748583"/>
              <a:ext cx="364457" cy="364457"/>
            </a:xfrm>
            <a:prstGeom prst="rect">
              <a:avLst/>
            </a:prstGeom>
            <a:solidFill>
              <a:srgbClr val="FDBD3F">
                <a:alpha val="48000"/>
              </a:srgb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C7FAC8A-D47B-FB2F-B70E-29ECD851B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485" y="365125"/>
            <a:ext cx="10156904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E3EC45-56EE-6852-1853-1378C4149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56305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1035950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023F2-E0FF-6F61-CB74-7B76DE7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299" y="1825625"/>
            <a:ext cx="10359501" cy="397274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EB5369-98EF-C21F-65D1-9A9F0B3E87B8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F6160-3D98-6A72-557B-C9FE3ACFC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300" y="6320778"/>
            <a:ext cx="42351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A02F3DA0-73F4-440C-AB7D-62515CFF6E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66383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_Yellow Border_Speci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1035950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023F2-E0FF-6F61-CB74-7B76DE7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299" y="1825625"/>
            <a:ext cx="10359501" cy="3972747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EB5369-98EF-C21F-65D1-9A9F0B3E87B8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6F3DA-DA19-2460-8715-A538865434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6DA37F0-5B81-6BD5-9CA7-4D7D1441AE15}"/>
              </a:ext>
            </a:extLst>
          </p:cNvPr>
          <p:cNvSpPr txBox="1">
            <a:spLocks/>
          </p:cNvSpPr>
          <p:nvPr userDrawn="1"/>
        </p:nvSpPr>
        <p:spPr>
          <a:xfrm>
            <a:off x="117986" y="6320778"/>
            <a:ext cx="419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2F3DA0-73F4-440C-AB7D-62515CFF6E46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36580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9" y="438602"/>
            <a:ext cx="5700651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Name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DF7567-1AA9-481C-AC33-C2E95F960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8395" y="460329"/>
            <a:ext cx="4090206" cy="5155750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702425-1FF8-6F2C-B6B4-09FFDD79E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329" y="1793748"/>
            <a:ext cx="5615850" cy="3809056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2D458B-21B4-AE86-58F6-3ACD912F08FD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03729C-2639-ECC3-C4BF-629E35D85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062A12-2F23-03A4-ACFC-4652A5B49D75}"/>
              </a:ext>
            </a:extLst>
          </p:cNvPr>
          <p:cNvSpPr txBox="1">
            <a:spLocks/>
          </p:cNvSpPr>
          <p:nvPr userDrawn="1"/>
        </p:nvSpPr>
        <p:spPr>
          <a:xfrm>
            <a:off x="117986" y="6320778"/>
            <a:ext cx="419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2F3DA0-73F4-440C-AB7D-62515CFF6E46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32540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856185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4803E0-DEAF-D7EC-BB28-D050A8FF456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19026" y="2730602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804DEF-C30D-E4B0-D952-6A256970BBB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19026" y="3815140"/>
            <a:ext cx="2170563" cy="1724669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CE4FC79-6548-A16F-85E8-FD61D7E41C3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9560118" y="2730602"/>
            <a:ext cx="2170564" cy="736281"/>
          </a:xfrm>
        </p:spPr>
        <p:txBody>
          <a:bodyPr/>
          <a:lstStyle>
            <a:lvl1pPr marL="0" indent="0" algn="l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Lastname</a:t>
            </a:r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49BAE26-6157-5D25-7CD8-456A99FD4F5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560118" y="3815140"/>
            <a:ext cx="2170563" cy="1724669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84D10052-D058-26AF-0F04-1E8336284C9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41733" y="1870560"/>
            <a:ext cx="2566241" cy="3674856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8DA9DB-8709-809C-FAB2-7C12E547E782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B39730-CC8F-46B7-FCB8-20E2DE3466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517E66-B1FD-D758-B404-3FA064936397}"/>
              </a:ext>
            </a:extLst>
          </p:cNvPr>
          <p:cNvSpPr txBox="1">
            <a:spLocks/>
          </p:cNvSpPr>
          <p:nvPr userDrawn="1"/>
        </p:nvSpPr>
        <p:spPr>
          <a:xfrm>
            <a:off x="117986" y="6320778"/>
            <a:ext cx="419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2F3DA0-73F4-440C-AB7D-62515CFF6E46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4090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543503"/>
            <a:ext cx="6316718" cy="181829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6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Major 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5434865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DF7567-1AA9-481C-AC33-C2E95F960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6448" y="1714607"/>
            <a:ext cx="3235487" cy="259950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702425-1FF8-6F2C-B6B4-09FFDD79E2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6448" y="4524162"/>
            <a:ext cx="3235487" cy="353012"/>
          </a:xfrm>
        </p:spPr>
        <p:txBody>
          <a:bodyPr/>
          <a:lstStyle>
            <a:lvl1pPr marL="0" indent="0" algn="ctr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59469" y="1714607"/>
            <a:ext cx="3235487" cy="259950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03197" y="1702250"/>
            <a:ext cx="3235487" cy="259950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812E0C-094C-C57D-EDC4-82448973AA4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26448" y="5155732"/>
            <a:ext cx="3235487" cy="6013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4803E0-DEAF-D7EC-BB28-D050A8FF456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783327" y="4524162"/>
            <a:ext cx="3235487" cy="353012"/>
          </a:xfrm>
        </p:spPr>
        <p:txBody>
          <a:bodyPr/>
          <a:lstStyle>
            <a:lvl1pPr marL="0" indent="0" algn="ctr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804DEF-C30D-E4B0-D952-6A256970BBB4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783327" y="5155732"/>
            <a:ext cx="3235487" cy="6013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56F04D-FF96-F5EC-B762-C248794D40C8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403196" y="4535607"/>
            <a:ext cx="3235487" cy="353012"/>
          </a:xfrm>
        </p:spPr>
        <p:txBody>
          <a:bodyPr/>
          <a:lstStyle>
            <a:lvl1pPr marL="0" indent="0" algn="ctr">
              <a:buFontTx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0B13129-8A55-E53D-C49D-B01CF9A635F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403196" y="5167177"/>
            <a:ext cx="3235487" cy="6013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FontTx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Information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479D85-53F5-4FEF-266F-57847AA1A732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C9ED8-6C66-076E-415F-4EF6868AE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F30705-738D-6EA1-9BB6-609F7867B714}"/>
              </a:ext>
            </a:extLst>
          </p:cNvPr>
          <p:cNvSpPr txBox="1">
            <a:spLocks/>
          </p:cNvSpPr>
          <p:nvPr userDrawn="1"/>
        </p:nvSpPr>
        <p:spPr>
          <a:xfrm>
            <a:off x="117986" y="6320778"/>
            <a:ext cx="419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2F3DA0-73F4-440C-AB7D-62515CFF6E46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36455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DF7567-1AA9-481C-AC33-C2E95F960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26447" y="1672765"/>
            <a:ext cx="3235487" cy="4021620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70177" y="1672765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13905" y="1672765"/>
            <a:ext cx="3235487" cy="4033977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70176" y="4058801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2A6152-EF54-38CF-2A7C-E427F4419F97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EF7BBC-342A-4F2B-046A-B192D5E4E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1BC308-2D54-0E5D-5954-B12AC9BBCE4E}"/>
              </a:ext>
            </a:extLst>
          </p:cNvPr>
          <p:cNvSpPr txBox="1">
            <a:spLocks/>
          </p:cNvSpPr>
          <p:nvPr userDrawn="1"/>
        </p:nvSpPr>
        <p:spPr>
          <a:xfrm>
            <a:off x="117986" y="6320778"/>
            <a:ext cx="419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2F3DA0-73F4-440C-AB7D-62515CFF6E46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36986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5761" y="1717008"/>
            <a:ext cx="3235487" cy="4447223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8328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E362995-6B21-BF63-7B40-992C3FA0C9B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03194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0096F92-CC41-2DA1-DCDC-8472C11278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03194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F69EE9-339E-531D-1865-072B9725C980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358AD1-1BC8-7DE5-5328-0A22B6E4A530}"/>
              </a:ext>
            </a:extLst>
          </p:cNvPr>
          <p:cNvSpPr txBox="1">
            <a:spLocks/>
          </p:cNvSpPr>
          <p:nvPr userDrawn="1"/>
        </p:nvSpPr>
        <p:spPr>
          <a:xfrm>
            <a:off x="117986" y="6320778"/>
            <a:ext cx="419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2F3DA0-73F4-440C-AB7D-62515CFF6E46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08929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8328" y="438602"/>
            <a:ext cx="10450355" cy="1064166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88328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88328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E362995-6B21-BF63-7B40-992C3FA0C9B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03194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0096F92-CC41-2DA1-DCDC-8472C11278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03194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89D624DB-7132-2227-DFC2-AAE1BC226F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95761" y="1694887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68FA89AB-DE2A-BCFE-FFE4-6E276B61425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5761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D9E698-DF9F-2139-1790-0E2F6B9A6A87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6776C03-C326-2B9D-CC56-8F8BFAF4E7ED}"/>
              </a:ext>
            </a:extLst>
          </p:cNvPr>
          <p:cNvSpPr txBox="1">
            <a:spLocks/>
          </p:cNvSpPr>
          <p:nvPr userDrawn="1"/>
        </p:nvSpPr>
        <p:spPr>
          <a:xfrm>
            <a:off x="117986" y="6320778"/>
            <a:ext cx="419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2F3DA0-73F4-440C-AB7D-62515CFF6E46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99967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99" y="1825626"/>
            <a:ext cx="4914467" cy="404856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234" y="1825626"/>
            <a:ext cx="5070566" cy="404856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1035950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814311-2D4C-04C8-CCD9-087B4D0281BD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F069E70-2699-3C94-9A9E-1AA5AD0D8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C4161-96EB-AA91-4FE8-3FFB3AF2F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6C60F4C-A687-25BC-19C6-746D867634FA}"/>
              </a:ext>
            </a:extLst>
          </p:cNvPr>
          <p:cNvSpPr txBox="1">
            <a:spLocks/>
          </p:cNvSpPr>
          <p:nvPr userDrawn="1"/>
        </p:nvSpPr>
        <p:spPr>
          <a:xfrm>
            <a:off x="117986" y="6320778"/>
            <a:ext cx="419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2F3DA0-73F4-440C-AB7D-62515CFF6E46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67969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_Yellow Border_Speci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99" y="1825626"/>
            <a:ext cx="4779147" cy="4048562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8555" y="1825626"/>
            <a:ext cx="4935245" cy="4048562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ADEBF4-E3F2-DF05-6EB2-E6B60AC74ABE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7154CB9-575F-6EE7-7036-80A58720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CA0F-AEAB-EC71-4719-332A58C735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1035950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551C3-D593-63E6-CDC4-1D6FB42484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72A29-8815-3288-EAE8-DB28CFDAFFCE}"/>
              </a:ext>
            </a:extLst>
          </p:cNvPr>
          <p:cNvSpPr txBox="1">
            <a:spLocks/>
          </p:cNvSpPr>
          <p:nvPr userDrawn="1"/>
        </p:nvSpPr>
        <p:spPr>
          <a:xfrm>
            <a:off x="117986" y="6320778"/>
            <a:ext cx="419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2F3DA0-73F4-440C-AB7D-62515CFF6E46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15756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97" y="1825625"/>
            <a:ext cx="6549501" cy="4417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9294" y="365125"/>
            <a:ext cx="3554505" cy="251523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654950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C324D18-4B3E-A9BB-1647-07552387E54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799294" y="3143251"/>
            <a:ext cx="3554505" cy="2655122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D2D929-2B31-8496-77F7-BB26F43918E3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43EDF9-BE77-4ABB-6396-2110690A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904137-8BEF-3FE4-E093-54D5183291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FF9D1-3FC2-FE23-B15B-533A3D4E9149}"/>
              </a:ext>
            </a:extLst>
          </p:cNvPr>
          <p:cNvSpPr txBox="1">
            <a:spLocks/>
          </p:cNvSpPr>
          <p:nvPr userDrawn="1"/>
        </p:nvSpPr>
        <p:spPr>
          <a:xfrm>
            <a:off x="117986" y="6320778"/>
            <a:ext cx="419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2F3DA0-73F4-440C-AB7D-62515CFF6E46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05668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97" y="1825625"/>
            <a:ext cx="6549501" cy="4417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654950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D2D929-2B31-8496-77F7-BB26F43918E3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43EDF9-BE77-4ABB-6396-2110690A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9484B8FD-6EC9-8955-FF4F-2176799825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14147" y="328055"/>
            <a:ext cx="3924771" cy="25593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779BD12E-54CF-D973-A99B-32145D459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14146" y="3110864"/>
            <a:ext cx="3924771" cy="25593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1CDF63-D67B-E98C-5598-685B99206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22E4AC-4D64-E782-F5A1-B50204B55BEC}"/>
              </a:ext>
            </a:extLst>
          </p:cNvPr>
          <p:cNvSpPr txBox="1">
            <a:spLocks/>
          </p:cNvSpPr>
          <p:nvPr userDrawn="1"/>
        </p:nvSpPr>
        <p:spPr>
          <a:xfrm>
            <a:off x="117987" y="6320778"/>
            <a:ext cx="3170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2F3DA0-73F4-440C-AB7D-62515CFF6E46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54393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ree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4298" y="1692176"/>
            <a:ext cx="4356178" cy="4417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8BC34E-1C9F-2547-FE15-C98A428AB6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299" y="365125"/>
            <a:ext cx="10744618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43EDF9-BE77-4ABB-6396-2110690A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779BD12E-54CF-D973-A99B-32145D459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9795" y="1690688"/>
            <a:ext cx="2879123" cy="393163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9B62DF69-CB76-996F-341B-19E6A0584D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31244" y="1702970"/>
            <a:ext cx="2582561" cy="18187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48D99AF-4DED-1BC7-387C-D129707887E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931244" y="3803618"/>
            <a:ext cx="2582561" cy="18187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491FF0-5DC4-BFC2-5021-499AE114CC77}"/>
              </a:ext>
            </a:extLst>
          </p:cNvPr>
          <p:cNvSpPr/>
          <p:nvPr userDrawn="1"/>
        </p:nvSpPr>
        <p:spPr>
          <a:xfrm>
            <a:off x="0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9F6294-34A8-C1AC-37C9-89A70BD276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F5CDA08-65E2-8C4F-64FF-32D606378926}"/>
              </a:ext>
            </a:extLst>
          </p:cNvPr>
          <p:cNvSpPr txBox="1">
            <a:spLocks/>
          </p:cNvSpPr>
          <p:nvPr userDrawn="1"/>
        </p:nvSpPr>
        <p:spPr>
          <a:xfrm>
            <a:off x="117987" y="6320778"/>
            <a:ext cx="4198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2F3DA0-73F4-440C-AB7D-62515CFF6E46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41136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6CEB9-75E4-9FCC-F57A-9C687E08F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8486" y="1681163"/>
            <a:ext cx="4474345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C4A76-6AA9-172A-7611-684C2FE48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8486" y="2505076"/>
            <a:ext cx="4474345" cy="323424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19313-61FA-6853-AE9F-E5E120A21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4269" y="1681163"/>
            <a:ext cx="5061120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FAB77-A603-7688-0172-309C7266D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4269" y="2505076"/>
            <a:ext cx="5061120" cy="3234244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27846E7-89DC-85B9-E42B-C4C94223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B9396D-0F31-957C-F1AE-AC15DEC52E85}"/>
              </a:ext>
            </a:extLst>
          </p:cNvPr>
          <p:cNvSpPr/>
          <p:nvPr userDrawn="1"/>
        </p:nvSpPr>
        <p:spPr>
          <a:xfrm>
            <a:off x="-1" y="0"/>
            <a:ext cx="5378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F00A70-40FB-2D37-D614-1BF0823563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486" y="365125"/>
            <a:ext cx="6345314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2C0144-2BAA-28F1-D49E-5623A88235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10F19C8-005A-36B4-ECA2-6405ECD45A8B}"/>
              </a:ext>
            </a:extLst>
          </p:cNvPr>
          <p:cNvSpPr txBox="1">
            <a:spLocks/>
          </p:cNvSpPr>
          <p:nvPr userDrawn="1"/>
        </p:nvSpPr>
        <p:spPr>
          <a:xfrm>
            <a:off x="117986" y="6320778"/>
            <a:ext cx="419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2F3DA0-73F4-440C-AB7D-62515CFF6E46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1892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20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FFB75-2AF9-4BF8-5817-34EC26F29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6223160"/>
            <a:ext cx="12188928" cy="634840"/>
          </a:xfrm>
          <a:prstGeom prst="rect">
            <a:avLst/>
          </a:prstGeom>
        </p:spPr>
      </p:pic>
      <p:pic>
        <p:nvPicPr>
          <p:cNvPr id="10" name="Picture 9" descr="A white diamond with colorful letters&#10;&#10;AI-generated content may be incorrect.">
            <a:extLst>
              <a:ext uri="{FF2B5EF4-FFF2-40B4-BE49-F238E27FC236}">
                <a16:creationId xmlns:a16="http://schemas.microsoft.com/office/drawing/2014/main" id="{3395330C-A82B-DBF4-939B-9CDD7A46A7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534" y="6044552"/>
            <a:ext cx="1018822" cy="1018822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AB2E0EB-46EE-61A5-E0F5-5A245010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208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365125"/>
            <a:ext cx="10869706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023F2-E0FF-6F61-CB74-7B76DE7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4" y="1825625"/>
            <a:ext cx="10869706" cy="397274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4" y="6356350"/>
            <a:ext cx="766930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4948F-B831-4900-2F61-AAD160F43E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46228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Logo Only_Speci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A4F8B-CA86-1D3D-4FC1-9AF4FA84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365125"/>
            <a:ext cx="10869706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023F2-E0FF-6F61-CB74-7B76DE7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4" y="1825625"/>
            <a:ext cx="10869706" cy="3972747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4" y="6356350"/>
            <a:ext cx="7669306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7A202-EACE-48D2-36C8-2A19E2CD69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95794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094" y="1825625"/>
            <a:ext cx="4986540" cy="4022037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7834" y="1825625"/>
            <a:ext cx="5425966" cy="4022037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9645B56-F073-D0CE-2464-07902EF8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4" y="6356350"/>
            <a:ext cx="7669306" cy="5016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FA34C-C48F-9084-220F-2B7499EC6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365125"/>
            <a:ext cx="10869706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D72286-FE27-9399-D764-31463E695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13523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Logo Only_Specia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094" y="1825625"/>
            <a:ext cx="4986540" cy="3952605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7834" y="1825625"/>
            <a:ext cx="5425966" cy="3952605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9645B56-F073-D0CE-2464-07902EF8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4" y="6356350"/>
            <a:ext cx="7669306" cy="5016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FA34C-C48F-9084-220F-2B7499EC6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094" y="365125"/>
            <a:ext cx="10869706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2D1D8E-5C2D-7EFE-12EC-AD47BA047A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3196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094" y="1825625"/>
            <a:ext cx="6745381" cy="4417520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59B28-8382-23FF-CD4F-F2AFD58B6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9293" y="365125"/>
            <a:ext cx="3554505" cy="2254250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9645B56-F073-D0CE-2464-07902EF8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4" y="6356351"/>
            <a:ext cx="7669306" cy="293506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C324D18-4B3E-A9BB-1647-07552387E54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799292" y="2929162"/>
            <a:ext cx="3554505" cy="242388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6CBA16-3AA3-7688-56B1-5C4E35092E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094" y="365125"/>
            <a:ext cx="6745381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9DC59E-CED0-79D4-1010-F71A592A8F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59209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ree Content_Yellow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82613-A1D1-D599-BF6C-C726B3AA0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094" y="1692176"/>
            <a:ext cx="4866382" cy="441752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43EDF9-BE77-4ABB-6396-2110690AC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5" y="6356350"/>
            <a:ext cx="7669306" cy="402796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779BD12E-54CF-D973-A99B-32145D459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9795" y="1690688"/>
            <a:ext cx="2879123" cy="393163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9B62DF69-CB76-996F-341B-19E6A0584D0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31244" y="1702970"/>
            <a:ext cx="2582561" cy="18187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48D99AF-4DED-1BC7-387C-D129707887E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931244" y="3803618"/>
            <a:ext cx="2582561" cy="1818706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4CFE5D-77FA-E455-CAD6-74585F2881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094" y="365125"/>
            <a:ext cx="11254824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210F7-E652-E015-CB8E-4AE4E44AAF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86585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6CEB9-75E4-9FCC-F57A-9C687E08F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506" y="1681163"/>
            <a:ext cx="5259389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C4A76-6AA9-172A-7611-684C2FE48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094" y="2505075"/>
            <a:ext cx="5257801" cy="3342587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19313-61FA-6853-AE9F-E5E120A21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9" y="1681163"/>
            <a:ext cx="5259390" cy="823912"/>
          </a:xfrm>
        </p:spPr>
        <p:txBody>
          <a:bodyPr anchor="b"/>
          <a:lstStyle>
            <a:lvl1pPr marL="0" indent="0">
              <a:buNone/>
              <a:defRPr sz="2400" b="1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FFAB77-A603-7688-0172-309C7266D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9" y="2505075"/>
            <a:ext cx="5259389" cy="3342587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27846E7-89DC-85B9-E42B-C4C94223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507" y="6356350"/>
            <a:ext cx="7670893" cy="401637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34C1D-D5A2-1BED-37D7-80E99BF9B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365125"/>
            <a:ext cx="10869706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C804D-7C15-8CD2-65CE-3DE90B609A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47663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1DF7567-1AA9-481C-AC33-C2E95F9605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756" y="1708611"/>
            <a:ext cx="3235487" cy="4021620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02580" y="1708611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26976" y="1690688"/>
            <a:ext cx="3235487" cy="4033977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01366" y="422879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A5E2F2-DD72-C41F-BD18-1E09FA287D77}"/>
              </a:ext>
            </a:extLst>
          </p:cNvPr>
          <p:cNvSpPr txBox="1">
            <a:spLocks/>
          </p:cNvSpPr>
          <p:nvPr userDrawn="1"/>
        </p:nvSpPr>
        <p:spPr>
          <a:xfrm>
            <a:off x="447023" y="347202"/>
            <a:ext cx="108697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AB87E0-C1F6-E1BE-A634-11BE93D8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1111" y="5874187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12645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4094" y="171700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06271455-5810-D9D0-C1CD-414F8B6B32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78165" y="1690688"/>
            <a:ext cx="3818161" cy="4447223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4093" y="403667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E362995-6B21-BF63-7B40-992C3FA0C9B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54913" y="169068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0096F92-CC41-2DA1-DCDC-8472C11278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54912" y="401035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86D4C9-4AC6-9CE2-A810-C063390B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365125"/>
            <a:ext cx="10869706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5544815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87FE3-7D5B-0DB9-430D-381EF3AC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5010" y="6356350"/>
            <a:ext cx="63783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3B37913-6095-5779-741B-FBBF745079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5305" y="169068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A813471-9CE8-0CE7-1123-9E1FEE184E0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304" y="3995117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6E362995-6B21-BF63-7B40-992C3FA0C9B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15219" y="169068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70096F92-CC41-2DA1-DCDC-8472C112789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15218" y="402351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89D624DB-7132-2227-DFC2-AAE1BC226F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05262" y="1690688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68FA89AB-DE2A-BCFE-FFE4-6E276B61425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05262" y="4023519"/>
            <a:ext cx="3235487" cy="2127552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E03809-01D5-8BF0-BC0C-2B89DD100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365125"/>
            <a:ext cx="10869706" cy="1325563"/>
          </a:xfrm>
        </p:spPr>
        <p:txBody>
          <a:bodyPr/>
          <a:lstStyle>
            <a:lvl1pPr>
              <a:defRPr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879104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97.xml"/><Relationship Id="rId47" Type="http://schemas.openxmlformats.org/officeDocument/2006/relationships/slideLayout" Target="../slideLayouts/slideLayout102.xml"/><Relationship Id="rId50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40" Type="http://schemas.openxmlformats.org/officeDocument/2006/relationships/slideLayout" Target="../slideLayouts/slideLayout95.xml"/><Relationship Id="rId45" Type="http://schemas.openxmlformats.org/officeDocument/2006/relationships/slideLayout" Target="../slideLayouts/slideLayout100.xml"/><Relationship Id="rId53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4" Type="http://schemas.openxmlformats.org/officeDocument/2006/relationships/slideLayout" Target="../slideLayouts/slideLayout99.xml"/><Relationship Id="rId52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Relationship Id="rId43" Type="http://schemas.openxmlformats.org/officeDocument/2006/relationships/slideLayout" Target="../slideLayouts/slideLayout98.xml"/><Relationship Id="rId48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63.xml"/><Relationship Id="rId51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Relationship Id="rId4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75.xml"/><Relationship Id="rId41" Type="http://schemas.openxmlformats.org/officeDocument/2006/relationships/slideLayout" Target="../slideLayouts/slideLayout96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49" Type="http://schemas.openxmlformats.org/officeDocument/2006/relationships/slideLayout" Target="../slideLayouts/slideLayout10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slideLayout" Target="../slideLayouts/slideLayout134.xml"/><Relationship Id="rId39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29.xml"/><Relationship Id="rId34" Type="http://schemas.openxmlformats.org/officeDocument/2006/relationships/slideLayout" Target="../slideLayouts/slideLayout142.xml"/><Relationship Id="rId42" Type="http://schemas.openxmlformats.org/officeDocument/2006/relationships/slideLayout" Target="../slideLayouts/slideLayout150.xml"/><Relationship Id="rId47" Type="http://schemas.openxmlformats.org/officeDocument/2006/relationships/slideLayout" Target="../slideLayouts/slideLayout155.xml"/><Relationship Id="rId50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9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32" Type="http://schemas.openxmlformats.org/officeDocument/2006/relationships/slideLayout" Target="../slideLayouts/slideLayout140.xml"/><Relationship Id="rId37" Type="http://schemas.openxmlformats.org/officeDocument/2006/relationships/slideLayout" Target="../slideLayouts/slideLayout145.xml"/><Relationship Id="rId40" Type="http://schemas.openxmlformats.org/officeDocument/2006/relationships/slideLayout" Target="../slideLayouts/slideLayout148.xml"/><Relationship Id="rId45" Type="http://schemas.openxmlformats.org/officeDocument/2006/relationships/slideLayout" Target="../slideLayouts/slideLayout153.xml"/><Relationship Id="rId53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139.xml"/><Relationship Id="rId44" Type="http://schemas.openxmlformats.org/officeDocument/2006/relationships/slideLayout" Target="../slideLayouts/slideLayout152.xml"/><Relationship Id="rId52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slideLayout" Target="../slideLayouts/slideLayout135.xml"/><Relationship Id="rId30" Type="http://schemas.openxmlformats.org/officeDocument/2006/relationships/slideLayout" Target="../slideLayouts/slideLayout138.xml"/><Relationship Id="rId35" Type="http://schemas.openxmlformats.org/officeDocument/2006/relationships/slideLayout" Target="../slideLayouts/slideLayout143.xml"/><Relationship Id="rId43" Type="http://schemas.openxmlformats.org/officeDocument/2006/relationships/slideLayout" Target="../slideLayouts/slideLayout151.xml"/><Relationship Id="rId48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16.xml"/><Relationship Id="rId51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slideLayout" Target="../slideLayouts/slideLayout133.xml"/><Relationship Id="rId33" Type="http://schemas.openxmlformats.org/officeDocument/2006/relationships/slideLayout" Target="../slideLayouts/slideLayout141.xml"/><Relationship Id="rId38" Type="http://schemas.openxmlformats.org/officeDocument/2006/relationships/slideLayout" Target="../slideLayouts/slideLayout146.xml"/><Relationship Id="rId46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28.xml"/><Relationship Id="rId41" Type="http://schemas.openxmlformats.org/officeDocument/2006/relationships/slideLayout" Target="../slideLayouts/slideLayout149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136.xml"/><Relationship Id="rId36" Type="http://schemas.openxmlformats.org/officeDocument/2006/relationships/slideLayout" Target="../slideLayouts/slideLayout144.xml"/><Relationship Id="rId49" Type="http://schemas.openxmlformats.org/officeDocument/2006/relationships/slideLayout" Target="../slideLayouts/slideLayout1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9CA2F8-1D16-AD03-3C10-E41E986F1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80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97" r:id="rId2"/>
    <p:sldLayoutId id="2147483801" r:id="rId3"/>
    <p:sldLayoutId id="2147483748" r:id="rId4"/>
    <p:sldLayoutId id="2147483764" r:id="rId5"/>
    <p:sldLayoutId id="2147483798" r:id="rId6"/>
    <p:sldLayoutId id="2147483799" r:id="rId7"/>
    <p:sldLayoutId id="2147483769" r:id="rId8"/>
    <p:sldLayoutId id="2147483765" r:id="rId9"/>
    <p:sldLayoutId id="2147483747" r:id="rId10"/>
    <p:sldLayoutId id="2147483766" r:id="rId11"/>
    <p:sldLayoutId id="2147483762" r:id="rId12"/>
    <p:sldLayoutId id="2147483800" r:id="rId13"/>
    <p:sldLayoutId id="2147483767" r:id="rId14"/>
    <p:sldLayoutId id="2147483761" r:id="rId15"/>
    <p:sldLayoutId id="2147483768" r:id="rId16"/>
    <p:sldLayoutId id="2147483771" r:id="rId17"/>
    <p:sldLayoutId id="2147483773" r:id="rId18"/>
    <p:sldLayoutId id="2147483770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8" r:id="rId25"/>
    <p:sldLayoutId id="2147483763" r:id="rId26"/>
    <p:sldLayoutId id="2147483760" r:id="rId27"/>
    <p:sldLayoutId id="2147483759" r:id="rId28"/>
    <p:sldLayoutId id="2147483772" r:id="rId29"/>
    <p:sldLayoutId id="2147483754" r:id="rId30"/>
    <p:sldLayoutId id="2147483755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Verdana" panose="020B060403050404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3597A-1681-FD47-A809-6402D9B08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1CD9E761-BA4A-1949-852C-7D1157066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017AA6-CD5C-E435-B2E7-F53B8999F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7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1" kern="1200">
          <a:solidFill>
            <a:srgbClr val="047AC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45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45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45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45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45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504">
          <p15:clr>
            <a:srgbClr val="F26B43"/>
          </p15:clr>
        </p15:guide>
        <p15:guide id="4" pos="52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FC6680-B6A2-B7E2-4604-651482D2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C4889-7DCC-39FF-2792-70B01255B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B5766-CE11-F584-9DCE-6FD91EF8B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E80C5-097C-0C05-AA82-10B386513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3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46" r:id="rId19"/>
    <p:sldLayoutId id="2147483847" r:id="rId20"/>
    <p:sldLayoutId id="2147483848" r:id="rId21"/>
    <p:sldLayoutId id="2147483849" r:id="rId22"/>
    <p:sldLayoutId id="2147483850" r:id="rId23"/>
    <p:sldLayoutId id="2147483851" r:id="rId24"/>
    <p:sldLayoutId id="2147483852" r:id="rId25"/>
    <p:sldLayoutId id="2147483853" r:id="rId26"/>
    <p:sldLayoutId id="2147483854" r:id="rId27"/>
    <p:sldLayoutId id="2147483855" r:id="rId28"/>
    <p:sldLayoutId id="2147483856" r:id="rId29"/>
    <p:sldLayoutId id="2147483857" r:id="rId30"/>
    <p:sldLayoutId id="2147483858" r:id="rId31"/>
    <p:sldLayoutId id="2147483859" r:id="rId32"/>
    <p:sldLayoutId id="2147483860" r:id="rId33"/>
    <p:sldLayoutId id="2147483861" r:id="rId34"/>
    <p:sldLayoutId id="2147483862" r:id="rId35"/>
    <p:sldLayoutId id="2147483863" r:id="rId36"/>
    <p:sldLayoutId id="2147483864" r:id="rId37"/>
    <p:sldLayoutId id="2147483865" r:id="rId38"/>
    <p:sldLayoutId id="2147483866" r:id="rId39"/>
    <p:sldLayoutId id="2147483867" r:id="rId40"/>
    <p:sldLayoutId id="2147483868" r:id="rId41"/>
    <p:sldLayoutId id="2147483869" r:id="rId42"/>
    <p:sldLayoutId id="2147483870" r:id="rId43"/>
    <p:sldLayoutId id="2147483871" r:id="rId44"/>
    <p:sldLayoutId id="2147483872" r:id="rId45"/>
    <p:sldLayoutId id="2147483873" r:id="rId46"/>
    <p:sldLayoutId id="2147483874" r:id="rId47"/>
    <p:sldLayoutId id="2147483875" r:id="rId48"/>
    <p:sldLayoutId id="2147483876" r:id="rId49"/>
    <p:sldLayoutId id="2147483877" r:id="rId50"/>
    <p:sldLayoutId id="2147483878" r:id="rId51"/>
    <p:sldLayoutId id="2147483879" r:id="rId52"/>
    <p:sldLayoutId id="2147483880" r:id="rId53"/>
  </p:sldLayoutIdLst>
  <p:transition spd="slow">
    <p:push dir="u"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FC6680-B6A2-B7E2-4604-651482D2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C4889-7DCC-39FF-2792-70B01255B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B5766-CE11-F584-9DCE-6FD91EF8B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0308AA5F-F182-4158-808D-E4E198AB9739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E80C5-097C-0C05-AA82-10B386513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7.png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61.sv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0.xml"/><Relationship Id="rId5" Type="http://schemas.openxmlformats.org/officeDocument/2006/relationships/hyperlink" Target="http://www.mnlllc.org/" TargetMode="Externa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emcglynn@mncee.or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ve.tools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8.xml"/><Relationship Id="rId4" Type="http://schemas.openxmlformats.org/officeDocument/2006/relationships/chart" Target="../charts/char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6DEE1-A825-F24F-104C-B8A4C18B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LLLC Implementation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4FA97-70A3-A180-361D-51D61C230933}"/>
              </a:ext>
            </a:extLst>
          </p:cNvPr>
          <p:cNvSpPr txBox="1"/>
          <p:nvPr/>
        </p:nvSpPr>
        <p:spPr>
          <a:xfrm>
            <a:off x="7041888" y="4232521"/>
            <a:ext cx="202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October 30, 2025</a:t>
            </a:r>
          </a:p>
        </p:txBody>
      </p:sp>
    </p:spTree>
    <p:extLst>
      <p:ext uri="{BB962C8B-B14F-4D97-AF65-F5344CB8AC3E}">
        <p14:creationId xmlns:p14="http://schemas.microsoft.com/office/powerpoint/2010/main" val="1065343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0826C-FECD-C25E-620A-8171997C0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47A389-0BD9-5AF6-B8CE-9E49F0EB254A}"/>
              </a:ext>
            </a:extLst>
          </p:cNvPr>
          <p:cNvSpPr/>
          <p:nvPr/>
        </p:nvSpPr>
        <p:spPr>
          <a:xfrm>
            <a:off x="865481" y="5213023"/>
            <a:ext cx="6911634" cy="55957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18837515-091F-52BA-5676-B9D1E6B5A103}"/>
              </a:ext>
            </a:extLst>
          </p:cNvPr>
          <p:cNvSpPr/>
          <p:nvPr/>
        </p:nvSpPr>
        <p:spPr>
          <a:xfrm flipH="1">
            <a:off x="6327171" y="1348717"/>
            <a:ext cx="5037056" cy="329466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E7B1C4-3EE6-A46A-5DB3-1D2B06502ED2}"/>
              </a:ext>
            </a:extLst>
          </p:cNvPr>
          <p:cNvSpPr txBox="1">
            <a:spLocks/>
          </p:cNvSpPr>
          <p:nvPr/>
        </p:nvSpPr>
        <p:spPr>
          <a:xfrm>
            <a:off x="827773" y="1348717"/>
            <a:ext cx="6246334" cy="452481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LLLC is where C&amp;I lighting is going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32E5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Best path for MN code compliance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32E5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Huge untapped potential​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Better customer solution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Average energy savings of ~60%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Selling up on value vs. down on cost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32E5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32E52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7" name="Picture 6" descr="AB-embedded-controls-factors-embedded-controls">
            <a:extLst>
              <a:ext uri="{FF2B5EF4-FFF2-40B4-BE49-F238E27FC236}">
                <a16:creationId xmlns:a16="http://schemas.microsoft.com/office/drawing/2014/main" id="{789E7219-3E36-8BF7-84A8-6340FC4D2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306" y="2996051"/>
            <a:ext cx="4125694" cy="206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graphical user interface">
            <a:extLst>
              <a:ext uri="{FF2B5EF4-FFF2-40B4-BE49-F238E27FC236}">
                <a16:creationId xmlns:a16="http://schemas.microsoft.com/office/drawing/2014/main" id="{8D26B84A-6F5B-7EEC-E282-8370275AF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9" b="95492" l="9839" r="96333">
                        <a14:foregroundMark x1="20036" y1="53962" x2="20036" y2="53962"/>
                        <a14:foregroundMark x1="62165" y1="95492" x2="62165" y2="95492"/>
                        <a14:foregroundMark x1="90787" y1="86749" x2="90787" y2="86749"/>
                        <a14:foregroundMark x1="96422" y1="88251" x2="96422" y2="88251"/>
                        <a14:foregroundMark x1="43649" y1="3279" x2="43649" y2="3279"/>
                        <a14:foregroundMark x1="38909" y1="12432" x2="38909" y2="12432"/>
                        <a14:foregroundMark x1="36762" y1="18169" x2="36762" y2="18169"/>
                        <a14:foregroundMark x1="35599" y1="21175" x2="35599" y2="21175"/>
                        <a14:foregroundMark x1="40161" y1="9153" x2="40161" y2="9153"/>
                        <a14:foregroundMark x1="42308" y1="12022" x2="42308" y2="12022"/>
                        <a14:foregroundMark x1="40250" y1="16667" x2="40250" y2="16667"/>
                        <a14:foregroundMark x1="41324" y1="6421" x2="33810" y2="25137"/>
                        <a14:foregroundMark x1="43113" y1="5191" x2="39088" y2="22131"/>
                        <a14:foregroundMark x1="45528" y1="34836" x2="64848" y2="495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3448" y="992011"/>
            <a:ext cx="3080779" cy="20040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4C120BB-6E4B-4849-7FA9-D8A5C4AD93FE}"/>
              </a:ext>
            </a:extLst>
          </p:cNvPr>
          <p:cNvSpPr txBox="1">
            <a:spLocks/>
          </p:cNvSpPr>
          <p:nvPr/>
        </p:nvSpPr>
        <p:spPr>
          <a:xfrm>
            <a:off x="747759" y="225125"/>
            <a:ext cx="11444241" cy="932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Why Are We Focused on LLLC?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ED8A5CCD-BEDB-27A5-7A9C-3EF80A9ABF52}"/>
              </a:ext>
            </a:extLst>
          </p:cNvPr>
          <p:cNvSpPr txBox="1"/>
          <p:nvPr/>
        </p:nvSpPr>
        <p:spPr>
          <a:xfrm>
            <a:off x="1412877" y="5308145"/>
            <a:ext cx="6364237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Technical savings potential for Minnesota - 2,490,000 MWh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32E52"/>
              </a:solidFill>
              <a:effectLst/>
              <a:uLnTx/>
              <a:uFillTx/>
              <a:latin typeface="Calibri" panose="020F0502020204030204"/>
              <a:ea typeface="+mn-ea"/>
              <a:cs typeface="Roboto" panose="02000000000000000000" pitchFamily="2" charset="0"/>
            </a:endParaRPr>
          </a:p>
        </p:txBody>
      </p:sp>
      <p:pic>
        <p:nvPicPr>
          <p:cNvPr id="2" name="Picture 1" descr="A blue and black triangle&#10;&#10;AI-generated content may be incorrect.">
            <a:extLst>
              <a:ext uri="{FF2B5EF4-FFF2-40B4-BE49-F238E27FC236}">
                <a16:creationId xmlns:a16="http://schemas.microsoft.com/office/drawing/2014/main" id="{17E99D6F-0C2E-7067-5952-6D9199E47E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855">
            <a:off x="995658" y="5320486"/>
            <a:ext cx="346465" cy="3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8280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A2756DB-5E53-487C-A1B0-73F1AD1280EB}"/>
              </a:ext>
            </a:extLst>
          </p:cNvPr>
          <p:cNvGraphicFramePr/>
          <p:nvPr/>
        </p:nvGraphicFramePr>
        <p:xfrm>
          <a:off x="1092639" y="1201932"/>
          <a:ext cx="9121451" cy="5216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938DA01-3628-BD7D-C3C4-EC84C23D6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Market Support Strategies</a:t>
            </a:r>
          </a:p>
        </p:txBody>
      </p:sp>
      <p:pic>
        <p:nvPicPr>
          <p:cNvPr id="3362" name="Graphic 3361" descr="Blueprint with solid fill">
            <a:extLst>
              <a:ext uri="{FF2B5EF4-FFF2-40B4-BE49-F238E27FC236}">
                <a16:creationId xmlns:a16="http://schemas.microsoft.com/office/drawing/2014/main" id="{32712514-2FA8-3B5D-4901-F5A8967E5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17320" y="5692592"/>
            <a:ext cx="350729" cy="361168"/>
          </a:xfrm>
          <a:prstGeom prst="rect">
            <a:avLst/>
          </a:prstGeom>
        </p:spPr>
      </p:pic>
      <p:pic>
        <p:nvPicPr>
          <p:cNvPr id="3363" name="Graphic 7" descr="Research with solid fill">
            <a:extLst>
              <a:ext uri="{FF2B5EF4-FFF2-40B4-BE49-F238E27FC236}">
                <a16:creationId xmlns:a16="http://schemas.microsoft.com/office/drawing/2014/main" id="{DCC22746-0A51-4557-B861-35247B7ECA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98634" y="1530202"/>
            <a:ext cx="421392" cy="421392"/>
          </a:xfrm>
          <a:prstGeom prst="rect">
            <a:avLst/>
          </a:prstGeom>
        </p:spPr>
      </p:pic>
      <p:pic>
        <p:nvPicPr>
          <p:cNvPr id="3364" name="Graphic 6" descr="Classroom with solid fill">
            <a:extLst>
              <a:ext uri="{FF2B5EF4-FFF2-40B4-BE49-F238E27FC236}">
                <a16:creationId xmlns:a16="http://schemas.microsoft.com/office/drawing/2014/main" id="{6B550BBF-CB97-463B-B74F-04A2AD07B9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77910" y="3201028"/>
            <a:ext cx="369200" cy="369200"/>
          </a:xfrm>
          <a:prstGeom prst="rect">
            <a:avLst/>
          </a:prstGeom>
        </p:spPr>
      </p:pic>
      <p:pic>
        <p:nvPicPr>
          <p:cNvPr id="3365" name="Graphic 8" descr="Person with idea with solid fill">
            <a:extLst>
              <a:ext uri="{FF2B5EF4-FFF2-40B4-BE49-F238E27FC236}">
                <a16:creationId xmlns:a16="http://schemas.microsoft.com/office/drawing/2014/main" id="{7469958A-170E-4526-96C9-D163B95919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68049" y="4833337"/>
            <a:ext cx="494461" cy="494461"/>
          </a:xfrm>
          <a:prstGeom prst="rect">
            <a:avLst/>
          </a:prstGeom>
        </p:spPr>
      </p:pic>
      <p:pic>
        <p:nvPicPr>
          <p:cNvPr id="3367" name="Graphic 3366" descr="Inventory outline">
            <a:extLst>
              <a:ext uri="{FF2B5EF4-FFF2-40B4-BE49-F238E27FC236}">
                <a16:creationId xmlns:a16="http://schemas.microsoft.com/office/drawing/2014/main" id="{93319358-BE0D-EBB4-2B3E-E98F6EBAFF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17836" y="2308043"/>
            <a:ext cx="444674" cy="455113"/>
          </a:xfrm>
          <a:prstGeom prst="rect">
            <a:avLst/>
          </a:prstGeom>
        </p:spPr>
      </p:pic>
      <p:pic>
        <p:nvPicPr>
          <p:cNvPr id="3368" name="Graphic 3367" descr="Connections with solid fill">
            <a:extLst>
              <a:ext uri="{FF2B5EF4-FFF2-40B4-BE49-F238E27FC236}">
                <a16:creationId xmlns:a16="http://schemas.microsoft.com/office/drawing/2014/main" id="{8D0FC06A-1CFB-912C-7008-9D0CFAE2A1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915279" y="4007890"/>
            <a:ext cx="496866" cy="49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1236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9AA15-2DAA-DD45-A0F3-B8E020CF5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F3EDD-3B8B-19FC-EFF0-4ECC5B76D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470" y="211006"/>
            <a:ext cx="10359501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Roboto Black"/>
                <a:ea typeface="Roboto Black"/>
                <a:cs typeface="Roboto Black"/>
              </a:rPr>
              <a:t>How We’re Different From Utility Programs</a:t>
            </a:r>
            <a:endParaRPr lang="en-US" sz="4000">
              <a:cs typeface="Roboto Black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B07A7-DB4B-0185-B229-0F744A277A91}"/>
              </a:ext>
            </a:extLst>
          </p:cNvPr>
          <p:cNvSpPr/>
          <p:nvPr/>
        </p:nvSpPr>
        <p:spPr>
          <a:xfrm>
            <a:off x="989029" y="1527142"/>
            <a:ext cx="5344998" cy="212103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Statewide initiative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Focus on behavioral change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Engage upstream and midstream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C18985-D4C8-561F-6030-611990E1F3EA}"/>
              </a:ext>
            </a:extLst>
          </p:cNvPr>
          <p:cNvSpPr/>
          <p:nvPr/>
        </p:nvSpPr>
        <p:spPr>
          <a:xfrm>
            <a:off x="989029" y="3794614"/>
            <a:ext cx="5344998" cy="21210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We do not offer incentives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We do not have “customers”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We do not have access to “trade ally networks”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2F3677-7923-0DA1-1FE3-D0D24C5A0A85}"/>
              </a:ext>
            </a:extLst>
          </p:cNvPr>
          <p:cNvSpPr/>
          <p:nvPr/>
        </p:nvSpPr>
        <p:spPr>
          <a:xfrm>
            <a:off x="6594279" y="2149311"/>
            <a:ext cx="5344998" cy="27058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What we do have: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PARTNERS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!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NEEA, DOE, and all of you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MN Utilities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Product Champions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National experts</a:t>
            </a:r>
          </a:p>
        </p:txBody>
      </p:sp>
    </p:spTree>
    <p:extLst>
      <p:ext uri="{BB962C8B-B14F-4D97-AF65-F5344CB8AC3E}">
        <p14:creationId xmlns:p14="http://schemas.microsoft.com/office/powerpoint/2010/main" val="871090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43C74-415A-B308-13F9-125258244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4ED9CA-7EC4-7762-287E-93A19ECCE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Progress and Looking Ahead</a:t>
            </a:r>
          </a:p>
        </p:txBody>
      </p:sp>
    </p:spTree>
    <p:extLst>
      <p:ext uri="{BB962C8B-B14F-4D97-AF65-F5344CB8AC3E}">
        <p14:creationId xmlns:p14="http://schemas.microsoft.com/office/powerpoint/2010/main" val="162856672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32B29-E18F-999C-5EB4-71917C912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140F4-EDEA-434F-F704-66A4E0477855}"/>
              </a:ext>
            </a:extLst>
          </p:cNvPr>
          <p:cNvSpPr txBox="1">
            <a:spLocks/>
          </p:cNvSpPr>
          <p:nvPr/>
        </p:nvSpPr>
        <p:spPr>
          <a:xfrm>
            <a:off x="724752" y="1164658"/>
            <a:ext cx="6892106" cy="499334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Focused efforts on new construction market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Developed foundation resources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32E5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Market actor engagement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Completed first 2 demonstration projects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Completed 4 contractor trainings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Participating in networking/industry events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32E52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51F77B9-E8F4-A2D6-72CF-99251099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52" y="173972"/>
            <a:ext cx="6965834" cy="990686"/>
          </a:xfrm>
        </p:spPr>
        <p:txBody>
          <a:bodyPr/>
          <a:lstStyle/>
          <a:p>
            <a:r>
              <a:rPr lang="en-US" dirty="0"/>
              <a:t>2024 Recap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045FC-C277-8E35-2410-01A77D51D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" t="717" r="2135" b="986"/>
          <a:stretch/>
        </p:blipFill>
        <p:spPr>
          <a:xfrm>
            <a:off x="7891665" y="893125"/>
            <a:ext cx="3769391" cy="4907351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061784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FF6F2F-7067-98B6-63DC-6F22E8228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921" y="259497"/>
            <a:ext cx="5850385" cy="1588157"/>
          </a:xfrm>
        </p:spPr>
        <p:txBody>
          <a:bodyPr/>
          <a:lstStyle/>
          <a:p>
            <a:r>
              <a:rPr lang="en-US" dirty="0"/>
              <a:t>2025 Focus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1BA582-468F-CE48-F95A-3D4410CCA8C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637319" y="1480930"/>
            <a:ext cx="6269759" cy="4457957"/>
          </a:xfrm>
        </p:spPr>
        <p:txBody>
          <a:bodyPr>
            <a:normAutofit/>
          </a:bodyPr>
          <a:lstStyle/>
          <a:p>
            <a:r>
              <a:rPr lang="en-US" dirty="0"/>
              <a:t>Revamped training focus</a:t>
            </a:r>
          </a:p>
          <a:p>
            <a:r>
              <a:rPr lang="en-US" dirty="0"/>
              <a:t>Additional demonstration projects &amp; case studies</a:t>
            </a:r>
          </a:p>
          <a:p>
            <a:r>
              <a:rPr lang="en-US" dirty="0"/>
              <a:t>Establish product champions</a:t>
            </a:r>
          </a:p>
          <a:p>
            <a:r>
              <a:rPr lang="en-US" dirty="0"/>
              <a:t>Launched LLLC website</a:t>
            </a:r>
          </a:p>
          <a:p>
            <a:r>
              <a:rPr lang="en-US" dirty="0"/>
              <a:t>Developed a resource tool kit </a:t>
            </a:r>
          </a:p>
          <a:p>
            <a:r>
              <a:rPr lang="en-US" dirty="0"/>
              <a:t>Utility collaboration</a:t>
            </a:r>
          </a:p>
          <a:p>
            <a:r>
              <a:rPr lang="en-US" dirty="0"/>
              <a:t>Market research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Content Placeholder 29">
            <a:extLst>
              <a:ext uri="{FF2B5EF4-FFF2-40B4-BE49-F238E27FC236}">
                <a16:creationId xmlns:a16="http://schemas.microsoft.com/office/drawing/2014/main" id="{E6E7FC1E-8191-A4F4-4C78-88237A9C0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r="21040"/>
          <a:stretch/>
        </p:blipFill>
        <p:spPr>
          <a:xfrm>
            <a:off x="0" y="0"/>
            <a:ext cx="5297223" cy="6858000"/>
          </a:xfrm>
        </p:spPr>
      </p:pic>
    </p:spTree>
    <p:extLst>
      <p:ext uri="{BB962C8B-B14F-4D97-AF65-F5344CB8AC3E}">
        <p14:creationId xmlns:p14="http://schemas.microsoft.com/office/powerpoint/2010/main" val="221322337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E32890-0539-C89F-B313-94BEAEA6C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7ABE57-2D93-7764-352E-8BCFF8382AD7}"/>
              </a:ext>
            </a:extLst>
          </p:cNvPr>
          <p:cNvSpPr/>
          <p:nvPr/>
        </p:nvSpPr>
        <p:spPr>
          <a:xfrm>
            <a:off x="1215976" y="5531800"/>
            <a:ext cx="2639587" cy="55957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D3001-81F8-038D-2FC4-457A4373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67" y="263378"/>
            <a:ext cx="10359501" cy="1180411"/>
          </a:xfrm>
        </p:spPr>
        <p:txBody>
          <a:bodyPr>
            <a:normAutofit/>
          </a:bodyPr>
          <a:lstStyle/>
          <a:p>
            <a:r>
              <a:rPr lang="en-US" sz="4000" dirty="0"/>
              <a:t>Results to Date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E71B7-5AAD-A185-1E86-29B1CAEAE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656" y="1594792"/>
            <a:ext cx="6826807" cy="397274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Outreach Activities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Shifted focus to existing building market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Focused on Mfg. Rep agencies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kern="100" dirty="0">
                <a:cs typeface="Roboto" panose="02000000000000000000" pitchFamily="2" charset="0"/>
              </a:rPr>
              <a:t>Demonstration sites/case studies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kern="100" dirty="0">
                <a:cs typeface="Roboto" panose="02000000000000000000" pitchFamily="2" charset="0"/>
              </a:rPr>
              <a:t>4 additional pilots in the works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kern="100" dirty="0">
                <a:cs typeface="Roboto" panose="02000000000000000000" pitchFamily="2" charset="0"/>
              </a:rPr>
              <a:t>2 case studies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kern="100" dirty="0">
                <a:cs typeface="Roboto" panose="02000000000000000000" pitchFamily="2" charset="0"/>
              </a:rPr>
              <a:t>National collaboration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kern="100" dirty="0">
                <a:cs typeface="Roboto" panose="02000000000000000000" pitchFamily="2" charset="0"/>
              </a:rPr>
              <a:t>NEEA, Ameren IL, DLC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  <a:ea typeface="Roboto"/>
                <a:cs typeface="Roboto"/>
              </a:rPr>
              <a:t>Launched our initiative website spotlighting tools, resources, and events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FBA0C-92A2-01DD-0518-3C2645727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t="969" r="2078" b="911"/>
          <a:stretch/>
        </p:blipFill>
        <p:spPr>
          <a:xfrm>
            <a:off x="8228441" y="943277"/>
            <a:ext cx="3526350" cy="4624262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pic>
        <p:nvPicPr>
          <p:cNvPr id="7" name="Picture 6" descr="A blue and black triangle&#10;&#10;AI-generated content may be incorrect.">
            <a:extLst>
              <a:ext uri="{FF2B5EF4-FFF2-40B4-BE49-F238E27FC236}">
                <a16:creationId xmlns:a16="http://schemas.microsoft.com/office/drawing/2014/main" id="{22A777B5-4185-40C3-E61F-1262A17BF4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855">
            <a:off x="1361968" y="5639265"/>
            <a:ext cx="346465" cy="344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02D7C5-41E5-6CA1-B11B-2E6C4763DB13}"/>
              </a:ext>
            </a:extLst>
          </p:cNvPr>
          <p:cNvSpPr txBox="1"/>
          <p:nvPr/>
        </p:nvSpPr>
        <p:spPr>
          <a:xfrm>
            <a:off x="1779187" y="5626924"/>
            <a:ext cx="291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  <a:hlinkClick r:id="rId5"/>
              </a:rPr>
              <a:t>www.mnLLLC.org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32E52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72518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3BA0C7-E436-4E8B-4733-5ABA0F8DC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8EDF6-0123-654D-8805-2227DB0BE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48" y="266869"/>
            <a:ext cx="1035950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Results to Date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4FC48-9697-0DA6-932B-03C647BC2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750" y="1442626"/>
            <a:ext cx="6339755" cy="39727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  <a:ea typeface="Roboto"/>
                <a:cs typeface="Roboto"/>
              </a:rPr>
              <a:t>Built 6 LLLC demonstration boards for engaging Mfg. Reps and training the market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Held 3 hands-on LLLC workshops, and have 2 more coming up in early December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Roboto"/>
                <a:ea typeface="Roboto"/>
                <a:cs typeface="Roboto"/>
              </a:rPr>
              <a:t>Program champion events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Roboto"/>
                <a:ea typeface="Roboto"/>
                <a:cs typeface="Roboto"/>
              </a:rPr>
              <a:t>Utiltiy partnerships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  <a:ea typeface="Roboto"/>
                <a:cs typeface="Roboto"/>
              </a:rPr>
              <a:t>Launched NXT level Training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Roboto"/>
                <a:ea typeface="Roboto"/>
                <a:cs typeface="Roboto"/>
              </a:rPr>
              <a:t>Completed market mapping and designer research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400" dirty="0">
              <a:latin typeface="Roboto"/>
              <a:ea typeface="Roboto"/>
              <a:cs typeface="Roboto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Roboto"/>
              <a:ea typeface="Roboto"/>
              <a:cs typeface="Robo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B5C89-EF92-5443-3A0D-340BDA7CD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648" y="1108420"/>
            <a:ext cx="4008890" cy="1782265"/>
          </a:xfrm>
          <a:prstGeom prst="rect">
            <a:avLst/>
          </a:prstGeom>
        </p:spPr>
      </p:pic>
      <p:pic>
        <p:nvPicPr>
          <p:cNvPr id="7" name="Picture 6" descr="A group of people in a room">
            <a:extLst>
              <a:ext uri="{FF2B5EF4-FFF2-40B4-BE49-F238E27FC236}">
                <a16:creationId xmlns:a16="http://schemas.microsoft.com/office/drawing/2014/main" id="{0FB4231E-5A33-9415-B6A0-7E0AB71E6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48" y="3248225"/>
            <a:ext cx="4008890" cy="26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63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F2CA7-F3E2-107B-5C0E-0366CC398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5C3D11-2C20-4AD5-C727-9B0C6660E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2703" y="1404719"/>
            <a:ext cx="10450863" cy="495758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Strengthen utility partnerships</a:t>
            </a:r>
          </a:p>
          <a:p>
            <a:pPr lvl="1"/>
            <a:r>
              <a:rPr lang="en-US" sz="2800" dirty="0"/>
              <a:t>Incentive alignment</a:t>
            </a:r>
          </a:p>
          <a:p>
            <a:pPr lvl="1"/>
            <a:r>
              <a:rPr lang="en-US" sz="2800" dirty="0"/>
              <a:t>Engage with account managers</a:t>
            </a:r>
          </a:p>
          <a:p>
            <a:r>
              <a:rPr lang="en-US" dirty="0"/>
              <a:t>Outreach efforts</a:t>
            </a:r>
          </a:p>
          <a:p>
            <a:pPr lvl="1"/>
            <a:r>
              <a:rPr lang="en-US" sz="2800" dirty="0"/>
              <a:t>Focus on existing building market</a:t>
            </a:r>
          </a:p>
          <a:p>
            <a:pPr lvl="1"/>
            <a:r>
              <a:rPr lang="en-US" sz="2800" dirty="0"/>
              <a:t>Distributors, contractors, and building owners/managers</a:t>
            </a:r>
          </a:p>
          <a:p>
            <a:r>
              <a:rPr lang="en-US" dirty="0"/>
              <a:t>Training</a:t>
            </a:r>
          </a:p>
          <a:p>
            <a:pPr lvl="1"/>
            <a:r>
              <a:rPr lang="en-US" sz="2800" dirty="0"/>
              <a:t>Demonstration workshops</a:t>
            </a:r>
          </a:p>
          <a:p>
            <a:pPr lvl="1"/>
            <a:r>
              <a:rPr lang="en-US" sz="2800" dirty="0"/>
              <a:t>Customer/designer cohorts</a:t>
            </a:r>
          </a:p>
          <a:p>
            <a:pPr lvl="1"/>
            <a:r>
              <a:rPr lang="en-US" sz="2800" dirty="0"/>
              <a:t>Webinar series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Roboto"/>
                <a:ea typeface="Roboto"/>
                <a:cs typeface="Roboto"/>
              </a:rPr>
              <a:t>Research LLLCs and HVAC integration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Roboto"/>
                <a:ea typeface="Roboto"/>
                <a:cs typeface="Roboto"/>
              </a:rPr>
              <a:t>Research demand response and load shedding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F3F0C2-ADE6-9347-3245-E772215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95" y="124495"/>
            <a:ext cx="10359501" cy="1205542"/>
          </a:xfrm>
        </p:spPr>
        <p:txBody>
          <a:bodyPr>
            <a:normAutofit/>
          </a:bodyPr>
          <a:lstStyle/>
          <a:p>
            <a:r>
              <a:rPr lang="en-US" sz="4000" dirty="0"/>
              <a:t>LLLC Initiative – Looking Ahead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F62457-ED5F-C212-FB78-17F0E3B00A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96725" y="6456363"/>
            <a:ext cx="295275" cy="1873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32E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91239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C24F26-E29B-C05A-6ABA-5928A3067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67B51-2364-BBA3-5CD4-2172391F6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Lessons Learned &amp;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DF17B-C61C-E552-DE6F-F3D431576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299" y="1509456"/>
            <a:ext cx="5021490" cy="410891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/>
              <a:t>Lessons Learned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100" dirty="0">
                <a:latin typeface="Roboto"/>
                <a:ea typeface="Roboto"/>
                <a:cs typeface="Roboto"/>
              </a:rPr>
              <a:t>Leverage what already exists and works in the market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100" dirty="0">
                <a:latin typeface="Roboto"/>
                <a:ea typeface="Roboto"/>
                <a:cs typeface="Roboto"/>
              </a:rPr>
              <a:t>Demonstration boards have been well received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100" dirty="0">
                <a:latin typeface="Roboto"/>
                <a:ea typeface="Roboto"/>
                <a:cs typeface="Roboto"/>
              </a:rPr>
              <a:t>The market is evolving  - “standalone” controls and Tier 2 </a:t>
            </a:r>
            <a:r>
              <a:rPr lang="en-US" sz="2100" dirty="0" err="1">
                <a:latin typeface="Roboto"/>
                <a:ea typeface="Roboto"/>
                <a:cs typeface="Roboto"/>
              </a:rPr>
              <a:t>mfg</a:t>
            </a:r>
            <a:r>
              <a:rPr lang="en-US" sz="2100" dirty="0">
                <a:latin typeface="Roboto"/>
                <a:ea typeface="Roboto"/>
                <a:cs typeface="Roboto"/>
              </a:rPr>
              <a:t> are driving the market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100" dirty="0"/>
              <a:t>The bulk of LLLC installs are happening in the retrofit market in MN, and a</a:t>
            </a:r>
            <a:r>
              <a:rPr lang="en-US" sz="2100" dirty="0">
                <a:latin typeface="Roboto"/>
                <a:ea typeface="Roboto"/>
                <a:cs typeface="Roboto"/>
              </a:rPr>
              <a:t> small number of key Mfg. Reps represent the bulk of the equipment being installed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E05CB2-7E58-A0E2-5309-4AD217260074}"/>
              </a:ext>
            </a:extLst>
          </p:cNvPr>
          <p:cNvSpPr txBox="1">
            <a:spLocks/>
          </p:cNvSpPr>
          <p:nvPr/>
        </p:nvSpPr>
        <p:spPr>
          <a:xfrm>
            <a:off x="6624935" y="1509456"/>
            <a:ext cx="5165238" cy="3536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Challenges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Lack of awareness with end users and contractors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Overcoming the TLED mindset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Lack of consistency with LLLC terminology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Utiltiy incentives are underutilized, and the process is confusing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Finding the right person and getting their attention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32E52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6953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  <a:lumOff val="50000"/>
              </a:schemeClr>
            </a:gs>
            <a:gs pos="30000">
              <a:schemeClr val="accent3">
                <a:lumMod val="20000"/>
                <a:lumOff val="80000"/>
              </a:schemeClr>
            </a:gs>
            <a:gs pos="95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069F49-0238-2DFA-57F4-422F44FC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35095"/>
            <a:ext cx="5080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F6BE9D6-2AEA-4830-9DC0-68870D768C4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A7F1C6-DD2E-6E09-A85F-CEB3FC03AE25}"/>
              </a:ext>
            </a:extLst>
          </p:cNvPr>
          <p:cNvSpPr txBox="1"/>
          <p:nvPr/>
        </p:nvSpPr>
        <p:spPr>
          <a:xfrm>
            <a:off x="841248" y="372862"/>
            <a:ext cx="1707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chemeClr val="bg1"/>
                </a:solidFill>
                <a:latin typeface="Montagu Slab 144pt" pitchFamily="2" charset="77"/>
              </a:rPr>
              <a:t>Agenda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A90B744-8BC8-AFFA-E3AD-95B19705AE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2020082"/>
              </p:ext>
            </p:extLst>
          </p:nvPr>
        </p:nvGraphicFramePr>
        <p:xfrm>
          <a:off x="2316099" y="1203160"/>
          <a:ext cx="7559802" cy="4973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3787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">
            <a:extLst>
              <a:ext uri="{FF2B5EF4-FFF2-40B4-BE49-F238E27FC236}">
                <a16:creationId xmlns:a16="http://schemas.microsoft.com/office/drawing/2014/main" id="{041A45FA-50CC-FF70-1044-77E5D55E9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824" y="3965469"/>
            <a:ext cx="4731027" cy="1803042"/>
          </a:xfrm>
        </p:spPr>
        <p:txBody>
          <a:bodyPr>
            <a:normAutofit/>
          </a:bodyPr>
          <a:lstStyle/>
          <a:p>
            <a:r>
              <a:rPr lang="en-US" b="1" dirty="0"/>
              <a:t>Ed McGlynn</a:t>
            </a:r>
          </a:p>
          <a:p>
            <a:r>
              <a:rPr lang="en-US" b="1" dirty="0">
                <a:hlinkClick r:id="rId3"/>
              </a:rPr>
              <a:t>emcglynn@mncee.org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475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28D71-B6D9-2628-F030-6739E4C0D2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Chris Wolgamott</a:t>
            </a:r>
          </a:p>
          <a:p>
            <a:r>
              <a:rPr lang="en-US" dirty="0"/>
              <a:t>Efficiency Alliance (NEEA)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447591-6EAE-5D75-CF47-298293E71A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5713"/>
            <a:ext cx="508000" cy="365125"/>
          </a:xfrm>
        </p:spPr>
        <p:txBody>
          <a:bodyPr/>
          <a:lstStyle/>
          <a:p>
            <a:fld id="{9F6BE9D6-2AEA-4830-9DC0-68870D768C4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370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9AFD4FA-82B9-F171-F7F8-19C8F4B81E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8447" y="2031287"/>
            <a:ext cx="8660650" cy="910321"/>
          </a:xfrm>
        </p:spPr>
        <p:txBody>
          <a:bodyPr>
            <a:normAutofit/>
          </a:bodyPr>
          <a:lstStyle/>
          <a:p>
            <a:r>
              <a:rPr lang="en-US" dirty="0"/>
              <a:t>Chris Wolgamott</a:t>
            </a:r>
          </a:p>
          <a:p>
            <a:r>
              <a:rPr lang="en-US" dirty="0"/>
              <a:t>Principal Product Manager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38EF41D-54E3-1C11-31A2-E3188C9F02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40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Demonstrating Interoperability and HVAC Integration: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743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B822D31-DF7F-BC2A-BF75-58A61996C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8A435C-2210-385B-DB2D-E52F91304089}"/>
              </a:ext>
            </a:extLst>
          </p:cNvPr>
          <p:cNvSpPr txBox="1"/>
          <p:nvPr/>
        </p:nvSpPr>
        <p:spPr>
          <a:xfrm>
            <a:off x="1948815" y="284981"/>
            <a:ext cx="11305256" cy="5668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Today’s Agenda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sse Univers 620 Bold Cond" panose="020B0806050601030003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4067F-B5A8-155B-062A-D7149A66918A}"/>
              </a:ext>
            </a:extLst>
          </p:cNvPr>
          <p:cNvSpPr txBox="1"/>
          <p:nvPr/>
        </p:nvSpPr>
        <p:spPr>
          <a:xfrm>
            <a:off x="1948815" y="1851730"/>
            <a:ext cx="11305256" cy="53147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Looking at the what and the why of the demonstration project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Why</a:t>
            </a:r>
          </a:p>
          <a:p>
            <a:pPr marL="742939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Background of demonstration project</a:t>
            </a:r>
          </a:p>
          <a:p>
            <a:pPr marL="742939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Objectives </a:t>
            </a:r>
          </a:p>
          <a:p>
            <a:pPr marL="742939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What</a:t>
            </a:r>
          </a:p>
          <a:p>
            <a:pPr marL="742939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 details </a:t>
            </a:r>
          </a:p>
          <a:p>
            <a:pPr marL="742939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Early outcomes</a:t>
            </a:r>
          </a:p>
        </p:txBody>
      </p:sp>
    </p:spTree>
    <p:extLst>
      <p:ext uri="{BB962C8B-B14F-4D97-AF65-F5344CB8AC3E}">
        <p14:creationId xmlns:p14="http://schemas.microsoft.com/office/powerpoint/2010/main" val="457277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4A50B-B9D4-DFA6-29C9-0C8DB576B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E9B754-6492-5A4D-952D-B3E579DA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 Who is NEEA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AB988F-C604-113E-527E-561733A0943B}"/>
              </a:ext>
            </a:extLst>
          </p:cNvPr>
          <p:cNvCxnSpPr>
            <a:cxnSpLocks/>
          </p:cNvCxnSpPr>
          <p:nvPr/>
        </p:nvCxnSpPr>
        <p:spPr>
          <a:xfrm>
            <a:off x="4524950" y="1811743"/>
            <a:ext cx="0" cy="3328445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B93C6E-79A4-5B0F-0ECF-1A0CA1847476}"/>
              </a:ext>
            </a:extLst>
          </p:cNvPr>
          <p:cNvCxnSpPr>
            <a:cxnSpLocks/>
          </p:cNvCxnSpPr>
          <p:nvPr/>
        </p:nvCxnSpPr>
        <p:spPr>
          <a:xfrm flipH="1">
            <a:off x="4278580" y="3429000"/>
            <a:ext cx="246370" cy="0"/>
          </a:xfrm>
          <a:prstGeom prst="line">
            <a:avLst/>
          </a:prstGeom>
          <a:noFill/>
          <a:ln w="3175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4C4219A-BF64-76F5-4D4A-6297A28713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2133600"/>
            <a:ext cx="1742610" cy="1166872"/>
          </a:xfrm>
          <a:prstGeom prst="rect">
            <a:avLst/>
          </a:prstGeom>
        </p:spPr>
      </p:pic>
      <p:pic>
        <p:nvPicPr>
          <p:cNvPr id="9" name="Picture 8" descr="A picture containing umbrella&#10;&#10;Description automatically generated">
            <a:extLst>
              <a:ext uri="{FF2B5EF4-FFF2-40B4-BE49-F238E27FC236}">
                <a16:creationId xmlns:a16="http://schemas.microsoft.com/office/drawing/2014/main" id="{64D2480A-0498-0757-6818-C6C6C723B6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734" y="3429000"/>
            <a:ext cx="2847555" cy="1917741"/>
          </a:xfrm>
          <a:prstGeom prst="rect">
            <a:avLst/>
          </a:prstGeom>
        </p:spPr>
      </p:pic>
      <p:pic>
        <p:nvPicPr>
          <p:cNvPr id="1026" name="Picture 2" descr="A collection of logos of different brands&#10;&#10;Description automatically generated">
            <a:extLst>
              <a:ext uri="{FF2B5EF4-FFF2-40B4-BE49-F238E27FC236}">
                <a16:creationId xmlns:a16="http://schemas.microsoft.com/office/drawing/2014/main" id="{550658FC-16F1-7850-E16B-2F57B024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90650"/>
            <a:ext cx="57150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192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36BEE-99B3-98BF-63E2-F99FA1AB3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C982E-AE21-A671-03FD-E9E8C1F0B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pic>
        <p:nvPicPr>
          <p:cNvPr id="2" name="Picture 1" descr="A tree with apples on it&#10;&#10;Description automatically generated">
            <a:extLst>
              <a:ext uri="{FF2B5EF4-FFF2-40B4-BE49-F238E27FC236}">
                <a16:creationId xmlns:a16="http://schemas.microsoft.com/office/drawing/2014/main" id="{1240FC65-1A01-70F9-76B9-799D7D13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791" b="14545"/>
          <a:stretch/>
        </p:blipFill>
        <p:spPr>
          <a:xfrm>
            <a:off x="1266846" y="0"/>
            <a:ext cx="10632484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18D1C0B-A0C9-A881-D5BA-9D54BA29BD88}"/>
              </a:ext>
            </a:extLst>
          </p:cNvPr>
          <p:cNvSpPr txBox="1">
            <a:spLocks/>
          </p:cNvSpPr>
          <p:nvPr/>
        </p:nvSpPr>
        <p:spPr>
          <a:xfrm>
            <a:off x="3474393" y="5632376"/>
            <a:ext cx="7416824" cy="739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600" b="1" kern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The Low Hanging Fruit is gone!</a:t>
            </a:r>
          </a:p>
        </p:txBody>
      </p:sp>
    </p:spTree>
    <p:extLst>
      <p:ext uri="{BB962C8B-B14F-4D97-AF65-F5344CB8AC3E}">
        <p14:creationId xmlns:p14="http://schemas.microsoft.com/office/powerpoint/2010/main" val="1229784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A0ECA-3193-9BE4-53C9-7406FD2ED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53FDD5-F2DC-E2AA-ADCA-4B63935DA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E0BB9-5A04-E638-F833-F643A18C3C08}"/>
              </a:ext>
            </a:extLst>
          </p:cNvPr>
          <p:cNvSpPr txBox="1"/>
          <p:nvPr/>
        </p:nvSpPr>
        <p:spPr>
          <a:xfrm>
            <a:off x="407368" y="413875"/>
            <a:ext cx="11305256" cy="5668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is LLLC?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18B480-9412-DFDA-E3BD-48B2AD64A85D}"/>
              </a:ext>
            </a:extLst>
          </p:cNvPr>
          <p:cNvGrpSpPr/>
          <p:nvPr/>
        </p:nvGrpSpPr>
        <p:grpSpPr>
          <a:xfrm>
            <a:off x="91106" y="1393452"/>
            <a:ext cx="11996352" cy="5038393"/>
            <a:chOff x="91106" y="1393452"/>
            <a:chExt cx="11996352" cy="503839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C190F9-94EE-634D-83E1-69629766184A}"/>
                </a:ext>
              </a:extLst>
            </p:cNvPr>
            <p:cNvSpPr/>
            <p:nvPr/>
          </p:nvSpPr>
          <p:spPr>
            <a:xfrm>
              <a:off x="6282192" y="2018192"/>
              <a:ext cx="5805266" cy="3516343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9984279-AA67-63B0-1558-95EE11326F88}"/>
                </a:ext>
              </a:extLst>
            </p:cNvPr>
            <p:cNvSpPr/>
            <p:nvPr/>
          </p:nvSpPr>
          <p:spPr>
            <a:xfrm>
              <a:off x="91106" y="2019232"/>
              <a:ext cx="5805265" cy="3515303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6252654F-5240-8940-875E-A80090A5B2A7}"/>
                </a:ext>
              </a:extLst>
            </p:cNvPr>
            <p:cNvSpPr txBox="1">
              <a:spLocks/>
            </p:cNvSpPr>
            <p:nvPr/>
          </p:nvSpPr>
          <p:spPr>
            <a:xfrm>
              <a:off x="178821" y="1739324"/>
              <a:ext cx="5748364" cy="3705502"/>
            </a:xfrm>
            <a:prstGeom prst="rect">
              <a:avLst/>
            </a:prstGeom>
          </p:spPr>
          <p:txBody>
            <a:bodyPr vert="horz" lIns="0" tIns="0" rIns="0" bIns="45720" rtlCol="0" anchor="b" anchorCtr="0">
              <a:normAutofit/>
            </a:bodyPr>
            <a:lstStyle>
              <a:lvl1pPr marL="0" indent="0" algn="l" defTabSz="914400" rtl="0" eaLnBrk="1" latinLnBrk="0" hangingPunct="1">
                <a:lnSpc>
                  <a:spcPct val="70000"/>
                </a:lnSpc>
                <a:spcBef>
                  <a:spcPts val="1000"/>
                </a:spcBef>
                <a:buClr>
                  <a:srgbClr val="EF3642"/>
                </a:buClr>
                <a:buFont typeface="Arial" panose="020B0604020202020204" pitchFamily="34" charset="0"/>
                <a:buNone/>
                <a:defRPr sz="2400" b="1" i="0" kern="1200">
                  <a:solidFill>
                    <a:srgbClr val="3D3935"/>
                  </a:solidFill>
                  <a:latin typeface="Helvetica Neue LT Std 55 Roman" panose="020B0604020202020204" pitchFamily="34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F3642"/>
                </a:buClr>
                <a:buFont typeface="Arial" panose="020B0604020202020204" pitchFamily="34" charset="0"/>
                <a:buNone/>
                <a:defRPr sz="2000" b="0" i="0" kern="1200">
                  <a:solidFill>
                    <a:schemeClr val="tx1"/>
                  </a:solidFill>
                  <a:latin typeface="Helvetica Neue LT Std 55 Roman" panose="020B0604020202020204" pitchFamily="34" charset="0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F3642"/>
                </a:buClr>
                <a:buFont typeface="Arial" panose="020B0604020202020204" pitchFamily="34" charset="0"/>
                <a:buNone/>
                <a:defRPr sz="1800" b="0" i="0" kern="1200">
                  <a:solidFill>
                    <a:schemeClr val="tx1"/>
                  </a:solidFill>
                  <a:latin typeface="Helvetica Neue LT Std 55 Roman" panose="020B0604020202020204" pitchFamily="34" charset="0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F3642"/>
                </a:buClr>
                <a:buFont typeface="Arial" panose="020B0604020202020204" pitchFamily="34" charset="0"/>
                <a:buNone/>
                <a:defRPr sz="1600" b="0" i="0" kern="1200">
                  <a:solidFill>
                    <a:schemeClr val="tx1"/>
                  </a:solidFill>
                  <a:latin typeface="Helvetica Neue LT Std 55 Roman" panose="020B0604020202020204" pitchFamily="34" charset="0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EF3642"/>
                </a:buClr>
                <a:buFont typeface="Arial" panose="020B0604020202020204" pitchFamily="34" charset="0"/>
                <a:buNone/>
                <a:defRPr sz="1600" b="0" i="0" kern="1200">
                  <a:solidFill>
                    <a:schemeClr val="tx1"/>
                  </a:solidFill>
                  <a:latin typeface="Helvetica Neue LT Std 55 Roman" panose="020B0604020202020204" pitchFamily="34" charset="0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37C35"/>
                </a:buClr>
                <a:buSzTx/>
                <a:buFont typeface="Wingdings 2" pitchFamily="18" charset="2"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F37C35"/>
                </a:buClr>
                <a:buSzTx/>
                <a:buFont typeface="Wingdings 2" pitchFamily="18" charset="2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 networked lighting control system consists of an intelligent network of individually addressable luminaires and control devices, allowing for application     of multiple control strategies, programmability, building- or enterprise-level control, zoning and rezoning using software, and measuring and monitoring.</a:t>
              </a:r>
            </a:p>
            <a:p>
              <a:pPr marL="0" marR="0" lvl="0" indent="0" algn="l" defTabSz="914400" rtl="0" eaLnBrk="1" fontAlgn="auto" latinLnBrk="0" hangingPunct="1">
                <a:lnSpc>
                  <a:spcPct val="7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EF364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3935"/>
                </a:solidFill>
                <a:effectLst/>
                <a:uLnTx/>
                <a:uFillTx/>
                <a:latin typeface="Helvetica Neue LT Std 55 Roman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9B3EE9-6314-CF71-00F8-155F61ABEF97}"/>
                </a:ext>
              </a:extLst>
            </p:cNvPr>
            <p:cNvSpPr txBox="1"/>
            <p:nvPr/>
          </p:nvSpPr>
          <p:spPr>
            <a:xfrm>
              <a:off x="6566231" y="2326237"/>
              <a:ext cx="5434889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Luminaire Level Lighting Control, in which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each luminaire has a networked occupancy sensor and ambient light sensor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installed and directly integrated or embedded into the luminaire form factor during the manufacturing process or installed in the field.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A4746176-176B-00BC-0B8C-12C826B20E5D}"/>
                </a:ext>
              </a:extLst>
            </p:cNvPr>
            <p:cNvSpPr txBox="1">
              <a:spLocks/>
            </p:cNvSpPr>
            <p:nvPr/>
          </p:nvSpPr>
          <p:spPr>
            <a:xfrm>
              <a:off x="104542" y="1393452"/>
              <a:ext cx="5805265" cy="624740"/>
            </a:xfrm>
            <a:prstGeom prst="rect">
              <a:avLst/>
            </a:prstGeom>
          </p:spPr>
          <p:txBody>
            <a:bodyPr vert="horz" lIns="0" tIns="0" rIns="0" bIns="9144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i="0" kern="1200">
                  <a:solidFill>
                    <a:srgbClr val="3D3935"/>
                  </a:solidFill>
                  <a:latin typeface="Helvetica Neue LT Std 55 Roman" panose="020B0604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D3935"/>
                  </a:solidFill>
                  <a:effectLst/>
                  <a:uLnTx/>
                  <a:uFillTx/>
                  <a:latin typeface="Helvetica Neue LT Std 55 Roman" panose="020B0604020202020204" pitchFamily="34" charset="0"/>
                  <a:ea typeface="+mj-ea"/>
                  <a:cs typeface="+mj-cs"/>
                </a:rPr>
                <a:t>NLC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285250BF-95C5-E806-E30B-BF48F46C8E18}"/>
                </a:ext>
              </a:extLst>
            </p:cNvPr>
            <p:cNvSpPr txBox="1">
              <a:spLocks/>
            </p:cNvSpPr>
            <p:nvPr/>
          </p:nvSpPr>
          <p:spPr>
            <a:xfrm>
              <a:off x="6282193" y="1393452"/>
              <a:ext cx="5805265" cy="624740"/>
            </a:xfrm>
            <a:prstGeom prst="rect">
              <a:avLst/>
            </a:prstGeom>
          </p:spPr>
          <p:txBody>
            <a:bodyPr vert="horz" lIns="0" tIns="0" rIns="0" bIns="9144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i="0" kern="1200">
                  <a:solidFill>
                    <a:srgbClr val="3D3935"/>
                  </a:solidFill>
                  <a:latin typeface="Helvetica Neue LT Std 55 Roman" panose="020B060402020202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D3935"/>
                  </a:solidFill>
                  <a:effectLst/>
                  <a:uLnTx/>
                  <a:uFillTx/>
                  <a:latin typeface="Helvetica Neue LT Std 55 Roman" panose="020B0604020202020204" pitchFamily="34" charset="0"/>
                  <a:ea typeface="+mj-ea"/>
                  <a:cs typeface="+mj-cs"/>
                </a:rPr>
                <a:t>LLLC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AD9B8669-02EE-149A-6B10-D1FB5A082749}"/>
                </a:ext>
              </a:extLst>
            </p:cNvPr>
            <p:cNvSpPr txBox="1">
              <a:spLocks/>
            </p:cNvSpPr>
            <p:nvPr/>
          </p:nvSpPr>
          <p:spPr>
            <a:xfrm>
              <a:off x="358231" y="5707287"/>
              <a:ext cx="8894964" cy="7245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Design Lights Consortium - Definitions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7617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651052-17CE-DEFB-7124-63B4B95F7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49A35-FAC0-BF02-465E-2D5E2B7AF58C}"/>
              </a:ext>
            </a:extLst>
          </p:cNvPr>
          <p:cNvSpPr txBox="1"/>
          <p:nvPr/>
        </p:nvSpPr>
        <p:spPr>
          <a:xfrm>
            <a:off x="131670" y="142728"/>
            <a:ext cx="11305256" cy="5668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 Tiers for Network Lighting Control Types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E1F67-6703-C728-AEF2-E4D5117E8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62" t="34703" r="32517" b="3538"/>
          <a:stretch/>
        </p:blipFill>
        <p:spPr>
          <a:xfrm>
            <a:off x="4173586" y="1396376"/>
            <a:ext cx="3973082" cy="3896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389C1-2A90-2FD8-115F-D8FBE5522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4" t="34569" r="60738" b="3538"/>
          <a:stretch/>
        </p:blipFill>
        <p:spPr>
          <a:xfrm>
            <a:off x="8315725" y="1340768"/>
            <a:ext cx="3779795" cy="3905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3A8FF8-B2A1-541A-3D28-B1F6BADB0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91" t="34115" r="4595" b="3538"/>
          <a:stretch/>
        </p:blipFill>
        <p:spPr>
          <a:xfrm>
            <a:off x="131670" y="1359304"/>
            <a:ext cx="3872859" cy="3933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678894-6EB5-B32B-2707-7CC49ABAC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60" b="69354"/>
          <a:stretch/>
        </p:blipFill>
        <p:spPr>
          <a:xfrm>
            <a:off x="874733" y="5425087"/>
            <a:ext cx="9325723" cy="46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95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F0A30-BAA2-1303-ECCA-40E3ADF84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A0151F-A82F-DA2D-A70B-5FD0E7B92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BEA2A-07DC-D434-30B2-AFDCC4F99A35}"/>
              </a:ext>
            </a:extLst>
          </p:cNvPr>
          <p:cNvSpPr txBox="1"/>
          <p:nvPr/>
        </p:nvSpPr>
        <p:spPr>
          <a:xfrm>
            <a:off x="131670" y="142728"/>
            <a:ext cx="10500834" cy="5668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Lighting controls in Commercial Buildings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CB8304-897C-1D2A-45C2-5E73D2A653F8}"/>
              </a:ext>
            </a:extLst>
          </p:cNvPr>
          <p:cNvGrpSpPr/>
          <p:nvPr/>
        </p:nvGrpSpPr>
        <p:grpSpPr>
          <a:xfrm>
            <a:off x="1055440" y="1412776"/>
            <a:ext cx="8490507" cy="4535418"/>
            <a:chOff x="1850746" y="2354239"/>
            <a:chExt cx="8490507" cy="45354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205ECD-1512-326C-8EF6-9143C4C50045}"/>
                </a:ext>
              </a:extLst>
            </p:cNvPr>
            <p:cNvSpPr txBox="1"/>
            <p:nvPr/>
          </p:nvSpPr>
          <p:spPr>
            <a:xfrm>
              <a:off x="1850746" y="6492090"/>
              <a:ext cx="8426823" cy="3975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DOE 2020 US Lighting Market Characterization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431333-8C21-1E80-4E6E-816B8D930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0746" y="2354239"/>
              <a:ext cx="8490507" cy="3948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1692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6E4AA-D373-D3F6-C9C4-E109D8DC6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FA5257-7576-ABD0-8E95-31E869AF9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0AE2B-A12F-965F-4346-42273D00B9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8851" r="17477" b="-1"/>
          <a:stretch/>
        </p:blipFill>
        <p:spPr>
          <a:xfrm>
            <a:off x="191776" y="709581"/>
            <a:ext cx="8287874" cy="587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628356-D61F-E1AF-CA2C-52B7EA3CA02C}"/>
              </a:ext>
            </a:extLst>
          </p:cNvPr>
          <p:cNvSpPr txBox="1"/>
          <p:nvPr/>
        </p:nvSpPr>
        <p:spPr>
          <a:xfrm>
            <a:off x="131670" y="142728"/>
            <a:ext cx="11220914" cy="5668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is (Lighting) LLLC &amp; HVAC Integration?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96638B3-AB63-FE56-EE62-CAB77E656BC9}"/>
              </a:ext>
            </a:extLst>
          </p:cNvPr>
          <p:cNvSpPr txBox="1">
            <a:spLocks/>
          </p:cNvSpPr>
          <p:nvPr/>
        </p:nvSpPr>
        <p:spPr>
          <a:xfrm>
            <a:off x="3503712" y="1772816"/>
            <a:ext cx="6768752" cy="45356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700" b="0" i="0" u="none" strike="noStrike" kern="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porate S Pro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Occupancy sensors at a granular level (a sensor in every fixture) </a:t>
            </a: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LLLC provides a source of power for the occupancy sensors</a:t>
            </a: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Occupancy signal from lighting can be shared with multiple other building systems, including the HVAC system</a:t>
            </a: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Lighting provides a visual indication the sensor is functioning</a:t>
            </a: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5-25% energy savings from the mechanical system on top of the 50-65% energy saving from the lighting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700" b="0" i="0" u="none" strike="noStrike" kern="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700" b="1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22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7A931-0113-E411-04D1-395CBD0FD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D48F2B-BCDC-FBAE-E175-9C51F1C0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F6BE9D6-2AEA-4830-9DC0-68870D768C48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11" name="Picture Placeholder 10" descr="A person in a garment with a glowing cube head and a staff&#10;&#10;AI-generated content may be incorrect.">
            <a:extLst>
              <a:ext uri="{FF2B5EF4-FFF2-40B4-BE49-F238E27FC236}">
                <a16:creationId xmlns:a16="http://schemas.microsoft.com/office/drawing/2014/main" id="{8E73A9FB-16C7-8CEE-D8B2-2C74CAEDD19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37" y="1533309"/>
            <a:ext cx="4419336" cy="4417724"/>
          </a:xfrm>
          <a:prstGeom prst="roundRect">
            <a:avLst/>
          </a:prstGeom>
          <a:noFill/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46B42314-3589-7D95-8370-5CA35EBA9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Happy Halloween!</a:t>
            </a:r>
          </a:p>
        </p:txBody>
      </p:sp>
      <p:pic>
        <p:nvPicPr>
          <p:cNvPr id="4" name="Picture 3" descr="A person in a garment holding a remote control and a light switch&#10;&#10;AI-generated content may be incorrect.">
            <a:extLst>
              <a:ext uri="{FF2B5EF4-FFF2-40B4-BE49-F238E27FC236}">
                <a16:creationId xmlns:a16="http://schemas.microsoft.com/office/drawing/2014/main" id="{CEE82F3E-E86F-FE4B-08CA-4FA06076AD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69" y="702181"/>
            <a:ext cx="3499235" cy="524885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98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5D67B-A8D8-4B3B-F6FF-AD1DBFA68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081A34-AEA9-2BA7-8470-58E51549F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12986D-07D4-3785-B511-8803843F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86"/>
          <a:stretch/>
        </p:blipFill>
        <p:spPr>
          <a:xfrm>
            <a:off x="12754" y="851520"/>
            <a:ext cx="12192000" cy="5184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288581-A677-7B95-80E8-7A1D34107E13}"/>
              </a:ext>
            </a:extLst>
          </p:cNvPr>
          <p:cNvSpPr txBox="1"/>
          <p:nvPr/>
        </p:nvSpPr>
        <p:spPr>
          <a:xfrm>
            <a:off x="220572" y="6333456"/>
            <a:ext cx="2743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Image courtesy of PNNL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83FC0-B2EA-EC77-7433-8466964B4D03}"/>
              </a:ext>
            </a:extLst>
          </p:cNvPr>
          <p:cNvSpPr txBox="1"/>
          <p:nvPr/>
        </p:nvSpPr>
        <p:spPr>
          <a:xfrm>
            <a:off x="131670" y="142728"/>
            <a:ext cx="11220914" cy="5668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NEEA Field Evaluation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273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63476-F1C9-091A-F1C7-3ED3F2170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379814-986F-2187-49A1-5A3FA9BC0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6DA8FB-63B8-9CCB-C068-7CB2926CA6BF}"/>
              </a:ext>
            </a:extLst>
          </p:cNvPr>
          <p:cNvSpPr txBox="1"/>
          <p:nvPr/>
        </p:nvSpPr>
        <p:spPr>
          <a:xfrm>
            <a:off x="131670" y="142728"/>
            <a:ext cx="11220914" cy="5668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NEEA 2024  LLLC/HVAC Integration Project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01EEA3-0BA1-2072-77D5-FE2C96A5AACD}"/>
              </a:ext>
            </a:extLst>
          </p:cNvPr>
          <p:cNvSpPr txBox="1">
            <a:spLocks/>
          </p:cNvSpPr>
          <p:nvPr/>
        </p:nvSpPr>
        <p:spPr>
          <a:xfrm>
            <a:off x="335360" y="1548324"/>
            <a:ext cx="3647381" cy="45160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1" kern="1200">
                <a:solidFill>
                  <a:srgbClr val="047AC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1" u="none" strike="noStrike" kern="100" cap="none" spc="0" normalizeH="0" baseline="0" noProof="0" dirty="0">
                <a:ln>
                  <a:noFill/>
                </a:ln>
                <a:solidFill>
                  <a:srgbClr val="047AC2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j-cs"/>
              </a:rPr>
            </a:br>
            <a:br>
              <a:rPr kumimoji="0" lang="en-US" sz="1800" b="1" i="1" u="none" strike="noStrike" kern="100" cap="none" spc="0" normalizeH="0" baseline="0" noProof="0" dirty="0">
                <a:ln>
                  <a:noFill/>
                </a:ln>
                <a:solidFill>
                  <a:srgbClr val="047AC2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j-cs"/>
              </a:rPr>
            </a:br>
            <a:r>
              <a:rPr kumimoji="0" lang="en-US" sz="1800" b="1" i="1" u="none" strike="noStrike" kern="100" cap="none" spc="0" normalizeH="0" baseline="0" noProof="0" dirty="0">
                <a:ln>
                  <a:noFill/>
                </a:ln>
                <a:solidFill>
                  <a:srgbClr val="047AC2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j-cs"/>
              </a:rPr>
              <a:t>Launched in September 2024, the goal of the project is to measure how occupancy data from an integral fixture sensor can inform and optimize HVAC system operation in a typical small/medium commercial building.  The field demonstration was deployed in a 12,500 </a:t>
            </a:r>
            <a:r>
              <a:rPr kumimoji="0" lang="en-US" sz="1800" b="1" i="1" u="none" strike="noStrike" kern="100" cap="none" spc="0" normalizeH="0" baseline="0" noProof="0" dirty="0" err="1">
                <a:ln>
                  <a:noFill/>
                </a:ln>
                <a:solidFill>
                  <a:srgbClr val="047AC2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j-cs"/>
              </a:rPr>
              <a:t>sqft</a:t>
            </a:r>
            <a:r>
              <a:rPr kumimoji="0" lang="en-US" sz="1800" b="1" i="1" u="none" strike="noStrike" kern="100" cap="none" spc="0" normalizeH="0" baseline="0" noProof="0" dirty="0">
                <a:ln>
                  <a:noFill/>
                </a:ln>
                <a:solidFill>
                  <a:srgbClr val="047AC2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j-cs"/>
              </a:rPr>
              <a:t> office in Northern California consisting of private offices, conference rooms, open plan, reception and employee lunch/breakroom.  The area is served by five thermostatically controlled, single zone, constant volume rooftop HVAC units</a:t>
            </a:r>
            <a:r>
              <a:rPr kumimoji="0" lang="en-US" sz="1600" b="1" i="1" u="none" strike="noStrike" kern="100" cap="none" spc="0" normalizeH="0" baseline="0" noProof="0" dirty="0">
                <a:ln>
                  <a:noFill/>
                </a:ln>
                <a:solidFill>
                  <a:srgbClr val="047AC2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j-cs"/>
              </a:rPr>
              <a:t>. </a:t>
            </a:r>
            <a:br>
              <a:rPr kumimoji="0" lang="en-US" sz="1600" b="1" i="1" u="none" strike="noStrike" kern="100" cap="none" spc="0" normalizeH="0" baseline="0" noProof="0" dirty="0">
                <a:ln>
                  <a:noFill/>
                </a:ln>
                <a:solidFill>
                  <a:srgbClr val="047AC2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j-cs"/>
              </a:rPr>
            </a:b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47AC2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773DEF-4D5E-2E66-68EB-C4ACC3ABD658}"/>
              </a:ext>
            </a:extLst>
          </p:cNvPr>
          <p:cNvSpPr txBox="1"/>
          <p:nvPr/>
        </p:nvSpPr>
        <p:spPr>
          <a:xfrm>
            <a:off x="4295800" y="709581"/>
            <a:ext cx="6131606" cy="5677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 </a:t>
            </a:r>
            <a:endParaRPr kumimoji="0" lang="en-US" sz="1800" b="1" i="1" u="none" strike="noStrike" kern="100" cap="none" spc="0" normalizeH="0" baseline="0" noProof="0" dirty="0">
              <a:ln>
                <a:noFill/>
              </a:ln>
              <a:solidFill>
                <a:srgbClr val="047AC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ptos" panose="020B000402020202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1" u="none" strike="noStrike" kern="100" cap="none" spc="0" normalizeH="0" baseline="0" noProof="0" dirty="0">
                <a:ln>
                  <a:noFill/>
                </a:ln>
                <a:solidFill>
                  <a:srgbClr val="047AC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Lighting System Retrofit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 </a:t>
            </a:r>
            <a:r>
              <a:rPr kumimoji="0" lang="en-US" sz="16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(88)  3 lamp F32T8 fluorescent parabolic fixtures were renewed with a custom LED retrofit kit that included a certified DALI D4i driver, and an integral D4i and Zhaga Book 20 compatible sensor/controller.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1" u="none" strike="noStrike" kern="100" cap="none" spc="0" normalizeH="0" baseline="0" noProof="0" dirty="0">
                <a:ln>
                  <a:noFill/>
                </a:ln>
                <a:solidFill>
                  <a:srgbClr val="047AC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HVAC Thermostat Retrofit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 (</a:t>
            </a:r>
            <a:r>
              <a:rPr kumimoji="0" lang="en-US" sz="16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5)  Older programmable thermostats were replaced with state-of-the-art BACnet and Modbus enabled Wi-Fi thermostats.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1" u="none" strike="noStrike" kern="100" cap="none" spc="0" normalizeH="0" baseline="0" noProof="0" dirty="0">
                <a:ln>
                  <a:noFill/>
                </a:ln>
                <a:solidFill>
                  <a:srgbClr val="047AC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Gateway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 </a:t>
            </a:r>
            <a:r>
              <a:rPr kumimoji="0" lang="en-US" sz="16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 edge gateway was installed to facilitate local communication with the Wi-Fi thermostats over Modbus TCP, communicate with the Bluetooth Mesh NLC lighting sensors/controllers, and host the evolving LLLC/HVAC setback logic.   </a:t>
            </a: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1" u="none" strike="noStrike" kern="100" cap="none" spc="0" normalizeH="0" baseline="0" noProof="0" dirty="0">
                <a:ln>
                  <a:noFill/>
                </a:ln>
                <a:solidFill>
                  <a:srgbClr val="047AC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Energy Metering System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   </a:t>
            </a:r>
            <a:r>
              <a:rPr kumimoji="0" lang="en-US" sz="16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commercial grade energy meter/datalogger/web server was installed to measure and log real-time RTU energy usage and support M&amp;V data collection.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86848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C6157-8AF3-544D-5B32-5495A17F3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84728B-7D3F-1460-9EAE-F9E3DE7E8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629091-D4A2-8649-9A7F-4EF12A61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243" y="214164"/>
            <a:ext cx="9741297" cy="58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14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CC8DE-302E-1C76-588F-6D3309FE1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510527-5EF0-77EB-F34C-2AD083089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DD5618-A285-651B-806D-E765B049D1B8}"/>
              </a:ext>
            </a:extLst>
          </p:cNvPr>
          <p:cNvGrpSpPr/>
          <p:nvPr/>
        </p:nvGrpSpPr>
        <p:grpSpPr>
          <a:xfrm>
            <a:off x="1596852" y="351706"/>
            <a:ext cx="10509504" cy="5468485"/>
            <a:chOff x="841248" y="334644"/>
            <a:chExt cx="10509504" cy="5468485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C36130E-D9C6-76C1-D25A-264DC8C27E6A}"/>
                </a:ext>
              </a:extLst>
            </p:cNvPr>
            <p:cNvSpPr txBox="1">
              <a:spLocks/>
            </p:cNvSpPr>
            <p:nvPr/>
          </p:nvSpPr>
          <p:spPr>
            <a:xfrm>
              <a:off x="841248" y="334644"/>
              <a:ext cx="10509504" cy="10769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j-ea"/>
                  <a:cs typeface="+mj-cs"/>
                </a:rPr>
                <a:t>Energy Codes are primary drivers for Integration </a:t>
              </a:r>
            </a:p>
          </p:txBody>
        </p:sp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8F939FFE-2645-4723-A743-89958862F99F}"/>
                </a:ext>
              </a:extLst>
            </p:cNvPr>
            <p:cNvSpPr txBox="1">
              <a:spLocks/>
            </p:cNvSpPr>
            <p:nvPr/>
          </p:nvSpPr>
          <p:spPr>
            <a:xfrm>
              <a:off x="7607058" y="2076622"/>
              <a:ext cx="3332614" cy="57523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marR="0" lvl="0" indent="-171450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…and getting more stringent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B2DB77B6-4D1E-990E-C2B0-0922D03899D4}"/>
                </a:ext>
              </a:extLst>
            </p:cNvPr>
            <p:cNvSpPr txBox="1">
              <a:spLocks/>
            </p:cNvSpPr>
            <p:nvPr/>
          </p:nvSpPr>
          <p:spPr>
            <a:xfrm>
              <a:off x="7607203" y="2749110"/>
              <a:ext cx="3332469" cy="2122674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50000"/>
                </a:lnSpc>
                <a:spcBef>
                  <a:spcPts val="1000"/>
                </a:spcBef>
                <a:buClr>
                  <a:srgbClr val="EF3642"/>
                </a:buClr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 LT Std 55 Roman" panose="020B06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EF3642"/>
                </a:buClr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 LT Std 55 Roman" panose="020B06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EF3642"/>
                </a:buClr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 LT Std 55 Roman" panose="020B06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EF3642"/>
                </a:buClr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 LT Std 55 Roman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50000"/>
                </a:lnSpc>
                <a:spcBef>
                  <a:spcPts val="500"/>
                </a:spcBef>
                <a:buClr>
                  <a:srgbClr val="EF3642"/>
                </a:buClr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 LT Std 55 Roman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marR="0" lvl="0" indent="-171450" algn="l" defTabSz="685800" rtl="0" eaLnBrk="1" fontAlgn="auto" latinLnBrk="0" hangingPunct="1">
                <a:lnSpc>
                  <a:spcPct val="15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EF364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T Std 55 Roman" panose="020B0604020202020204" pitchFamily="34" charset="0"/>
                  <a:ea typeface="+mn-ea"/>
                  <a:cs typeface="+mn-cs"/>
                </a:rPr>
                <a:t>Occupancy Sensors (Lighting &amp; HVAC)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5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EF364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T Std 55 Roman" panose="020B0604020202020204" pitchFamily="34" charset="0"/>
                  <a:ea typeface="+mn-ea"/>
                  <a:cs typeface="+mn-cs"/>
                </a:rPr>
                <a:t>Occupied Standby (HVAC)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5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EF364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T Std 55 Roman" panose="020B0604020202020204" pitchFamily="34" charset="0"/>
                  <a:ea typeface="+mn-ea"/>
                  <a:cs typeface="+mn-cs"/>
                </a:rPr>
                <a:t>Plug Load Controls</a:t>
              </a:r>
            </a:p>
            <a:p>
              <a:pPr marL="171450" marR="0" lvl="0" indent="-171450" algn="l" defTabSz="685800" rtl="0" eaLnBrk="1" fontAlgn="auto" latinLnBrk="0" hangingPunct="1">
                <a:lnSpc>
                  <a:spcPct val="150000"/>
                </a:lnSpc>
                <a:spcBef>
                  <a:spcPts val="750"/>
                </a:spcBef>
                <a:spcAft>
                  <a:spcPts val="0"/>
                </a:spcAft>
                <a:buClr>
                  <a:srgbClr val="EF364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T Std 55 Roman" panose="020B0604020202020204" pitchFamily="34" charset="0"/>
                  <a:ea typeface="+mn-ea"/>
                  <a:cs typeface="+mn-cs"/>
                </a:rPr>
                <a:t>Demand Response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T Std 55 Roman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7" name="Picture 2" descr="Map of U.S. Energy Codes by State">
              <a:extLst>
                <a:ext uri="{FF2B5EF4-FFF2-40B4-BE49-F238E27FC236}">
                  <a16:creationId xmlns:a16="http://schemas.microsoft.com/office/drawing/2014/main" id="{C4B23729-1456-C4EF-C502-80A1178F99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3" t="11018" r="33158" b="6295"/>
            <a:stretch/>
          </p:blipFill>
          <p:spPr bwMode="auto">
            <a:xfrm>
              <a:off x="2629918" y="1737360"/>
              <a:ext cx="4876080" cy="2999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Map of U.S. Energy Codes by State">
              <a:extLst>
                <a:ext uri="{FF2B5EF4-FFF2-40B4-BE49-F238E27FC236}">
                  <a16:creationId xmlns:a16="http://schemas.microsoft.com/office/drawing/2014/main" id="{945181F2-073C-E938-ED13-8B4C2383DD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09" t="6578" b="56706"/>
            <a:stretch/>
          </p:blipFill>
          <p:spPr bwMode="auto">
            <a:xfrm>
              <a:off x="2135691" y="4490740"/>
              <a:ext cx="2068950" cy="1312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Map of U.S. Energy Codes by State">
              <a:extLst>
                <a:ext uri="{FF2B5EF4-FFF2-40B4-BE49-F238E27FC236}">
                  <a16:creationId xmlns:a16="http://schemas.microsoft.com/office/drawing/2014/main" id="{08189970-5BE1-5CF7-647A-112D060F92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09" t="44542" b="33853"/>
            <a:stretch/>
          </p:blipFill>
          <p:spPr bwMode="auto">
            <a:xfrm>
              <a:off x="3902048" y="5041304"/>
              <a:ext cx="2003874" cy="747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Map of U.S. Energy Codes by State">
              <a:extLst>
                <a:ext uri="{FF2B5EF4-FFF2-40B4-BE49-F238E27FC236}">
                  <a16:creationId xmlns:a16="http://schemas.microsoft.com/office/drawing/2014/main" id="{A6C2475E-859E-8688-F5B5-AF1C82E977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09" t="66869" b="11527"/>
            <a:stretch/>
          </p:blipFill>
          <p:spPr bwMode="auto">
            <a:xfrm>
              <a:off x="5668407" y="5041180"/>
              <a:ext cx="2003872" cy="74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87ADA87-D093-C697-72EE-73825C6439C5}"/>
              </a:ext>
            </a:extLst>
          </p:cNvPr>
          <p:cNvSpPr txBox="1"/>
          <p:nvPr/>
        </p:nvSpPr>
        <p:spPr>
          <a:xfrm>
            <a:off x="2296539" y="6145093"/>
            <a:ext cx="609426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www.cove.tools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2887245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DDA44-639E-00DA-A573-FA61F51ED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2E5494-B966-AE58-C353-8A07A63D3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ADC28-A951-F71E-C2CA-8B46857A1828}"/>
              </a:ext>
            </a:extLst>
          </p:cNvPr>
          <p:cNvSpPr txBox="1">
            <a:spLocks/>
          </p:cNvSpPr>
          <p:nvPr/>
        </p:nvSpPr>
        <p:spPr>
          <a:xfrm>
            <a:off x="502504" y="709464"/>
            <a:ext cx="4476864" cy="363343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lvl1pPr marL="12700" marR="5080" algn="l" defTabSz="914400" rtl="0" eaLnBrk="1" latinLnBrk="0" hangingPunct="1">
              <a:lnSpc>
                <a:spcPct val="101200"/>
              </a:lnSpc>
              <a:spcBef>
                <a:spcPts val="60"/>
              </a:spcBef>
              <a:buNone/>
              <a:defRPr lang="en-US" sz="2799" b="1" i="0" kern="1200" dirty="0">
                <a:solidFill>
                  <a:srgbClr val="4BB348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12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Helvetica" pitchFamily="2" charset="0"/>
                <a:ea typeface="+mj-ea"/>
                <a:cs typeface="Helvetica" pitchFamily="2" charset="0"/>
              </a:rPr>
              <a:t>The average commercial building consumes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BB348"/>
                </a:solidFill>
                <a:effectLst/>
                <a:uLnTx/>
                <a:uFillTx/>
                <a:latin typeface="Helvetica" pitchFamily="2" charset="0"/>
                <a:ea typeface="+mj-ea"/>
                <a:cs typeface="Helvetica" pitchFamily="2" charset="0"/>
              </a:rPr>
              <a:t>52% of its energy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Helvetica" pitchFamily="2" charset="0"/>
                <a:ea typeface="+mj-ea"/>
                <a:cs typeface="Helvetica" pitchFamily="2" charset="0"/>
              </a:rPr>
              <a:t>operating the heating, cooling and ventilation systems.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Helvetica" pitchFamily="2" charset="0"/>
                <a:ea typeface="+mj-ea"/>
                <a:cs typeface="Helvetica" pitchFamily="2" charset="0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Helvetica" pitchFamily="2" charset="0"/>
                <a:ea typeface="+mj-ea"/>
                <a:cs typeface="Helvetica" pitchFamily="2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Helvetica" pitchFamily="2" charset="0"/>
                <a:ea typeface="+mj-ea"/>
                <a:cs typeface="Helvetica" pitchFamily="2" charset="0"/>
                <a:sym typeface="Montserrat"/>
              </a:rPr>
              <a:t>Major fuels consumption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Helvetica" pitchFamily="2" charset="0"/>
                <a:ea typeface="+mj-ea"/>
                <a:cs typeface="Helvetica" pitchFamily="2" charset="0"/>
                <a:sym typeface="Montserra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Helvetica" pitchFamily="2" charset="0"/>
                <a:ea typeface="+mj-ea"/>
                <a:cs typeface="Helvetica" pitchFamily="2" charset="0"/>
                <a:sym typeface="Montserrat"/>
              </a:rPr>
              <a:t>by end use (2018)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Helvetica" pitchFamily="2" charset="0"/>
                <a:ea typeface="+mj-ea"/>
                <a:cs typeface="Helvetica" pitchFamily="2" charset="0"/>
                <a:sym typeface="Montserrat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Helvetica" pitchFamily="2" charset="0"/>
              <a:ea typeface="+mj-ea"/>
              <a:cs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C6134-5AD8-051B-C7F8-60143B761AFA}"/>
              </a:ext>
            </a:extLst>
          </p:cNvPr>
          <p:cNvSpPr txBox="1"/>
          <p:nvPr/>
        </p:nvSpPr>
        <p:spPr>
          <a:xfrm>
            <a:off x="407368" y="5313982"/>
            <a:ext cx="379106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Source: U.S. Energy Information Administration, 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Commercial Buildings Energy Consumption Survey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; Note: Btu = British Thermal Units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E7500A1-E0B2-7867-0A7A-CBFF41F771F8}"/>
              </a:ext>
            </a:extLst>
          </p:cNvPr>
          <p:cNvGraphicFramePr/>
          <p:nvPr/>
        </p:nvGraphicFramePr>
        <p:xfrm>
          <a:off x="4007768" y="404664"/>
          <a:ext cx="6477001" cy="548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CBB6296-4B16-6366-0285-42F39DFF0AC6}"/>
              </a:ext>
            </a:extLst>
          </p:cNvPr>
          <p:cNvSpPr/>
          <p:nvPr/>
        </p:nvSpPr>
        <p:spPr>
          <a:xfrm>
            <a:off x="7564534" y="709464"/>
            <a:ext cx="2858231" cy="1540572"/>
          </a:xfrm>
          <a:prstGeom prst="rect">
            <a:avLst/>
          </a:prstGeom>
          <a:noFill/>
          <a:ln w="19050" cap="flat" cmpd="sng" algn="ctr">
            <a:solidFill>
              <a:srgbClr val="8DC63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643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B2137-B2CA-A3C5-EF49-867A76B09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E20141-0E58-BECF-6F51-D64A4EAF0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CC4487-52C0-4E3F-F03F-1A9C2710C612}"/>
              </a:ext>
            </a:extLst>
          </p:cNvPr>
          <p:cNvSpPr txBox="1">
            <a:spLocks/>
          </p:cNvSpPr>
          <p:nvPr/>
        </p:nvSpPr>
        <p:spPr>
          <a:xfrm>
            <a:off x="551384" y="443720"/>
            <a:ext cx="9865096" cy="171758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>
            <a:lvl1pPr marL="12700" marR="5080" algn="l" defTabSz="914400" rtl="0" eaLnBrk="1" latinLnBrk="0" hangingPunct="1">
              <a:lnSpc>
                <a:spcPct val="101200"/>
              </a:lnSpc>
              <a:spcBef>
                <a:spcPts val="60"/>
              </a:spcBef>
              <a:buNone/>
              <a:defRPr lang="en-US" sz="2799" b="1" i="0" kern="1200" dirty="0">
                <a:solidFill>
                  <a:srgbClr val="4BB348"/>
                </a:solidFill>
                <a:latin typeface="Helvetica" pitchFamily="2" charset="0"/>
                <a:ea typeface="+mj-ea"/>
                <a:cs typeface="Helvetica" pitchFamily="2" charset="0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12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Helvetica" pitchFamily="2" charset="0"/>
              </a:rPr>
              <a:t>RTUs are a big opportunity for commercial energy savings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Helvetica" pitchFamily="2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Helvetica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A7F1A2-C06D-09C3-EC70-F9428C90C2BC}"/>
              </a:ext>
            </a:extLst>
          </p:cNvPr>
          <p:cNvGrpSpPr/>
          <p:nvPr/>
        </p:nvGrpSpPr>
        <p:grpSpPr>
          <a:xfrm>
            <a:off x="807381" y="2377756"/>
            <a:ext cx="11384619" cy="4768156"/>
            <a:chOff x="319702" y="1697091"/>
            <a:chExt cx="11384619" cy="4768156"/>
          </a:xfrm>
        </p:grpSpPr>
        <p:graphicFrame>
          <p:nvGraphicFramePr>
            <p:cNvPr id="5" name="Content Placeholder 3">
              <a:extLst>
                <a:ext uri="{FF2B5EF4-FFF2-40B4-BE49-F238E27FC236}">
                  <a16:creationId xmlns:a16="http://schemas.microsoft.com/office/drawing/2014/main" id="{A5D4AC00-796D-6599-B55C-E55C4BE0D4E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19702" y="1848552"/>
            <a:ext cx="3838321" cy="29834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Content Placeholder 15">
              <a:extLst>
                <a:ext uri="{FF2B5EF4-FFF2-40B4-BE49-F238E27FC236}">
                  <a16:creationId xmlns:a16="http://schemas.microsoft.com/office/drawing/2014/main" id="{12C44B8D-EC5C-CC69-5998-C85131BFD0B2}"/>
                </a:ext>
              </a:extLst>
            </p:cNvPr>
            <p:cNvSpPr txBox="1">
              <a:spLocks/>
            </p:cNvSpPr>
            <p:nvPr/>
          </p:nvSpPr>
          <p:spPr>
            <a:xfrm>
              <a:off x="674658" y="5134049"/>
              <a:ext cx="10629674" cy="133119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7206" indent="-277206" eaLnBrk="1" hangingPunct="1">
                <a:lnSpc>
                  <a:spcPct val="100000"/>
                </a:lnSpc>
                <a:spcBef>
                  <a:spcPts val="364"/>
                </a:spcBef>
                <a:spcAft>
                  <a:spcPts val="1092"/>
                </a:spcAft>
                <a:buClr>
                  <a:srgbClr val="8CC546"/>
                </a:buClr>
                <a:buSzPct val="120000"/>
                <a:buFont typeface="Arial" panose="020B0604020202020204" pitchFamily="34" charset="0"/>
                <a:buChar char="•"/>
                <a:tabLst/>
                <a:defRPr sz="3032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23792" indent="-346558" eaLnBrk="1" hangingPunct="1">
                <a:lnSpc>
                  <a:spcPct val="130000"/>
                </a:lnSpc>
                <a:spcAft>
                  <a:spcPts val="728"/>
                </a:spcAft>
                <a:buClr>
                  <a:srgbClr val="8CC546"/>
                </a:buClr>
                <a:buSzPct val="120000"/>
                <a:buFont typeface="System Font Regular"/>
                <a:buChar char="-"/>
                <a:defRPr sz="2547">
                  <a:solidFill>
                    <a:srgbClr val="4E453F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831712" indent="-277246" eaLnBrk="1" hangingPunct="1">
                <a:lnSpc>
                  <a:spcPct val="114000"/>
                </a:lnSpc>
                <a:spcAft>
                  <a:spcPts val="728"/>
                </a:spcAft>
                <a:buClr>
                  <a:srgbClr val="8CC546"/>
                </a:buClr>
                <a:buFont typeface="Courier New" panose="02070309020205020404" pitchFamily="49" charset="0"/>
                <a:buChar char="o"/>
                <a:tabLst/>
                <a:defRPr sz="1940" i="0">
                  <a:solidFill>
                    <a:srgbClr val="4E453F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831699" eaLnBrk="1" hangingPunct="1">
                <a:defRPr>
                  <a:solidFill>
                    <a:srgbClr val="4E453F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1108933" eaLnBrk="1" hangingPunct="1">
                <a:defRPr>
                  <a:solidFill>
                    <a:srgbClr val="4E453F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1386167" eaLnBrk="1" hangingPunct="1">
                <a:defRPr>
                  <a:latin typeface="+mn-lt"/>
                  <a:ea typeface="+mn-ea"/>
                  <a:cs typeface="+mn-cs"/>
                </a:defRPr>
              </a:lvl6pPr>
              <a:lvl7pPr marL="1663400" eaLnBrk="1" hangingPunct="1">
                <a:defRPr>
                  <a:latin typeface="+mn-lt"/>
                  <a:ea typeface="+mn-ea"/>
                  <a:cs typeface="+mn-cs"/>
                </a:defRPr>
              </a:lvl7pPr>
              <a:lvl8pPr marL="1940632" eaLnBrk="1" hangingPunct="1">
                <a:defRPr>
                  <a:latin typeface="+mn-lt"/>
                  <a:ea typeface="+mn-ea"/>
                  <a:cs typeface="+mn-cs"/>
                </a:defRPr>
              </a:lvl8pPr>
              <a:lvl9pPr marL="2217866" eaLnBrk="1" hangingPunct="1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64"/>
                </a:spcBef>
                <a:spcAft>
                  <a:spcPts val="1092"/>
                </a:spcAft>
                <a:buClr>
                  <a:srgbClr val="8CC546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1" u="none" strike="noStrike" kern="0" cap="none" spc="0" normalizeH="0" baseline="0" noProof="0">
                  <a:ln>
                    <a:noFill/>
                  </a:ln>
                  <a:solidFill>
                    <a:srgbClr val="0583C5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Helvetica" pitchFamily="2" charset="0"/>
                </a:rPr>
                <a:t>And key energy saving strategies for RTUs are being overlooked</a:t>
              </a:r>
              <a:endPara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583C5"/>
                </a:solidFill>
                <a:effectLst/>
                <a:uLnTx/>
                <a:uFillTx/>
                <a:latin typeface="Helvetica" pitchFamily="2" charset="0"/>
                <a:ea typeface="+mn-ea"/>
                <a:cs typeface="Helvetica" pitchFamily="2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7E38D1A-036D-83B4-6E0A-D0182A502DD8}"/>
                </a:ext>
              </a:extLst>
            </p:cNvPr>
            <p:cNvGrpSpPr/>
            <p:nvPr/>
          </p:nvGrpSpPr>
          <p:grpSpPr>
            <a:xfrm>
              <a:off x="4092851" y="1769510"/>
              <a:ext cx="3838321" cy="2983420"/>
              <a:chOff x="4190111" y="1539812"/>
              <a:chExt cx="3838321" cy="2983420"/>
            </a:xfrm>
          </p:grpSpPr>
          <p:graphicFrame>
            <p:nvGraphicFramePr>
              <p:cNvPr id="12" name="Content Placeholder 3">
                <a:extLst>
                  <a:ext uri="{FF2B5EF4-FFF2-40B4-BE49-F238E27FC236}">
                    <a16:creationId xmlns:a16="http://schemas.microsoft.com/office/drawing/2014/main" id="{865DABA9-72F0-E4FC-9D12-15544D1B4F3B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4190111" y="1539812"/>
              <a:ext cx="3838321" cy="298342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A05E666-6159-29B6-D9CE-344F3B8B7C24}"/>
                  </a:ext>
                </a:extLst>
              </p:cNvPr>
              <p:cNvSpPr txBox="1"/>
              <p:nvPr/>
            </p:nvSpPr>
            <p:spPr>
              <a:xfrm>
                <a:off x="5460047" y="2785301"/>
                <a:ext cx="1298448" cy="10772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1A9E3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1/5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1A9E3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Consumed by RTU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7AECBF-BDD4-8BC0-4748-AA6036EC37FA}"/>
                </a:ext>
              </a:extLst>
            </p:cNvPr>
            <p:cNvGrpSpPr/>
            <p:nvPr/>
          </p:nvGrpSpPr>
          <p:grpSpPr>
            <a:xfrm>
              <a:off x="7865998" y="1697091"/>
              <a:ext cx="3838323" cy="3259377"/>
              <a:chOff x="7609967" y="1479584"/>
              <a:chExt cx="3838322" cy="3055839"/>
            </a:xfrm>
          </p:grpSpPr>
          <p:graphicFrame>
            <p:nvGraphicFramePr>
              <p:cNvPr id="10" name="Content Placeholder 3">
                <a:extLst>
                  <a:ext uri="{FF2B5EF4-FFF2-40B4-BE49-F238E27FC236}">
                    <a16:creationId xmlns:a16="http://schemas.microsoft.com/office/drawing/2014/main" id="{3ECFF9EC-48FE-83BD-518A-B4BC597D34C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609967" y="1479584"/>
              <a:ext cx="3838322" cy="305583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568840-9A05-1798-6165-968ADD003BEE}"/>
                  </a:ext>
                </a:extLst>
              </p:cNvPr>
              <p:cNvSpPr txBox="1"/>
              <p:nvPr/>
            </p:nvSpPr>
            <p:spPr>
              <a:xfrm>
                <a:off x="8650753" y="2920091"/>
                <a:ext cx="1800290" cy="77910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1A9E3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70-90%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1A9E3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Gas-fired RTU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E49D75-E5D9-34EF-E90A-7F14E23173DA}"/>
                </a:ext>
              </a:extLst>
            </p:cNvPr>
            <p:cNvSpPr txBox="1"/>
            <p:nvPr/>
          </p:nvSpPr>
          <p:spPr>
            <a:xfrm>
              <a:off x="1589640" y="3014999"/>
              <a:ext cx="1298448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1A9E3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60%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A9E3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Conditioned by RTU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077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53519-C6F1-6A1C-66BF-2137160A0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B7B25C-D7BE-5520-B4A7-C0E055A288C9}"/>
              </a:ext>
            </a:extLst>
          </p:cNvPr>
          <p:cNvSpPr txBox="1">
            <a:spLocks/>
          </p:cNvSpPr>
          <p:nvPr/>
        </p:nvSpPr>
        <p:spPr>
          <a:xfrm>
            <a:off x="382308" y="779645"/>
            <a:ext cx="4190480" cy="36100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600" b="1" kern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>
                <a:ln>
                  <a:noFill/>
                </a:ln>
                <a:solidFill>
                  <a:srgbClr val="6BCEF8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The Changing world of Utility Incentives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CD9A2B-0716-BA6F-B59B-4D86D5FFA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730" y="6603736"/>
            <a:ext cx="235462" cy="153975"/>
          </a:xfrm>
        </p:spPr>
        <p:txBody>
          <a:bodyPr lIns="0" tIns="0" rIns="0" bIns="0" anchor="ctr">
            <a:normAutofit/>
          </a:bodyPr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7E6F0F3-CE40-6B0E-28C9-85504A273626}"/>
              </a:ext>
            </a:extLst>
          </p:cNvPr>
          <p:cNvSpPr txBox="1">
            <a:spLocks/>
          </p:cNvSpPr>
          <p:nvPr/>
        </p:nvSpPr>
        <p:spPr>
          <a:xfrm>
            <a:off x="382192" y="2025649"/>
            <a:ext cx="4189808" cy="417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7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LED Fixture incentives shrinking or disappearing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Control Incentives still available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Systems becoming more valuable than Widgets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HVAC energy savings much greater than lighting incentives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Flex Load (Demand Response) becoming very important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7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Video 5" descr="Lit Light Bulb">
            <a:extLst>
              <a:ext uri="{FF2B5EF4-FFF2-40B4-BE49-F238E27FC236}">
                <a16:creationId xmlns:a16="http://schemas.microsoft.com/office/drawing/2014/main" id="{028245FF-9485-9587-CBBF-21048CAA46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32" r="36989" b="-1"/>
          <a:stretch>
            <a:fillRect/>
          </a:stretch>
        </p:blipFill>
        <p:spPr>
          <a:xfrm>
            <a:off x="4572000" y="10"/>
            <a:ext cx="762000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371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8541-6680-2689-43CD-AE4011323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22A339-38F4-A25C-E474-D51134C5F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1E341BB-1727-F5AE-9802-6AF7650F64B6}"/>
              </a:ext>
            </a:extLst>
          </p:cNvPr>
          <p:cNvSpPr txBox="1">
            <a:spLocks/>
          </p:cNvSpPr>
          <p:nvPr/>
        </p:nvSpPr>
        <p:spPr>
          <a:xfrm>
            <a:off x="1333500" y="-84568"/>
            <a:ext cx="9200336" cy="1008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600" b="1" kern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What is the Project?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658EF0D-3534-0170-5A97-02F957FE1F82}"/>
              </a:ext>
            </a:extLst>
          </p:cNvPr>
          <p:cNvSpPr txBox="1">
            <a:spLocks/>
          </p:cNvSpPr>
          <p:nvPr/>
        </p:nvSpPr>
        <p:spPr>
          <a:xfrm>
            <a:off x="1333500" y="1401294"/>
            <a:ext cx="6934200" cy="45259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Retrofit a medium-sized commercial space with LED lighting, advanced mesh-based controls and HVAC integration</a:t>
            </a: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Location: Sacramento California</a:t>
            </a: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0FFE3-DE6C-2AD1-B88C-E9FA5773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544"/>
            <a:ext cx="12192000" cy="50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81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43E8F-5B45-50F7-E700-709F418FA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95DB60-7832-9660-52F0-EA8555E6D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E8BB794-63DD-8E91-88BC-3AC75F0B2192}"/>
              </a:ext>
            </a:extLst>
          </p:cNvPr>
          <p:cNvSpPr txBox="1">
            <a:spLocks/>
          </p:cNvSpPr>
          <p:nvPr/>
        </p:nvSpPr>
        <p:spPr>
          <a:xfrm>
            <a:off x="487720" y="116633"/>
            <a:ext cx="9200336" cy="1008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600" b="1" kern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What is the Project?</a:t>
            </a:r>
          </a:p>
        </p:txBody>
      </p:sp>
      <p:pic>
        <p:nvPicPr>
          <p:cNvPr id="4" name="Picture 3" descr="A building with trees and parking lot&#10;&#10;AI-generated content may be incorrect.">
            <a:extLst>
              <a:ext uri="{FF2B5EF4-FFF2-40B4-BE49-F238E27FC236}">
                <a16:creationId xmlns:a16="http://schemas.microsoft.com/office/drawing/2014/main" id="{270D8562-D98C-56BE-EC82-9AD98CF7FE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4" t="13534" r="13662" b="3919"/>
          <a:stretch/>
        </p:blipFill>
        <p:spPr>
          <a:xfrm>
            <a:off x="0" y="1181665"/>
            <a:ext cx="12192000" cy="500963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E205F0-0A2E-ACCE-29C7-12A4BAB32394}"/>
              </a:ext>
            </a:extLst>
          </p:cNvPr>
          <p:cNvSpPr txBox="1">
            <a:spLocks/>
          </p:cNvSpPr>
          <p:nvPr/>
        </p:nvSpPr>
        <p:spPr>
          <a:xfrm>
            <a:off x="1055440" y="1423500"/>
            <a:ext cx="6934200" cy="45259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Physical characteristics: </a:t>
            </a:r>
          </a:p>
          <a:p>
            <a:pPr marL="342900" marR="0" lvl="1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Mid-size commercial facility (25,000 ft</a:t>
            </a:r>
            <a:r>
              <a:rPr kumimoji="0" lang="en-US" sz="2200" b="0" i="0" u="none" strike="noStrike" kern="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2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612000" marR="0" lvl="7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10,000 ft</a:t>
            </a:r>
            <a:r>
              <a:rPr kumimoji="0" lang="en-US" sz="2200" b="0" i="0" u="none" strike="noStrike" kern="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2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offices, conference rooms, lunch/break room</a:t>
            </a:r>
          </a:p>
          <a:p>
            <a:pPr marL="612000" marR="0" lvl="8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15,000 ft</a:t>
            </a:r>
            <a:r>
              <a:rPr kumimoji="0" lang="en-US" sz="2200" b="0" i="0" u="none" strike="noStrike" kern="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2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warehouse and production space</a:t>
            </a:r>
          </a:p>
          <a:p>
            <a:pPr marL="342900" marR="0" lvl="1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Building vintage: 2001 </a:t>
            </a:r>
          </a:p>
          <a:p>
            <a:pPr marL="342900" marR="0" lvl="1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 duration:</a:t>
            </a:r>
          </a:p>
          <a:p>
            <a:pPr marL="342900" marR="0" lvl="1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Installation and commissioning Q3 2024</a:t>
            </a:r>
          </a:p>
          <a:p>
            <a:pPr marL="342900" marR="0" lvl="1" indent="-3429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Gathering began late Q4 2024</a:t>
            </a: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707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30341-D08B-8E1F-1971-057E616D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6BE04D-3278-644A-D46A-DDFF274F3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A820F7E-1CA5-E087-BFEA-BB0050910CB7}"/>
              </a:ext>
            </a:extLst>
          </p:cNvPr>
          <p:cNvSpPr txBox="1">
            <a:spLocks/>
          </p:cNvSpPr>
          <p:nvPr/>
        </p:nvSpPr>
        <p:spPr>
          <a:xfrm>
            <a:off x="487720" y="116633"/>
            <a:ext cx="9200336" cy="7919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600" b="1" kern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Project Lighting and HVAC Characteristics</a:t>
            </a:r>
          </a:p>
        </p:txBody>
      </p:sp>
      <p:pic>
        <p:nvPicPr>
          <p:cNvPr id="4" name="Picture 3" descr="A group of light bulbs&#10;&#10;AI-generated content may be incorrect.">
            <a:extLst>
              <a:ext uri="{FF2B5EF4-FFF2-40B4-BE49-F238E27FC236}">
                <a16:creationId xmlns:a16="http://schemas.microsoft.com/office/drawing/2014/main" id="{916B609B-4E15-95F3-DD92-367A78084F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25244" r="-1" b="19050"/>
          <a:stretch/>
        </p:blipFill>
        <p:spPr>
          <a:xfrm>
            <a:off x="-152400" y="1417636"/>
            <a:ext cx="12344400" cy="452596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504122-6496-70A1-8C83-E4FE1CCE7A06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7315200" cy="452596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porate S Pro"/>
                <a:ea typeface="+mn-ea"/>
                <a:cs typeface="+mn-cs"/>
              </a:rPr>
              <a:t> </a:t>
            </a:r>
            <a:r>
              <a:rPr kumimoji="0" lang="en-US" sz="1800" b="1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</a:t>
            </a:r>
            <a:r>
              <a:rPr kumimoji="0" lang="en-US" sz="2000" b="1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ariety of light sources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Fluorescent, LED, CFL, halogen, and incandescent lighting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Variety of lighting controls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Stand-alone occupancy sensors and switches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Small mesh networks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Original HVAC system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Five rooftop units (RTU)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Hardwired thermostats </a:t>
            </a: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315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9376BD-8015-7DB5-0C8D-12149FC59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LLLC Implementation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C387FD8-8B03-8787-6B91-4525FEEF328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95621751"/>
              </p:ext>
            </p:extLst>
          </p:nvPr>
        </p:nvGraphicFramePr>
        <p:xfrm>
          <a:off x="741218" y="1614199"/>
          <a:ext cx="535478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8352433-EE28-B06C-09E1-605F50CFC72F}"/>
              </a:ext>
            </a:extLst>
          </p:cNvPr>
          <p:cNvSpPr txBox="1">
            <a:spLocks/>
          </p:cNvSpPr>
          <p:nvPr/>
        </p:nvSpPr>
        <p:spPr>
          <a:xfrm>
            <a:off x="6497782" y="1402773"/>
            <a:ext cx="4856018" cy="477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Measure definition</a:t>
            </a:r>
          </a:p>
          <a:p>
            <a:r>
              <a:rPr lang="en-US" dirty="0"/>
              <a:t>Savings calculation</a:t>
            </a:r>
          </a:p>
          <a:p>
            <a:r>
              <a:rPr lang="en-US" dirty="0"/>
              <a:t>Incentive design</a:t>
            </a:r>
          </a:p>
          <a:p>
            <a:r>
              <a:rPr lang="en-US" dirty="0"/>
              <a:t>Project requirements</a:t>
            </a:r>
          </a:p>
          <a:p>
            <a:r>
              <a:rPr lang="en-US" dirty="0"/>
              <a:t>Data collection</a:t>
            </a:r>
          </a:p>
          <a:p>
            <a:r>
              <a:rPr lang="en-US" dirty="0"/>
              <a:t>Demonstration projects</a:t>
            </a:r>
          </a:p>
          <a:p>
            <a:r>
              <a:rPr lang="en-US" dirty="0"/>
              <a:t>Cost effectiveness</a:t>
            </a:r>
          </a:p>
          <a:p>
            <a:r>
              <a:rPr lang="en-US" dirty="0"/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0712842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17A02-DA29-A31F-7F47-9FD128043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6C530E-DAE6-B9C0-3E66-2582D3EE5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D7CC3E8-3E46-57E6-3C22-33748ADE42EE}"/>
              </a:ext>
            </a:extLst>
          </p:cNvPr>
          <p:cNvSpPr txBox="1">
            <a:spLocks/>
          </p:cNvSpPr>
          <p:nvPr/>
        </p:nvSpPr>
        <p:spPr>
          <a:xfrm>
            <a:off x="1219200" y="615355"/>
            <a:ext cx="9200336" cy="79190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600" b="1" kern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Retrofit Project Details: LLLC with Open Standards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BE18EF8-1ECB-46B4-1DD0-73634D1C1855}"/>
              </a:ext>
            </a:extLst>
          </p:cNvPr>
          <p:cNvSpPr txBox="1">
            <a:spLocks/>
          </p:cNvSpPr>
          <p:nvPr/>
        </p:nvSpPr>
        <p:spPr>
          <a:xfrm>
            <a:off x="1219200" y="1431485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Space types: </a:t>
            </a:r>
          </a:p>
          <a:p>
            <a:pPr marL="285750" marR="0" lvl="1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Executive private offices </a:t>
            </a:r>
          </a:p>
          <a:p>
            <a:pPr marL="285750" marR="0" lvl="1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Accounting, administration, sales private offices</a:t>
            </a:r>
          </a:p>
          <a:p>
            <a:pPr marL="285750" marR="0" lvl="1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Lunch/break room</a:t>
            </a:r>
          </a:p>
          <a:p>
            <a:pPr marL="285750" marR="0" lvl="1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Open office area with cubicles</a:t>
            </a:r>
          </a:p>
          <a:p>
            <a:pPr marL="285750" marR="0" lvl="1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Conference rooms</a:t>
            </a:r>
          </a:p>
          <a:p>
            <a:pPr marL="0" marR="0" lvl="1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Control Network:</a:t>
            </a:r>
          </a:p>
          <a:p>
            <a:pPr marL="342900" marR="0" lvl="0" indent="-34290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88 LED luminaires with: 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DALI D4i driver 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Embedded Bluetooth NLC-qualified/DALI D4i/Zhaga Book 20-compliant</a:t>
            </a:r>
          </a:p>
          <a:p>
            <a:pPr marL="612000" marR="0" lvl="2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sensor-controller for LLLC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Wireless kinetic wall switches in some spaces, 4-button wall controllers in other spaces</a:t>
            </a: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row of cubicles in a building&#10;&#10;Description automatically generated">
            <a:extLst>
              <a:ext uri="{FF2B5EF4-FFF2-40B4-BE49-F238E27FC236}">
                <a16:creationId xmlns:a16="http://schemas.microsoft.com/office/drawing/2014/main" id="{B44220F7-3341-16EA-03A0-6766A245F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r="6666"/>
          <a:stretch/>
        </p:blipFill>
        <p:spPr>
          <a:xfrm rot="5400000">
            <a:off x="8275514" y="1480275"/>
            <a:ext cx="3528973" cy="2636227"/>
          </a:xfrm>
          <a:prstGeom prst="rect">
            <a:avLst/>
          </a:prstGeom>
        </p:spPr>
      </p:pic>
      <p:pic>
        <p:nvPicPr>
          <p:cNvPr id="6" name="Picture 5" descr="A close-up of a white light bulb&#10;&#10;AI-generated content may be incorrect.">
            <a:extLst>
              <a:ext uri="{FF2B5EF4-FFF2-40B4-BE49-F238E27FC236}">
                <a16:creationId xmlns:a16="http://schemas.microsoft.com/office/drawing/2014/main" id="{E3F33D41-1C49-FBED-1BC5-201FEFC8F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21250" r="24445" b="12864"/>
          <a:stretch/>
        </p:blipFill>
        <p:spPr>
          <a:xfrm>
            <a:off x="6023148" y="1682459"/>
            <a:ext cx="2057400" cy="13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44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E1A4F-4AD2-8235-4D3B-64CEAAFDD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D5E62-C1F3-4040-79DD-5FCB9924E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1278E93-D0CA-EE48-022A-775703FB0B05}"/>
              </a:ext>
            </a:extLst>
          </p:cNvPr>
          <p:cNvSpPr txBox="1">
            <a:spLocks/>
          </p:cNvSpPr>
          <p:nvPr/>
        </p:nvSpPr>
        <p:spPr>
          <a:xfrm>
            <a:off x="1282527" y="419803"/>
            <a:ext cx="9200336" cy="79190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600" b="1" kern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LLLC and Open Standards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C2F4213-D066-B7E4-0921-C761B74A0839}"/>
              </a:ext>
            </a:extLst>
          </p:cNvPr>
          <p:cNvSpPr txBox="1">
            <a:spLocks/>
          </p:cNvSpPr>
          <p:nvPr/>
        </p:nvSpPr>
        <p:spPr>
          <a:xfrm>
            <a:off x="1282527" y="1498160"/>
            <a:ext cx="5400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Mechanical Interoperability: Zhaga Book 20</a:t>
            </a: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Standardized way for the control module to fit within the luminaire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Smart interface between an indoor LED luminaire and a sensing/communication module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Sensing/communication module connects to LED driver, and typically provides sensory inputs or enables communication between network components 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 team can utilize different control modules across a single project if desired, with a “plug and play” capability</a:t>
            </a:r>
          </a:p>
          <a:p>
            <a:pPr marL="285750" marR="0" lvl="0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Streamlines LLLC installation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Control device can be installed into the fixture at the manufacturer so luminaire can be installed at the project as a complete unit</a:t>
            </a: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light fixture with a couple of wires&#10;&#10;AI-generated content may be incorrect.">
            <a:extLst>
              <a:ext uri="{FF2B5EF4-FFF2-40B4-BE49-F238E27FC236}">
                <a16:creationId xmlns:a16="http://schemas.microsoft.com/office/drawing/2014/main" id="{ABC38D0C-259F-2D1D-0A42-ECD4F4C3A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35" y="1834158"/>
            <a:ext cx="4572396" cy="2972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ED88DA-F153-6B5C-A659-6574E5793C8C}"/>
              </a:ext>
            </a:extLst>
          </p:cNvPr>
          <p:cNvSpPr txBox="1"/>
          <p:nvPr/>
        </p:nvSpPr>
        <p:spPr>
          <a:xfrm>
            <a:off x="9635455" y="4864385"/>
            <a:ext cx="2124124" cy="4261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Image courtesy of Zhaga Consortium</a:t>
            </a:r>
          </a:p>
        </p:txBody>
      </p:sp>
    </p:spTree>
    <p:extLst>
      <p:ext uri="{BB962C8B-B14F-4D97-AF65-F5344CB8AC3E}">
        <p14:creationId xmlns:p14="http://schemas.microsoft.com/office/powerpoint/2010/main" val="3873099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CC6F4-CD29-CDAD-B897-F2380C33A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36E11B-B232-066F-EF39-6A74356E6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DD252BC-86AD-49E4-92DD-63A52253C2B8}"/>
              </a:ext>
            </a:extLst>
          </p:cNvPr>
          <p:cNvSpPr txBox="1">
            <a:spLocks/>
          </p:cNvSpPr>
          <p:nvPr/>
        </p:nvSpPr>
        <p:spPr>
          <a:xfrm>
            <a:off x="1092027" y="248353"/>
            <a:ext cx="9200336" cy="79190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600" b="1" kern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LLLC and Open Standards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2FD6148-5075-EA09-3B56-598052A95ABB}"/>
              </a:ext>
            </a:extLst>
          </p:cNvPr>
          <p:cNvSpPr txBox="1">
            <a:spLocks/>
          </p:cNvSpPr>
          <p:nvPr/>
        </p:nvSpPr>
        <p:spPr>
          <a:xfrm>
            <a:off x="1092027" y="1326710"/>
            <a:ext cx="4752528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Intra-luminaire Interoperability: DALI D4i</a:t>
            </a: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</a:t>
            </a: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pen standard communication interface between the components within a luminaire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drivers and embedded control devices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1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DALI D4i standard, an extension of DALI-2, establishes specific criteria for data and power transmission between devices inside the luminaire</a:t>
            </a:r>
          </a:p>
          <a:p>
            <a:pPr marL="285750" marR="0" lvl="1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1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Enables data harvesting from components inside the luminaire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Energy monitoring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Occupancy monitoring</a:t>
            </a:r>
            <a:endParaRPr kumimoji="0" lang="en-US" sz="14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diagram of a data processing system&#10;&#10;AI-generated content may be incorrect.">
            <a:extLst>
              <a:ext uri="{FF2B5EF4-FFF2-40B4-BE49-F238E27FC236}">
                <a16:creationId xmlns:a16="http://schemas.microsoft.com/office/drawing/2014/main" id="{1E96B374-B593-CDEE-192A-E5821DC65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03" y="2022748"/>
            <a:ext cx="563844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34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175E7-1249-D1FE-9662-5FF59EA51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3528FF-5440-8E49-E842-C552921EF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653FBE4-83D8-47EC-A191-DC6E579E24AC}"/>
              </a:ext>
            </a:extLst>
          </p:cNvPr>
          <p:cNvSpPr txBox="1">
            <a:spLocks/>
          </p:cNvSpPr>
          <p:nvPr/>
        </p:nvSpPr>
        <p:spPr>
          <a:xfrm>
            <a:off x="1825452" y="200728"/>
            <a:ext cx="9200336" cy="79190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600" b="1" kern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LLLC and Open Standards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D9EE0AE-41BF-BE09-5673-6B71B1EB0124}"/>
              </a:ext>
            </a:extLst>
          </p:cNvPr>
          <p:cNvSpPr txBox="1">
            <a:spLocks/>
          </p:cNvSpPr>
          <p:nvPr/>
        </p:nvSpPr>
        <p:spPr>
          <a:xfrm>
            <a:off x="1825452" y="1279085"/>
            <a:ext cx="8928992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Network Interoperability: Bluetooth NLC</a:t>
            </a: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Full-stack standard for wireless lighting control</a:t>
            </a:r>
          </a:p>
          <a:p>
            <a:pPr marL="285750" marR="0" lvl="0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Standardization from the radio through to the device layer</a:t>
            </a: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09B440A-A904-FBA7-DA32-DC41A03D0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71" y="2864501"/>
            <a:ext cx="9525825" cy="3185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A5E9B5-3798-BAD7-756C-FDAD9F8A1557}"/>
              </a:ext>
            </a:extLst>
          </p:cNvPr>
          <p:cNvSpPr txBox="1"/>
          <p:nvPr/>
        </p:nvSpPr>
        <p:spPr>
          <a:xfrm>
            <a:off x="9040138" y="6044039"/>
            <a:ext cx="2862262" cy="4261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Image courtesy of Bluetooth Special Interest Group</a:t>
            </a:r>
          </a:p>
        </p:txBody>
      </p:sp>
    </p:spTree>
    <p:extLst>
      <p:ext uri="{BB962C8B-B14F-4D97-AF65-F5344CB8AC3E}">
        <p14:creationId xmlns:p14="http://schemas.microsoft.com/office/powerpoint/2010/main" val="3036799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572E3-AD71-FE7F-EA38-20143DAC1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E9ED0A-FF9D-A8A9-0F33-1EAC527B3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D988925-7E30-A070-285E-31B63C37B7C4}"/>
              </a:ext>
            </a:extLst>
          </p:cNvPr>
          <p:cNvSpPr txBox="1">
            <a:spLocks/>
          </p:cNvSpPr>
          <p:nvPr/>
        </p:nvSpPr>
        <p:spPr>
          <a:xfrm>
            <a:off x="1282527" y="648403"/>
            <a:ext cx="9200336" cy="79190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600" b="1" kern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Retrofit Project Details: HVAC Integration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B6E827D-5805-C51F-F746-E2CB0F41FDA1}"/>
              </a:ext>
            </a:extLst>
          </p:cNvPr>
          <p:cNvSpPr txBox="1">
            <a:spLocks/>
          </p:cNvSpPr>
          <p:nvPr/>
        </p:nvSpPr>
        <p:spPr>
          <a:xfrm>
            <a:off x="1394395" y="1774726"/>
            <a:ext cx="584644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porate S Pro"/>
              <a:ea typeface="+mn-ea"/>
              <a:cs typeface="+mn-cs"/>
            </a:endParaRPr>
          </a:p>
          <a:p>
            <a:pPr marL="285750" marR="0" lvl="0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Hardwired thermostats replaced with </a:t>
            </a: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wireless mesh enabled models and connected to edge gateway</a:t>
            </a: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Created 5 HVAC zones </a:t>
            </a:r>
          </a:p>
          <a:p>
            <a:pPr marL="897750" marR="0" lvl="2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RTU #1: Accounting, Administration, Sales, Open Plan East, Open Plan West, OPEE, PC, Library</a:t>
            </a:r>
          </a:p>
          <a:p>
            <a:pPr marL="897750" marR="0" lvl="2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RTU #2: </a:t>
            </a: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Executive #1, Executive #2, Executive #3, Conference room</a:t>
            </a:r>
          </a:p>
          <a:p>
            <a:pPr marL="897750" marR="0" lvl="2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RTU #3 Kitchen, Dining, Lounge, Restrooms</a:t>
            </a:r>
          </a:p>
          <a:p>
            <a:pPr marL="897750" marR="0" lvl="2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RTU #4 &amp; 5 not participating in demonstration</a:t>
            </a: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person using a phone&#10;&#10;AI-generated content may be incorrect.">
            <a:extLst>
              <a:ext uri="{FF2B5EF4-FFF2-40B4-BE49-F238E27FC236}">
                <a16:creationId xmlns:a16="http://schemas.microsoft.com/office/drawing/2014/main" id="{CB68E932-E447-12ED-00A9-2ED7BFA2DF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35" y="2411145"/>
            <a:ext cx="4139415" cy="27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129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A49C45-77AB-8E32-1B1A-B371DB243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B2B01E-9A9D-8B36-21E7-EAED53601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9890CB8-9845-BB0F-7555-106533DEB9B7}"/>
              </a:ext>
            </a:extLst>
          </p:cNvPr>
          <p:cNvSpPr txBox="1">
            <a:spLocks/>
          </p:cNvSpPr>
          <p:nvPr/>
        </p:nvSpPr>
        <p:spPr>
          <a:xfrm>
            <a:off x="1654002" y="210770"/>
            <a:ext cx="9200336" cy="79190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600" b="1" kern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LLLC Control Highlights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456A494-85CB-B003-48E3-3C213DA38482}"/>
              </a:ext>
            </a:extLst>
          </p:cNvPr>
          <p:cNvSpPr txBox="1">
            <a:spLocks/>
          </p:cNvSpPr>
          <p:nvPr/>
        </p:nvSpPr>
        <p:spPr>
          <a:xfrm>
            <a:off x="2000250" y="1524518"/>
            <a:ext cx="7162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Private offices, break room, foyer, and open floor plan areas</a:t>
            </a: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Control strategies</a:t>
            </a:r>
          </a:p>
          <a:p>
            <a:pPr marL="285750" marR="0" lvl="1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end trim (70% output)</a:t>
            </a:r>
          </a:p>
          <a:p>
            <a:pPr marL="285750" marR="0" lvl="1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Dimming level of 55% when occupied</a:t>
            </a:r>
          </a:p>
          <a:p>
            <a:pPr marL="285750" marR="0" lvl="1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Perimeter space with large windows and daylight contribution: </a:t>
            </a:r>
          </a:p>
          <a:p>
            <a:pPr marL="897750" marR="0" lvl="4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Zones with daylighting + occupancy</a:t>
            </a:r>
          </a:p>
          <a:p>
            <a:pPr marL="897750" marR="0" lvl="4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Zones with occupancy</a:t>
            </a:r>
          </a:p>
          <a:p>
            <a:pPr marL="285750" marR="0" lvl="0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Circadian profile for conference room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Occupancy sensing + daylighting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2400K CCT at 6 am, transitions to 6000K CCT through mid-afternoon, then transitions back to 2400K by 8 PM and automatic shutoff </a:t>
            </a:r>
          </a:p>
          <a:p>
            <a:pPr marL="285750" marR="0" lvl="0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Tunable white for spaces without windows</a:t>
            </a: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row of cubicles in a building&#10;&#10;Description automatically generated">
            <a:extLst>
              <a:ext uri="{FF2B5EF4-FFF2-40B4-BE49-F238E27FC236}">
                <a16:creationId xmlns:a16="http://schemas.microsoft.com/office/drawing/2014/main" id="{EC9D0422-5356-1D09-4ACF-556FB0A783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r="6666"/>
          <a:stretch/>
        </p:blipFill>
        <p:spPr>
          <a:xfrm rot="5400000">
            <a:off x="8698300" y="704899"/>
            <a:ext cx="3528973" cy="2636227"/>
          </a:xfrm>
          <a:prstGeom prst="rect">
            <a:avLst/>
          </a:prstGeom>
        </p:spPr>
      </p:pic>
      <p:pic>
        <p:nvPicPr>
          <p:cNvPr id="6" name="Picture 5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E85691F5-F561-1AE3-F29E-871326D17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r="20000"/>
          <a:stretch/>
        </p:blipFill>
        <p:spPr>
          <a:xfrm rot="5400000">
            <a:off x="9134797" y="4064027"/>
            <a:ext cx="2674355" cy="240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28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A88EF24-90DC-4A9C-1C3F-74D5F3EE6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827EF-D472-4856-AE0D-1ADF1CBC5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31A150F4-9AF3-5213-595B-F93C788F15A2}"/>
              </a:ext>
            </a:extLst>
          </p:cNvPr>
          <p:cNvSpPr txBox="1">
            <a:spLocks/>
          </p:cNvSpPr>
          <p:nvPr/>
        </p:nvSpPr>
        <p:spPr>
          <a:xfrm>
            <a:off x="2135284" y="157057"/>
            <a:ext cx="9200336" cy="79190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600" b="1" kern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HVAC Integration Highlights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3EB5929-18FE-A160-A94C-FB00AA0AFC4D}"/>
              </a:ext>
            </a:extLst>
          </p:cNvPr>
          <p:cNvSpPr txBox="1">
            <a:spLocks/>
          </p:cNvSpPr>
          <p:nvPr/>
        </p:nvSpPr>
        <p:spPr>
          <a:xfrm>
            <a:off x="2481532" y="1470805"/>
            <a:ext cx="91440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porate S Pro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Legacy “Set Point” approach (weekday and weekend settings only) updated to capture data from occupancy sensors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“Cascade” set point program</a:t>
            </a:r>
          </a:p>
          <a:p>
            <a:pPr marL="897750" marR="0" lvl="2" indent="-28575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“Occupied/Business hours” and “Occupied/ Non-business hours” spectrum </a:t>
            </a:r>
          </a:p>
          <a:p>
            <a:pPr marL="0" marR="0" lvl="1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F0708F69-1B60-915E-1075-96F8E1797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545" y="3758558"/>
            <a:ext cx="8590611" cy="187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34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3E78B-BF9D-06FF-C8F6-FAC42A7BB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3B991-8043-ECDC-9B70-E0B3DF7EB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145C1D1-7297-B149-6924-0732F95D3594}"/>
              </a:ext>
            </a:extLst>
          </p:cNvPr>
          <p:cNvSpPr txBox="1">
            <a:spLocks/>
          </p:cNvSpPr>
          <p:nvPr/>
        </p:nvSpPr>
        <p:spPr>
          <a:xfrm>
            <a:off x="335360" y="764704"/>
            <a:ext cx="9200336" cy="79190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600" b="1" kern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Project Implementation Challenges &amp; Early Learnings </a:t>
            </a:r>
          </a:p>
        </p:txBody>
      </p:sp>
      <p:pic>
        <p:nvPicPr>
          <p:cNvPr id="4" name="Picture 3" descr="A group of air conditioning units&#10;&#10;AI-generated content may be incorrect.">
            <a:extLst>
              <a:ext uri="{FF2B5EF4-FFF2-40B4-BE49-F238E27FC236}">
                <a16:creationId xmlns:a16="http://schemas.microsoft.com/office/drawing/2014/main" id="{BFCA877C-F08A-8386-BA1C-2E02845A7F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7" b="20894"/>
          <a:stretch/>
        </p:blipFill>
        <p:spPr>
          <a:xfrm>
            <a:off x="0" y="1600201"/>
            <a:ext cx="12191999" cy="4190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266026-D4D6-16C9-760F-35A0E2FED558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6705600" cy="4525963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porate S Pro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DFont+F1"/>
                <a:ea typeface="+mn-ea"/>
                <a:cs typeface="+mn-cs"/>
              </a:rPr>
              <a:t>Multiple wireless communication protocols</a:t>
            </a:r>
          </a:p>
          <a:p>
            <a:pPr marL="285750" marR="0" lvl="0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DFont+F1"/>
                <a:ea typeface="+mn-ea"/>
                <a:cs typeface="+mn-cs"/>
              </a:rPr>
              <a:t>Thermostat installation: Initial power requirement issues; hidden default settings</a:t>
            </a:r>
          </a:p>
          <a:p>
            <a:pPr marL="285750" marR="0" lvl="0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DFont+F1"/>
                <a:ea typeface="+mn-ea"/>
                <a:cs typeface="+mn-cs"/>
              </a:rPr>
              <a:t>Sufficient Wi-Fi to facilitate Modbus communication between edge device and thermostats</a:t>
            </a:r>
          </a:p>
          <a:p>
            <a:pPr marL="285750" marR="0" lvl="0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DFont+F1"/>
                <a:ea typeface="+mn-ea"/>
                <a:cs typeface="+mn-cs"/>
              </a:rPr>
              <a:t>Programming challenges associated with edge device integration algorithms</a:t>
            </a:r>
          </a:p>
          <a:p>
            <a:pPr marL="285750" marR="0" lvl="0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DFont+F1"/>
                <a:ea typeface="+mn-ea"/>
                <a:cs typeface="+mn-cs"/>
              </a:rPr>
              <a:t>Hardware/software challenges with capture of multiple data streams</a:t>
            </a:r>
            <a:endParaRPr kumimoji="0" lang="en-US" sz="2200" b="1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6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E4768-9261-986B-B2E6-1C5A36D38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40AD50-E3CB-5076-1DF9-E67B67091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ACF6437-BA86-DEE2-B72D-8CF41A909BEB}"/>
              </a:ext>
            </a:extLst>
          </p:cNvPr>
          <p:cNvSpPr txBox="1">
            <a:spLocks/>
          </p:cNvSpPr>
          <p:nvPr/>
        </p:nvSpPr>
        <p:spPr>
          <a:xfrm>
            <a:off x="407368" y="241676"/>
            <a:ext cx="9200336" cy="79190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377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600" b="1" kern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Early Project Outcomes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1D5B23E-8E6E-8753-A7F0-8AA31DEC7350}"/>
              </a:ext>
            </a:extLst>
          </p:cNvPr>
          <p:cNvSpPr txBox="1">
            <a:spLocks/>
          </p:cNvSpPr>
          <p:nvPr/>
        </p:nvSpPr>
        <p:spPr>
          <a:xfrm>
            <a:off x="407368" y="1245790"/>
            <a:ext cx="597666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1" kern="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2000" indent="-25200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kumimoji="0" sz="2200" b="0" i="0" u="none" kern="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LLLC Aspect:</a:t>
            </a:r>
          </a:p>
          <a:p>
            <a:pPr marL="285750" marR="0" lvl="0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69% reduction in energy consumption from lighting and controls retrofit</a:t>
            </a:r>
          </a:p>
          <a:p>
            <a:pPr marL="0" marR="0" lvl="1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200" cap="none" spc="0" normalizeH="0" baseline="0" noProof="0" dirty="0">
              <a:ln>
                <a:noFill/>
              </a:ln>
              <a:solidFill>
                <a:srgbClr val="211D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HVAC performance: </a:t>
            </a:r>
          </a:p>
          <a:p>
            <a:pPr marL="285750" marR="0" lvl="1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Winter project start means less electricity (cooling) savings</a:t>
            </a:r>
          </a:p>
          <a:p>
            <a:pPr marL="285750" marR="0" lvl="1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Holidays = more variable occupancy data</a:t>
            </a:r>
          </a:p>
          <a:p>
            <a:pPr marL="285750" marR="0" lvl="1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Increased vacancy = thermostat setpoint adjustments</a:t>
            </a:r>
          </a:p>
          <a:p>
            <a:pPr marL="285750" marR="0" lvl="1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Preliminary projected results = 5-10% energy savings (gas and electricity)</a:t>
            </a:r>
          </a:p>
          <a:p>
            <a:pPr marL="285750" marR="0" lvl="1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1" indent="-28575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Report is due out in late 2025 </a:t>
            </a:r>
          </a:p>
          <a:p>
            <a:pPr marL="0" marR="0" lvl="1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DFont+F1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A screenshot of a blueprint&#10;&#10;AI-generated content may be incorrect.">
            <a:extLst>
              <a:ext uri="{FF2B5EF4-FFF2-40B4-BE49-F238E27FC236}">
                <a16:creationId xmlns:a16="http://schemas.microsoft.com/office/drawing/2014/main" id="{111D49DB-E4AD-7816-1F3C-82816BC9E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366" y="1013622"/>
            <a:ext cx="5471634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28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5A28A6-660B-9077-0722-66C2B510D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15402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600" b="0" i="0" u="none" strike="noStrike" kern="1200" cap="none" spc="-3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pPr marL="15402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600" b="0" i="0" u="none" strike="noStrike" kern="1200" cap="none" spc="-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40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C83CA-30C8-1C34-628F-DF4249C49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5C869B-5BDF-27E5-6006-2F9E9D75C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2524E00-BFDF-1551-0E0B-7519677E4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2398766" cy="5484957"/>
          </a:xfrm>
        </p:spPr>
        <p:txBody>
          <a:bodyPr/>
          <a:lstStyle/>
          <a:p>
            <a:r>
              <a:rPr lang="en-US" dirty="0"/>
              <a:t>Control Categories in SSL v6.0</a:t>
            </a:r>
          </a:p>
        </p:txBody>
      </p:sp>
      <p:pic>
        <p:nvPicPr>
          <p:cNvPr id="3" name="Picture 2" descr="A group of blue rectangles with white text&#10;&#10;AI-generated content may be incorrect., Picture">
            <a:extLst>
              <a:ext uri="{FF2B5EF4-FFF2-40B4-BE49-F238E27FC236}">
                <a16:creationId xmlns:a16="http://schemas.microsoft.com/office/drawing/2014/main" id="{5452D447-5D3B-7FAE-4BE1-12DEB05F9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" r="44526"/>
          <a:stretch>
            <a:fillRect/>
          </a:stretch>
        </p:blipFill>
        <p:spPr bwMode="auto">
          <a:xfrm>
            <a:off x="3337794" y="62346"/>
            <a:ext cx="8152622" cy="329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oup of blue rectangles with white text&#10;&#10;AI-generated content may be incorrect., Picture">
            <a:extLst>
              <a:ext uri="{FF2B5EF4-FFF2-40B4-BE49-F238E27FC236}">
                <a16:creationId xmlns:a16="http://schemas.microsoft.com/office/drawing/2014/main" id="{92EC0151-7417-F7A4-0DFB-AD42236680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4" t="2713" r="800" b="5920"/>
          <a:stretch>
            <a:fillRect/>
          </a:stretch>
        </p:blipFill>
        <p:spPr bwMode="auto">
          <a:xfrm>
            <a:off x="4146839" y="3108523"/>
            <a:ext cx="6433704" cy="30888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F6E66F-6906-7844-30F0-73A7F6B63598}"/>
              </a:ext>
            </a:extLst>
          </p:cNvPr>
          <p:cNvSpPr/>
          <p:nvPr/>
        </p:nvSpPr>
        <p:spPr>
          <a:xfrm>
            <a:off x="8884227" y="3210791"/>
            <a:ext cx="1631373" cy="298654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581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E2A4A-FE83-0A72-97BF-0787E68B5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4515F-62C5-1234-9863-49C048F410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74B299-D7C5-7D6C-C396-9448DC903A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5713"/>
            <a:ext cx="508000" cy="365125"/>
          </a:xfrm>
        </p:spPr>
        <p:txBody>
          <a:bodyPr/>
          <a:lstStyle/>
          <a:p>
            <a:fld id="{9F6BE9D6-2AEA-4830-9DC0-68870D768C48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8230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E47FD9-200A-8BA5-F86F-A00756142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BE9D6-2AEA-4830-9DC0-68870D768C48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0A6B5D-6641-9D33-E677-4FE86EF8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DE11AB-80E7-0D9E-DFC1-545222CB7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5458" y="1877961"/>
            <a:ext cx="6398342" cy="4299001"/>
          </a:xfrm>
        </p:spPr>
        <p:txBody>
          <a:bodyPr/>
          <a:lstStyle/>
          <a:p>
            <a:r>
              <a:rPr lang="en-US" dirty="0"/>
              <a:t>PPWG Meeting Schedule</a:t>
            </a:r>
          </a:p>
        </p:txBody>
      </p:sp>
      <p:pic>
        <p:nvPicPr>
          <p:cNvPr id="6" name="Picture 2" descr="Free Business The Next Step photo and picture">
            <a:extLst>
              <a:ext uri="{FF2B5EF4-FFF2-40B4-BE49-F238E27FC236}">
                <a16:creationId xmlns:a16="http://schemas.microsoft.com/office/drawing/2014/main" id="{72B6F7BC-4471-FDFE-4007-51CA274A8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01736"/>
            <a:ext cx="3856229" cy="25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5B2CFF2-E8A6-586E-783A-66B6CC10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567886"/>
              </p:ext>
            </p:extLst>
          </p:nvPr>
        </p:nvGraphicFramePr>
        <p:xfrm>
          <a:off x="5123391" y="2439825"/>
          <a:ext cx="6062476" cy="27736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69208">
                  <a:extLst>
                    <a:ext uri="{9D8B030D-6E8A-4147-A177-3AD203B41FA5}">
                      <a16:colId xmlns:a16="http://schemas.microsoft.com/office/drawing/2014/main" val="1696969932"/>
                    </a:ext>
                  </a:extLst>
                </a:gridCol>
                <a:gridCol w="3859030">
                  <a:extLst>
                    <a:ext uri="{9D8B030D-6E8A-4147-A177-3AD203B41FA5}">
                      <a16:colId xmlns:a16="http://schemas.microsoft.com/office/drawing/2014/main" val="2201665063"/>
                    </a:ext>
                  </a:extLst>
                </a:gridCol>
                <a:gridCol w="1734238">
                  <a:extLst>
                    <a:ext uri="{9D8B030D-6E8A-4147-A177-3AD203B41FA5}">
                      <a16:colId xmlns:a16="http://schemas.microsoft.com/office/drawing/2014/main" val="4194687744"/>
                    </a:ext>
                  </a:extLst>
                </a:gridCol>
              </a:tblGrid>
              <a:tr h="16216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bg1">
                              <a:lumMod val="50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Kickoff &amp; Topic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Mar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068284"/>
                  </a:ext>
                </a:extLst>
              </a:tr>
              <a:tr h="16216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bg1">
                              <a:lumMod val="50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NLC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Apr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764899"/>
                  </a:ext>
                </a:extLst>
              </a:tr>
              <a:tr h="1621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NLC/LLLC Market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Jun 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111857"/>
                  </a:ext>
                </a:extLst>
              </a:tr>
              <a:tr h="1621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LED Saturation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Jul 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253658"/>
                  </a:ext>
                </a:extLst>
              </a:tr>
              <a:tr h="1621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>
                              <a:lumMod val="50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Reaching Small Businesses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Sep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410322"/>
                  </a:ext>
                </a:extLst>
              </a:tr>
              <a:tr h="1621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LLLC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Oct 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80707"/>
                  </a:ext>
                </a:extLst>
              </a:tr>
              <a:tr h="1621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/>
                        <a:t>Annual Review &amp; Recap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dirty="0"/>
                        <a:t>Dec 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74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625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15513-3649-C9AB-9B97-86A75E1D1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AA786-A73F-88B7-6EA3-F7072DE2FF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Ed McGlynn</a:t>
            </a:r>
          </a:p>
          <a:p>
            <a:r>
              <a:rPr lang="en-US" dirty="0"/>
              <a:t>Efficient Technology Accelerator (ETA)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A3150E-AEBE-88A0-9FB7-07B6DEC558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5713"/>
            <a:ext cx="508000" cy="365125"/>
          </a:xfrm>
        </p:spPr>
        <p:txBody>
          <a:bodyPr/>
          <a:lstStyle/>
          <a:p>
            <a:fld id="{9F6BE9D6-2AEA-4830-9DC0-68870D768C4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88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ACA7A-1F0B-6A1D-8483-9780B5F9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798989"/>
            <a:ext cx="7049814" cy="1142048"/>
          </a:xfrm>
        </p:spPr>
        <p:txBody>
          <a:bodyPr>
            <a:normAutofit/>
          </a:bodyPr>
          <a:lstStyle/>
          <a:p>
            <a:r>
              <a:rPr lang="en-US" dirty="0"/>
              <a:t>MN ETA – LLLC Initiative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2F8BA3-678A-B98A-CF18-D8DD4D21759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807592" y="5226270"/>
            <a:ext cx="8121650" cy="1219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October 30, 2025</a:t>
            </a:r>
          </a:p>
          <a:p>
            <a:endParaRPr lang="en-US" sz="2000" dirty="0"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9628457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415A-21B2-D533-4BDB-5A634E300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200" b="1" dirty="0"/>
              <a:t>Accelerating adoption of key energy efficient technologies and approaches, together with: </a:t>
            </a:r>
          </a:p>
          <a:p>
            <a:pPr marL="0" indent="0">
              <a:buNone/>
              <a:defRPr/>
            </a:pPr>
            <a:endParaRPr lang="en-US" sz="3200" b="1" dirty="0"/>
          </a:p>
          <a:p>
            <a:r>
              <a:rPr lang="en-US" dirty="0">
                <a:cs typeface="Roboto" panose="02000000000000000000" pitchFamily="2" charset="0"/>
              </a:rPr>
              <a:t>Investor-owned utilities (funders)</a:t>
            </a:r>
          </a:p>
          <a:p>
            <a:r>
              <a:rPr lang="en-US" dirty="0">
                <a:cs typeface="Roboto" panose="02000000000000000000" pitchFamily="2" charset="0"/>
              </a:rPr>
              <a:t>Minnesota Department of Commerce, Division of Energy Resources (administrator)</a:t>
            </a:r>
          </a:p>
          <a:p>
            <a:r>
              <a:rPr lang="en-US" dirty="0">
                <a:cs typeface="Roboto" panose="02000000000000000000" pitchFamily="2" charset="0"/>
              </a:rPr>
              <a:t>Center for Energy and Environment (implementer)</a:t>
            </a:r>
          </a:p>
          <a:p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E26DD61-85EE-CECF-273F-14448B0FA1D3}"/>
              </a:ext>
            </a:extLst>
          </p:cNvPr>
          <p:cNvSpPr txBox="1">
            <a:spLocks/>
          </p:cNvSpPr>
          <p:nvPr/>
        </p:nvSpPr>
        <p:spPr>
          <a:xfrm>
            <a:off x="994300" y="396846"/>
            <a:ext cx="108551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MN’s Efficient Technology 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</a:b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Accelerator (ETA)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132E52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j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498E95-CB2D-CE19-DA72-623C61FB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01959E-DACB-4558-BCA7-71A83C1079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32E52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66181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A9776A-E3D9-3996-BDB5-4BCE5E465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9847" y="0"/>
            <a:ext cx="5282153" cy="685800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D5F5EFAA-5CF9-D2C0-79BD-8A3E2C23BAF7}"/>
              </a:ext>
            </a:extLst>
          </p:cNvPr>
          <p:cNvSpPr/>
          <p:nvPr/>
        </p:nvSpPr>
        <p:spPr>
          <a:xfrm flipH="1">
            <a:off x="7154944" y="3563332"/>
            <a:ext cx="5037056" cy="329466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23EEA6-FE42-E1BA-66DD-38199C8748BE}"/>
              </a:ext>
            </a:extLst>
          </p:cNvPr>
          <p:cNvSpPr txBox="1">
            <a:spLocks/>
          </p:cNvSpPr>
          <p:nvPr/>
        </p:nvSpPr>
        <p:spPr>
          <a:xfrm>
            <a:off x="652099" y="456103"/>
            <a:ext cx="684968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The LLLC Initiative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8FD2FD-40C9-7BB9-75B8-D3AF18FA506D}"/>
              </a:ext>
            </a:extLst>
          </p:cNvPr>
          <p:cNvSpPr txBox="1">
            <a:spLocks/>
          </p:cNvSpPr>
          <p:nvPr/>
        </p:nvSpPr>
        <p:spPr>
          <a:xfrm>
            <a:off x="652099" y="1391058"/>
            <a:ext cx="6187173" cy="461965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Market transformation focus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Strives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to advance the adoption of LLLC systems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Compliments utility efficiency programs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32E52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Aims to have LLLC systems become standard practice for commercial buildings in Minnesota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32E52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CC13E-DF8E-7F76-587E-3B4554E6D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0923" y="5528549"/>
            <a:ext cx="2370889" cy="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5690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DLC Colors">
      <a:dk1>
        <a:srgbClr val="3F3F3F"/>
      </a:dk1>
      <a:lt1>
        <a:sysClr val="window" lastClr="FFFFFF"/>
      </a:lt1>
      <a:dk2>
        <a:srgbClr val="595959"/>
      </a:dk2>
      <a:lt2>
        <a:srgbClr val="FFC20E"/>
      </a:lt2>
      <a:accent1>
        <a:srgbClr val="2169AD"/>
      </a:accent1>
      <a:accent2>
        <a:srgbClr val="30AE4C"/>
      </a:accent2>
      <a:accent3>
        <a:srgbClr val="4FC6E0"/>
      </a:accent3>
      <a:accent4>
        <a:srgbClr val="97CB59"/>
      </a:accent4>
      <a:accent5>
        <a:srgbClr val="FFC000"/>
      </a:accent5>
      <a:accent6>
        <a:srgbClr val="091823"/>
      </a:accent6>
      <a:hlink>
        <a:srgbClr val="2169AD"/>
      </a:hlink>
      <a:folHlink>
        <a:srgbClr val="0F263C"/>
      </a:folHlink>
    </a:clrScheme>
    <a:fontScheme name="DLC Fonts 2020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LC_Powerpoint_Template_Widescreen_2025-NEW-July 2025" id="{DD0E0A74-5494-460B-B6B3-BF033AD65E39}" vid="{8A9DF4D5-8340-4292-A9B8-4C527FA319D5}"/>
    </a:ext>
  </a:extLst>
</a:theme>
</file>

<file path=ppt/theme/theme2.xml><?xml version="1.0" encoding="utf-8"?>
<a:theme xmlns:a="http://schemas.openxmlformats.org/drawingml/2006/main" name="1_Office Theme">
  <a:themeElements>
    <a:clrScheme name="NEEA CorpCom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EA_PPT-Template-2024-NEWEST" id="{EA77786D-9BAD-406D-B200-963EDD451DBC}" vid="{CBC3A1C5-54AA-47D1-9424-F47AED74F2D0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rgbClr val="132E52"/>
      </a:dk1>
      <a:lt1>
        <a:sysClr val="window" lastClr="FFFFFF"/>
      </a:lt1>
      <a:dk2>
        <a:srgbClr val="132E52"/>
      </a:dk2>
      <a:lt2>
        <a:srgbClr val="FFFFFF"/>
      </a:lt2>
      <a:accent1>
        <a:srgbClr val="2C77BD"/>
      </a:accent1>
      <a:accent2>
        <a:srgbClr val="FEBD3E"/>
      </a:accent2>
      <a:accent3>
        <a:srgbClr val="A4CF59"/>
      </a:accent3>
      <a:accent4>
        <a:srgbClr val="132E52"/>
      </a:accent4>
      <a:accent5>
        <a:srgbClr val="F47920"/>
      </a:accent5>
      <a:accent6>
        <a:srgbClr val="7A2774"/>
      </a:accent6>
      <a:hlink>
        <a:srgbClr val="132E52"/>
      </a:hlink>
      <a:folHlink>
        <a:srgbClr val="E83E2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ustom 1">
      <a:dk1>
        <a:srgbClr val="132E52"/>
      </a:dk1>
      <a:lt1>
        <a:sysClr val="window" lastClr="FFFFFF"/>
      </a:lt1>
      <a:dk2>
        <a:srgbClr val="132E52"/>
      </a:dk2>
      <a:lt2>
        <a:srgbClr val="FFFFFF"/>
      </a:lt2>
      <a:accent1>
        <a:srgbClr val="2C77BD"/>
      </a:accent1>
      <a:accent2>
        <a:srgbClr val="FEBD3E"/>
      </a:accent2>
      <a:accent3>
        <a:srgbClr val="A4CF59"/>
      </a:accent3>
      <a:accent4>
        <a:srgbClr val="132E52"/>
      </a:accent4>
      <a:accent5>
        <a:srgbClr val="F47920"/>
      </a:accent5>
      <a:accent6>
        <a:srgbClr val="7A2774"/>
      </a:accent6>
      <a:hlink>
        <a:srgbClr val="132E52"/>
      </a:hlink>
      <a:folHlink>
        <a:srgbClr val="E83E2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8">
    <a:dk1>
      <a:srgbClr val="57585B"/>
    </a:dk1>
    <a:lt1>
      <a:srgbClr val="FFFFFF"/>
    </a:lt1>
    <a:dk2>
      <a:srgbClr val="0583C5"/>
    </a:dk2>
    <a:lt2>
      <a:srgbClr val="FEFFFF"/>
    </a:lt2>
    <a:accent1>
      <a:srgbClr val="11A9E3"/>
    </a:accent1>
    <a:accent2>
      <a:srgbClr val="8CC646"/>
    </a:accent2>
    <a:accent3>
      <a:srgbClr val="F36C20"/>
    </a:accent3>
    <a:accent4>
      <a:srgbClr val="FABC2B"/>
    </a:accent4>
    <a:accent5>
      <a:srgbClr val="46408A"/>
    </a:accent5>
    <a:accent6>
      <a:srgbClr val="123459"/>
    </a:accent6>
    <a:hlink>
      <a:srgbClr val="0000FF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8">
    <a:dk1>
      <a:srgbClr val="57585B"/>
    </a:dk1>
    <a:lt1>
      <a:srgbClr val="FFFFFF"/>
    </a:lt1>
    <a:dk2>
      <a:srgbClr val="0583C5"/>
    </a:dk2>
    <a:lt2>
      <a:srgbClr val="FEFFFF"/>
    </a:lt2>
    <a:accent1>
      <a:srgbClr val="11A9E3"/>
    </a:accent1>
    <a:accent2>
      <a:srgbClr val="8CC646"/>
    </a:accent2>
    <a:accent3>
      <a:srgbClr val="F36C20"/>
    </a:accent3>
    <a:accent4>
      <a:srgbClr val="FABC2B"/>
    </a:accent4>
    <a:accent5>
      <a:srgbClr val="46408A"/>
    </a:accent5>
    <a:accent6>
      <a:srgbClr val="123459"/>
    </a:accent6>
    <a:hlink>
      <a:srgbClr val="0000FF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8">
    <a:dk1>
      <a:srgbClr val="57585B"/>
    </a:dk1>
    <a:lt1>
      <a:srgbClr val="FFFFFF"/>
    </a:lt1>
    <a:dk2>
      <a:srgbClr val="0583C5"/>
    </a:dk2>
    <a:lt2>
      <a:srgbClr val="FEFFFF"/>
    </a:lt2>
    <a:accent1>
      <a:srgbClr val="11A9E3"/>
    </a:accent1>
    <a:accent2>
      <a:srgbClr val="8CC646"/>
    </a:accent2>
    <a:accent3>
      <a:srgbClr val="F36C20"/>
    </a:accent3>
    <a:accent4>
      <a:srgbClr val="FABC2B"/>
    </a:accent4>
    <a:accent5>
      <a:srgbClr val="46408A"/>
    </a:accent5>
    <a:accent6>
      <a:srgbClr val="123459"/>
    </a:accent6>
    <a:hlink>
      <a:srgbClr val="0000FF"/>
    </a:hlink>
    <a:folHlink>
      <a:srgbClr val="80008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58427FD0CC4444B87AB1CF5C8D52EB" ma:contentTypeVersion="18" ma:contentTypeDescription="Create a new document." ma:contentTypeScope="" ma:versionID="32dbf7a0f17796f9da56b6408b8a9ae1">
  <xsd:schema xmlns:xsd="http://www.w3.org/2001/XMLSchema" xmlns:xs="http://www.w3.org/2001/XMLSchema" xmlns:p="http://schemas.microsoft.com/office/2006/metadata/properties" xmlns:ns2="173c2605-4b7d-457e-8dba-1d57dca954fb" xmlns:ns3="2546f5b2-04f2-4a0e-9993-466f4f9aad71" targetNamespace="http://schemas.microsoft.com/office/2006/metadata/properties" ma:root="true" ma:fieldsID="b86024cd66901b11a44ef487c32ad869" ns2:_="" ns3:_="">
    <xsd:import namespace="173c2605-4b7d-457e-8dba-1d57dca954fb"/>
    <xsd:import namespace="2546f5b2-04f2-4a0e-9993-466f4f9aad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3c2605-4b7d-457e-8dba-1d57dca954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e670ea6-2f79-449f-ac2a-ce9deb4e7c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6f5b2-04f2-4a0e-9993-466f4f9aad7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54d66dc-3591-49a4-96e5-0b2840783e5f}" ma:internalName="TaxCatchAll" ma:showField="CatchAllData" ma:web="2546f5b2-04f2-4a0e-9993-466f4f9aad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46f5b2-04f2-4a0e-9993-466f4f9aad71" xsi:nil="true"/>
    <lcf76f155ced4ddcb4097134ff3c332f xmlns="173c2605-4b7d-457e-8dba-1d57dca954f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EFBD312-4AA5-42B4-A79E-459CD1C6D0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3C8406-C526-47DF-B0BB-8963B9C609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3c2605-4b7d-457e-8dba-1d57dca954fb"/>
    <ds:schemaRef ds:uri="2546f5b2-04f2-4a0e-9993-466f4f9aad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5862D7-9EE7-4426-92C6-9F5735DF86A9}">
  <ds:schemaRefs>
    <ds:schemaRef ds:uri="http://schemas.microsoft.com/office/2006/metadata/properties"/>
    <ds:schemaRef ds:uri="http://schemas.microsoft.com/office/infopath/2007/PartnerControls"/>
    <ds:schemaRef ds:uri="2546f5b2-04f2-4a0e-9993-466f4f9aad71"/>
    <ds:schemaRef ds:uri="173c2605-4b7d-457e-8dba-1d57dca954f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Program Planning Working Group_Reaching Small Business_Sep 4 2025</Template>
  <TotalTime>4451</TotalTime>
  <Words>2578</Words>
  <Application>Microsoft Office PowerPoint</Application>
  <PresentationFormat>Widescreen</PresentationFormat>
  <Paragraphs>439</Paragraphs>
  <Slides>51</Slides>
  <Notes>20</Notes>
  <HiddenSlides>2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Office Theme</vt:lpstr>
      <vt:lpstr>1_Office Theme</vt:lpstr>
      <vt:lpstr>2_Office Theme</vt:lpstr>
      <vt:lpstr>3_Office Theme</vt:lpstr>
      <vt:lpstr>LLLC Implementation</vt:lpstr>
      <vt:lpstr>PowerPoint Presentation</vt:lpstr>
      <vt:lpstr>Happy Halloween!</vt:lpstr>
      <vt:lpstr>LLLC Implementation</vt:lpstr>
      <vt:lpstr>Control Categories in SSL v6.0</vt:lpstr>
      <vt:lpstr>PowerPoint Presentation</vt:lpstr>
      <vt:lpstr>MN ETA – LLLC Initiative</vt:lpstr>
      <vt:lpstr>PowerPoint Presentation</vt:lpstr>
      <vt:lpstr>PowerPoint Presentation</vt:lpstr>
      <vt:lpstr>PowerPoint Presentation</vt:lpstr>
      <vt:lpstr>Market Support Strategies</vt:lpstr>
      <vt:lpstr>How We’re Different From Utility Programs</vt:lpstr>
      <vt:lpstr>Progress and Looking Ahead</vt:lpstr>
      <vt:lpstr>2024 Recap</vt:lpstr>
      <vt:lpstr>2025 Focus</vt:lpstr>
      <vt:lpstr>Results to Date 2025</vt:lpstr>
      <vt:lpstr>Results to Date 2025</vt:lpstr>
      <vt:lpstr>LLLC Initiative – Looking Ahead</vt:lpstr>
      <vt:lpstr>Lessons Learned &amp; Challenges</vt:lpstr>
      <vt:lpstr>PowerPoint Presentation</vt:lpstr>
      <vt:lpstr>PowerPoint Presentation</vt:lpstr>
      <vt:lpstr>PowerPoint Presentation</vt:lpstr>
      <vt:lpstr>PowerPoint Presentation</vt:lpstr>
      <vt:lpstr> Who is NEEA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Karla Winter</dc:creator>
  <cp:lastModifiedBy>Dan Mellinger</cp:lastModifiedBy>
  <cp:revision>134</cp:revision>
  <dcterms:created xsi:type="dcterms:W3CDTF">2025-08-22T18:12:02Z</dcterms:created>
  <dcterms:modified xsi:type="dcterms:W3CDTF">2025-10-30T16:22:32Z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0x010100A558427FD0CC4444B87AB1CF5C8D52EB</vt:lpwstr>
  </property>
  <property fmtid="{D5CDD505-2E9C-101B-9397-08002B2CF9AE}" pid="3" name="MediaServiceImageTags">
    <vt:lpwstr/>
  </property>
</Properties>
</file>