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4" r:id="rId4"/>
  </p:sldMasterIdLst>
  <p:notesMasterIdLst>
    <p:notesMasterId r:id="rId47"/>
  </p:notesMasterIdLst>
  <p:handoutMasterIdLst>
    <p:handoutMasterId r:id="rId48"/>
  </p:handoutMasterIdLst>
  <p:sldIdLst>
    <p:sldId id="408" r:id="rId5"/>
    <p:sldId id="343" r:id="rId6"/>
    <p:sldId id="347" r:id="rId7"/>
    <p:sldId id="348" r:id="rId8"/>
    <p:sldId id="317" r:id="rId9"/>
    <p:sldId id="345" r:id="rId10"/>
    <p:sldId id="371" r:id="rId11"/>
    <p:sldId id="372" r:id="rId12"/>
    <p:sldId id="373" r:id="rId13"/>
    <p:sldId id="377" r:id="rId14"/>
    <p:sldId id="376" r:id="rId15"/>
    <p:sldId id="378" r:id="rId16"/>
    <p:sldId id="393" r:id="rId17"/>
    <p:sldId id="380" r:id="rId18"/>
    <p:sldId id="394" r:id="rId19"/>
    <p:sldId id="386" r:id="rId20"/>
    <p:sldId id="381" r:id="rId21"/>
    <p:sldId id="390" r:id="rId22"/>
    <p:sldId id="374" r:id="rId23"/>
    <p:sldId id="382" r:id="rId24"/>
    <p:sldId id="387" r:id="rId25"/>
    <p:sldId id="389" r:id="rId26"/>
    <p:sldId id="395" r:id="rId27"/>
    <p:sldId id="413" r:id="rId28"/>
    <p:sldId id="388" r:id="rId29"/>
    <p:sldId id="383" r:id="rId30"/>
    <p:sldId id="391" r:id="rId31"/>
    <p:sldId id="397" r:id="rId32"/>
    <p:sldId id="384" r:id="rId33"/>
    <p:sldId id="392" r:id="rId34"/>
    <p:sldId id="398" r:id="rId35"/>
    <p:sldId id="399" r:id="rId36"/>
    <p:sldId id="385" r:id="rId37"/>
    <p:sldId id="401" r:id="rId38"/>
    <p:sldId id="405" r:id="rId39"/>
    <p:sldId id="406" r:id="rId40"/>
    <p:sldId id="407" r:id="rId41"/>
    <p:sldId id="409" r:id="rId42"/>
    <p:sldId id="414" r:id="rId43"/>
    <p:sldId id="411" r:id="rId44"/>
    <p:sldId id="403" r:id="rId45"/>
    <p:sldId id="412"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1C5EA70-B630-4332-A206-94D7EE14A7E2}">
          <p14:sldIdLst>
            <p14:sldId id="408"/>
            <p14:sldId id="343"/>
            <p14:sldId id="347"/>
            <p14:sldId id="348"/>
            <p14:sldId id="317"/>
            <p14:sldId id="345"/>
            <p14:sldId id="371"/>
            <p14:sldId id="372"/>
            <p14:sldId id="373"/>
            <p14:sldId id="377"/>
            <p14:sldId id="376"/>
            <p14:sldId id="378"/>
            <p14:sldId id="393"/>
            <p14:sldId id="380"/>
            <p14:sldId id="394"/>
            <p14:sldId id="386"/>
            <p14:sldId id="381"/>
            <p14:sldId id="390"/>
            <p14:sldId id="374"/>
            <p14:sldId id="382"/>
            <p14:sldId id="387"/>
            <p14:sldId id="389"/>
            <p14:sldId id="395"/>
            <p14:sldId id="413"/>
            <p14:sldId id="388"/>
            <p14:sldId id="383"/>
            <p14:sldId id="391"/>
            <p14:sldId id="397"/>
            <p14:sldId id="384"/>
            <p14:sldId id="392"/>
            <p14:sldId id="398"/>
            <p14:sldId id="399"/>
            <p14:sldId id="385"/>
            <p14:sldId id="401"/>
            <p14:sldId id="405"/>
            <p14:sldId id="406"/>
            <p14:sldId id="407"/>
            <p14:sldId id="409"/>
            <p14:sldId id="414"/>
            <p14:sldId id="411"/>
            <p14:sldId id="403"/>
            <p14:sldId id="41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ao-Jung Wen" initials="YJW" lastIdx="21" clrIdx="0">
    <p:extLst>
      <p:ext uri="{19B8F6BF-5375-455C-9EA6-DF929625EA0E}">
        <p15:presenceInfo xmlns:p15="http://schemas.microsoft.com/office/powerpoint/2012/main" userId="Yao-Jung Wen" providerId="None"/>
      </p:ext>
    </p:extLst>
  </p:cmAuthor>
  <p:cmAuthor id="2" name="Emily Kehmeier" initials="EK" lastIdx="7" clrIdx="1">
    <p:extLst>
      <p:ext uri="{19B8F6BF-5375-455C-9EA6-DF929625EA0E}">
        <p15:presenceInfo xmlns:p15="http://schemas.microsoft.com/office/powerpoint/2012/main" userId="S::ekehmeier@energy-solution.com::2a15523d-f53c-430a-9538-515b5c9e06c1" providerId="AD"/>
      </p:ext>
    </p:extLst>
  </p:cmAuthor>
  <p:cmAuthor id="3" name="Teddy Kisch" initials="TK" lastIdx="2" clrIdx="2">
    <p:extLst>
      <p:ext uri="{19B8F6BF-5375-455C-9EA6-DF929625EA0E}">
        <p15:presenceInfo xmlns:p15="http://schemas.microsoft.com/office/powerpoint/2012/main" userId="S::tkisch@energy-solution.com::f3bc5f7f-4c78-4856-af3f-5ff64096594c" providerId="AD"/>
      </p:ext>
    </p:extLst>
  </p:cmAuthor>
  <p:cmAuthor id="4" name="Bagwat Mohan" initials="BM" lastIdx="4" clrIdx="3">
    <p:extLst>
      <p:ext uri="{19B8F6BF-5375-455C-9EA6-DF929625EA0E}">
        <p15:presenceInfo xmlns:p15="http://schemas.microsoft.com/office/powerpoint/2012/main" userId="Bagwat Moh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8C27"/>
    <a:srgbClr val="4FC6E0"/>
    <a:srgbClr val="59A14F"/>
    <a:srgbClr val="F2902E"/>
    <a:srgbClr val="BAB0AC"/>
    <a:srgbClr val="547EAA"/>
    <a:srgbClr val="688DB4"/>
    <a:srgbClr val="6D6D6D"/>
    <a:srgbClr val="73A734"/>
    <a:srgbClr val="8B8B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D53294-DCD6-4F35-B7FC-99A27C292EF4}" v="20" dt="2025-02-22T01:44:43.709"/>
  </p1510:revLst>
</p1510:revInfo>
</file>

<file path=ppt/tableStyles.xml><?xml version="1.0" encoding="utf-8"?>
<a:tblStyleLst xmlns:a="http://schemas.openxmlformats.org/drawingml/2006/main" def="{5C22544A-7EE6-4342-B048-85BDC9FD1C3A}">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209" autoAdjust="0"/>
  </p:normalViewPr>
  <p:slideViewPr>
    <p:cSldViewPr snapToGrid="0">
      <p:cViewPr varScale="1">
        <p:scale>
          <a:sx n="96" d="100"/>
          <a:sy n="96" d="100"/>
        </p:scale>
        <p:origin x="1032" y="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ao-Jung Wen" userId="c6792e87-1571-4d2a-b48c-36efa2d60c4b" providerId="ADAL" clId="{15D53294-DCD6-4F35-B7FC-99A27C292EF4}"/>
    <pc:docChg chg="undo custSel addSld delSld modSld modSection">
      <pc:chgData name="Yao-Jung Wen" userId="c6792e87-1571-4d2a-b48c-36efa2d60c4b" providerId="ADAL" clId="{15D53294-DCD6-4F35-B7FC-99A27C292EF4}" dt="2025-02-22T01:44:46.567" v="1052" actId="47"/>
      <pc:docMkLst>
        <pc:docMk/>
      </pc:docMkLst>
      <pc:sldChg chg="del">
        <pc:chgData name="Yao-Jung Wen" userId="c6792e87-1571-4d2a-b48c-36efa2d60c4b" providerId="ADAL" clId="{15D53294-DCD6-4F35-B7FC-99A27C292EF4}" dt="2025-02-05T06:13:17.699" v="1" actId="47"/>
        <pc:sldMkLst>
          <pc:docMk/>
          <pc:sldMk cId="1065343168" sldId="268"/>
        </pc:sldMkLst>
      </pc:sldChg>
      <pc:sldChg chg="modNotesTx">
        <pc:chgData name="Yao-Jung Wen" userId="c6792e87-1571-4d2a-b48c-36efa2d60c4b" providerId="ADAL" clId="{15D53294-DCD6-4F35-B7FC-99A27C292EF4}" dt="2025-02-22T01:37:27.782" v="958" actId="20577"/>
        <pc:sldMkLst>
          <pc:docMk/>
          <pc:sldMk cId="740565484" sldId="317"/>
        </pc:sldMkLst>
      </pc:sldChg>
      <pc:sldChg chg="modNotesTx">
        <pc:chgData name="Yao-Jung Wen" userId="c6792e87-1571-4d2a-b48c-36efa2d60c4b" providerId="ADAL" clId="{15D53294-DCD6-4F35-B7FC-99A27C292EF4}" dt="2025-02-22T01:29:24.701" v="466" actId="20577"/>
        <pc:sldMkLst>
          <pc:docMk/>
          <pc:sldMk cId="1308000731" sldId="345"/>
        </pc:sldMkLst>
      </pc:sldChg>
      <pc:sldChg chg="modNotesTx">
        <pc:chgData name="Yao-Jung Wen" userId="c6792e87-1571-4d2a-b48c-36efa2d60c4b" providerId="ADAL" clId="{15D53294-DCD6-4F35-B7FC-99A27C292EF4}" dt="2025-02-22T01:31:20.535" v="563" actId="20577"/>
        <pc:sldMkLst>
          <pc:docMk/>
          <pc:sldMk cId="1493072291" sldId="348"/>
        </pc:sldMkLst>
      </pc:sldChg>
      <pc:sldChg chg="del">
        <pc:chgData name="Yao-Jung Wen" userId="c6792e87-1571-4d2a-b48c-36efa2d60c4b" providerId="ADAL" clId="{15D53294-DCD6-4F35-B7FC-99A27C292EF4}" dt="2025-02-22T01:34:08.292" v="615" actId="47"/>
        <pc:sldMkLst>
          <pc:docMk/>
          <pc:sldMk cId="1637811882" sldId="366"/>
        </pc:sldMkLst>
      </pc:sldChg>
      <pc:sldChg chg="del">
        <pc:chgData name="Yao-Jung Wen" userId="c6792e87-1571-4d2a-b48c-36efa2d60c4b" providerId="ADAL" clId="{15D53294-DCD6-4F35-B7FC-99A27C292EF4}" dt="2025-02-22T01:34:16.552" v="617" actId="47"/>
        <pc:sldMkLst>
          <pc:docMk/>
          <pc:sldMk cId="2331214670" sldId="368"/>
        </pc:sldMkLst>
      </pc:sldChg>
      <pc:sldChg chg="modNotesTx">
        <pc:chgData name="Yao-Jung Wen" userId="c6792e87-1571-4d2a-b48c-36efa2d60c4b" providerId="ADAL" clId="{15D53294-DCD6-4F35-B7FC-99A27C292EF4}" dt="2025-02-22T01:30:15.395" v="467"/>
        <pc:sldMkLst>
          <pc:docMk/>
          <pc:sldMk cId="622455379" sldId="372"/>
        </pc:sldMkLst>
      </pc:sldChg>
      <pc:sldChg chg="modNotesTx">
        <pc:chgData name="Yao-Jung Wen" userId="c6792e87-1571-4d2a-b48c-36efa2d60c4b" providerId="ADAL" clId="{15D53294-DCD6-4F35-B7FC-99A27C292EF4}" dt="2025-02-22T01:37:43.085" v="990" actId="20577"/>
        <pc:sldMkLst>
          <pc:docMk/>
          <pc:sldMk cId="1543849448" sldId="373"/>
        </pc:sldMkLst>
      </pc:sldChg>
      <pc:sldChg chg="modSp mod">
        <pc:chgData name="Yao-Jung Wen" userId="c6792e87-1571-4d2a-b48c-36efa2d60c4b" providerId="ADAL" clId="{15D53294-DCD6-4F35-B7FC-99A27C292EF4}" dt="2025-02-05T06:17:15.132" v="11" actId="20577"/>
        <pc:sldMkLst>
          <pc:docMk/>
          <pc:sldMk cId="1617934497" sldId="376"/>
        </pc:sldMkLst>
        <pc:spChg chg="mod">
          <ac:chgData name="Yao-Jung Wen" userId="c6792e87-1571-4d2a-b48c-36efa2d60c4b" providerId="ADAL" clId="{15D53294-DCD6-4F35-B7FC-99A27C292EF4}" dt="2025-02-05T06:17:15.132" v="11" actId="20577"/>
          <ac:spMkLst>
            <pc:docMk/>
            <pc:sldMk cId="1617934497" sldId="376"/>
            <ac:spMk id="3" creationId="{8E58D5F7-4DF9-FB47-F55F-597B3A468E4E}"/>
          </ac:spMkLst>
        </pc:spChg>
      </pc:sldChg>
      <pc:sldChg chg="modNotesTx">
        <pc:chgData name="Yao-Jung Wen" userId="c6792e87-1571-4d2a-b48c-36efa2d60c4b" providerId="ADAL" clId="{15D53294-DCD6-4F35-B7FC-99A27C292EF4}" dt="2025-02-22T01:37:50.377" v="1021" actId="20577"/>
        <pc:sldMkLst>
          <pc:docMk/>
          <pc:sldMk cId="761603944" sldId="377"/>
        </pc:sldMkLst>
      </pc:sldChg>
      <pc:sldChg chg="modNotesTx">
        <pc:chgData name="Yao-Jung Wen" userId="c6792e87-1571-4d2a-b48c-36efa2d60c4b" providerId="ADAL" clId="{15D53294-DCD6-4F35-B7FC-99A27C292EF4}" dt="2025-02-22T01:31:55.867" v="591" actId="20577"/>
        <pc:sldMkLst>
          <pc:docMk/>
          <pc:sldMk cId="1878597871" sldId="384"/>
        </pc:sldMkLst>
      </pc:sldChg>
      <pc:sldChg chg="modSp mod">
        <pc:chgData name="Yao-Jung Wen" userId="c6792e87-1571-4d2a-b48c-36efa2d60c4b" providerId="ADAL" clId="{15D53294-DCD6-4F35-B7FC-99A27C292EF4}" dt="2025-02-05T07:01:46.638" v="239" actId="1035"/>
        <pc:sldMkLst>
          <pc:docMk/>
          <pc:sldMk cId="1405596481" sldId="388"/>
        </pc:sldMkLst>
        <pc:spChg chg="mod">
          <ac:chgData name="Yao-Jung Wen" userId="c6792e87-1571-4d2a-b48c-36efa2d60c4b" providerId="ADAL" clId="{15D53294-DCD6-4F35-B7FC-99A27C292EF4}" dt="2025-02-05T06:51:48.805" v="189" actId="20577"/>
          <ac:spMkLst>
            <pc:docMk/>
            <pc:sldMk cId="1405596481" sldId="388"/>
            <ac:spMk id="3" creationId="{32298544-90C3-A0AC-9AF7-94A22DD79E9E}"/>
          </ac:spMkLst>
        </pc:spChg>
        <pc:spChg chg="mod">
          <ac:chgData name="Yao-Jung Wen" userId="c6792e87-1571-4d2a-b48c-36efa2d60c4b" providerId="ADAL" clId="{15D53294-DCD6-4F35-B7FC-99A27C292EF4}" dt="2025-02-05T07:01:46.638" v="239" actId="1035"/>
          <ac:spMkLst>
            <pc:docMk/>
            <pc:sldMk cId="1405596481" sldId="388"/>
            <ac:spMk id="6" creationId="{2B483A9D-65FC-4E7C-E3CA-A20ACD4C61F6}"/>
          </ac:spMkLst>
        </pc:spChg>
        <pc:graphicFrameChg chg="mod modGraphic">
          <ac:chgData name="Yao-Jung Wen" userId="c6792e87-1571-4d2a-b48c-36efa2d60c4b" providerId="ADAL" clId="{15D53294-DCD6-4F35-B7FC-99A27C292EF4}" dt="2025-02-05T07:01:38.751" v="227" actId="1076"/>
          <ac:graphicFrameMkLst>
            <pc:docMk/>
            <pc:sldMk cId="1405596481" sldId="388"/>
            <ac:graphicFrameMk id="8" creationId="{857C628C-040F-AA07-4D29-1ABB2EA31E31}"/>
          </ac:graphicFrameMkLst>
        </pc:graphicFrameChg>
      </pc:sldChg>
      <pc:sldChg chg="modSp mod">
        <pc:chgData name="Yao-Jung Wen" userId="c6792e87-1571-4d2a-b48c-36efa2d60c4b" providerId="ADAL" clId="{15D53294-DCD6-4F35-B7FC-99A27C292EF4}" dt="2025-02-05T06:29:28.393" v="113" actId="20577"/>
        <pc:sldMkLst>
          <pc:docMk/>
          <pc:sldMk cId="1704902626" sldId="395"/>
        </pc:sldMkLst>
        <pc:spChg chg="mod">
          <ac:chgData name="Yao-Jung Wen" userId="c6792e87-1571-4d2a-b48c-36efa2d60c4b" providerId="ADAL" clId="{15D53294-DCD6-4F35-B7FC-99A27C292EF4}" dt="2025-02-05T06:29:28.393" v="113" actId="20577"/>
          <ac:spMkLst>
            <pc:docMk/>
            <pc:sldMk cId="1704902626" sldId="395"/>
            <ac:spMk id="3" creationId="{95410E17-1F2C-1B49-EE24-B0AEAF4574F7}"/>
          </ac:spMkLst>
        </pc:spChg>
      </pc:sldChg>
      <pc:sldChg chg="del">
        <pc:chgData name="Yao-Jung Wen" userId="c6792e87-1571-4d2a-b48c-36efa2d60c4b" providerId="ADAL" clId="{15D53294-DCD6-4F35-B7FC-99A27C292EF4}" dt="2025-02-22T01:34:15.835" v="616" actId="47"/>
        <pc:sldMkLst>
          <pc:docMk/>
          <pc:sldMk cId="4077108052" sldId="396"/>
        </pc:sldMkLst>
      </pc:sldChg>
      <pc:sldChg chg="modSp mod">
        <pc:chgData name="Yao-Jung Wen" userId="c6792e87-1571-4d2a-b48c-36efa2d60c4b" providerId="ADAL" clId="{15D53294-DCD6-4F35-B7FC-99A27C292EF4}" dt="2025-02-05T06:54:52.097" v="195" actId="20577"/>
        <pc:sldMkLst>
          <pc:docMk/>
          <pc:sldMk cId="3090905129" sldId="399"/>
        </pc:sldMkLst>
        <pc:spChg chg="mod">
          <ac:chgData name="Yao-Jung Wen" userId="c6792e87-1571-4d2a-b48c-36efa2d60c4b" providerId="ADAL" clId="{15D53294-DCD6-4F35-B7FC-99A27C292EF4}" dt="2025-02-05T06:54:52.097" v="195" actId="20577"/>
          <ac:spMkLst>
            <pc:docMk/>
            <pc:sldMk cId="3090905129" sldId="399"/>
            <ac:spMk id="8" creationId="{E0C1628B-D56C-9862-4A33-005FE2C6D69E}"/>
          </ac:spMkLst>
        </pc:spChg>
      </pc:sldChg>
      <pc:sldChg chg="del">
        <pc:chgData name="Yao-Jung Wen" userId="c6792e87-1571-4d2a-b48c-36efa2d60c4b" providerId="ADAL" clId="{15D53294-DCD6-4F35-B7FC-99A27C292EF4}" dt="2025-02-05T07:03:40.149" v="241" actId="47"/>
        <pc:sldMkLst>
          <pc:docMk/>
          <pc:sldMk cId="2843247707" sldId="402"/>
        </pc:sldMkLst>
      </pc:sldChg>
      <pc:sldChg chg="del">
        <pc:chgData name="Yao-Jung Wen" userId="c6792e87-1571-4d2a-b48c-36efa2d60c4b" providerId="ADAL" clId="{15D53294-DCD6-4F35-B7FC-99A27C292EF4}" dt="2025-02-05T07:06:25.540" v="247" actId="47"/>
        <pc:sldMkLst>
          <pc:docMk/>
          <pc:sldMk cId="411486590" sldId="404"/>
        </pc:sldMkLst>
      </pc:sldChg>
      <pc:sldChg chg="modNotesTx">
        <pc:chgData name="Yao-Jung Wen" userId="c6792e87-1571-4d2a-b48c-36efa2d60c4b" providerId="ADAL" clId="{15D53294-DCD6-4F35-B7FC-99A27C292EF4}" dt="2025-02-22T01:38:10.735" v="1050" actId="20577"/>
        <pc:sldMkLst>
          <pc:docMk/>
          <pc:sldMk cId="1682808712" sldId="405"/>
        </pc:sldMkLst>
      </pc:sldChg>
      <pc:sldChg chg="modSp mod modNotesTx">
        <pc:chgData name="Yao-Jung Wen" userId="c6792e87-1571-4d2a-b48c-36efa2d60c4b" providerId="ADAL" clId="{15D53294-DCD6-4F35-B7FC-99A27C292EF4}" dt="2025-02-22T01:33:43.540" v="613" actId="20577"/>
        <pc:sldMkLst>
          <pc:docMk/>
          <pc:sldMk cId="66538258" sldId="406"/>
        </pc:sldMkLst>
        <pc:graphicFrameChg chg="mod modGraphic">
          <ac:chgData name="Yao-Jung Wen" userId="c6792e87-1571-4d2a-b48c-36efa2d60c4b" providerId="ADAL" clId="{15D53294-DCD6-4F35-B7FC-99A27C292EF4}" dt="2025-02-05T06:57:51.626" v="215" actId="14734"/>
          <ac:graphicFrameMkLst>
            <pc:docMk/>
            <pc:sldMk cId="66538258" sldId="406"/>
            <ac:graphicFrameMk id="5" creationId="{34A1A11A-7555-894C-0A4C-66BC4B231F87}"/>
          </ac:graphicFrameMkLst>
        </pc:graphicFrameChg>
      </pc:sldChg>
      <pc:sldChg chg="add modNotesTx">
        <pc:chgData name="Yao-Jung Wen" userId="c6792e87-1571-4d2a-b48c-36efa2d60c4b" providerId="ADAL" clId="{15D53294-DCD6-4F35-B7FC-99A27C292EF4}" dt="2025-02-22T01:30:36.611" v="482" actId="20577"/>
        <pc:sldMkLst>
          <pc:docMk/>
          <pc:sldMk cId="1316426507" sldId="408"/>
        </pc:sldMkLst>
      </pc:sldChg>
      <pc:sldChg chg="add">
        <pc:chgData name="Yao-Jung Wen" userId="c6792e87-1571-4d2a-b48c-36efa2d60c4b" providerId="ADAL" clId="{15D53294-DCD6-4F35-B7FC-99A27C292EF4}" dt="2025-02-05T07:03:37.351" v="240"/>
        <pc:sldMkLst>
          <pc:docMk/>
          <pc:sldMk cId="1532266498" sldId="409"/>
        </pc:sldMkLst>
      </pc:sldChg>
      <pc:sldChg chg="modSp add del mod">
        <pc:chgData name="Yao-Jung Wen" userId="c6792e87-1571-4d2a-b48c-36efa2d60c4b" providerId="ADAL" clId="{15D53294-DCD6-4F35-B7FC-99A27C292EF4}" dt="2025-02-22T01:44:46.567" v="1052" actId="47"/>
        <pc:sldMkLst>
          <pc:docMk/>
          <pc:sldMk cId="864845734" sldId="410"/>
        </pc:sldMkLst>
        <pc:spChg chg="mod">
          <ac:chgData name="Yao-Jung Wen" userId="c6792e87-1571-4d2a-b48c-36efa2d60c4b" providerId="ADAL" clId="{15D53294-DCD6-4F35-B7FC-99A27C292EF4}" dt="2025-02-07T14:25:17.351" v="358" actId="20577"/>
          <ac:spMkLst>
            <pc:docMk/>
            <pc:sldMk cId="864845734" sldId="410"/>
            <ac:spMk id="3" creationId="{E3436134-9F45-1649-F621-940EA95A7A9C}"/>
          </ac:spMkLst>
        </pc:spChg>
      </pc:sldChg>
      <pc:sldChg chg="add">
        <pc:chgData name="Yao-Jung Wen" userId="c6792e87-1571-4d2a-b48c-36efa2d60c4b" providerId="ADAL" clId="{15D53294-DCD6-4F35-B7FC-99A27C292EF4}" dt="2025-02-05T07:03:37.351" v="240"/>
        <pc:sldMkLst>
          <pc:docMk/>
          <pc:sldMk cId="284246778" sldId="411"/>
        </pc:sldMkLst>
      </pc:sldChg>
      <pc:sldChg chg="delSp modSp add mod">
        <pc:chgData name="Yao-Jung Wen" userId="c6792e87-1571-4d2a-b48c-36efa2d60c4b" providerId="ADAL" clId="{15D53294-DCD6-4F35-B7FC-99A27C292EF4}" dt="2025-02-05T07:08:14.287" v="343" actId="1076"/>
        <pc:sldMkLst>
          <pc:docMk/>
          <pc:sldMk cId="2234038979" sldId="412"/>
        </pc:sldMkLst>
        <pc:spChg chg="mod">
          <ac:chgData name="Yao-Jung Wen" userId="c6792e87-1571-4d2a-b48c-36efa2d60c4b" providerId="ADAL" clId="{15D53294-DCD6-4F35-B7FC-99A27C292EF4}" dt="2025-02-05T07:07:37.179" v="313" actId="1037"/>
          <ac:spMkLst>
            <pc:docMk/>
            <pc:sldMk cId="2234038979" sldId="412"/>
            <ac:spMk id="5" creationId="{E987A6B9-E451-454A-83FA-BC7546D201AF}"/>
          </ac:spMkLst>
        </pc:spChg>
        <pc:spChg chg="mod">
          <ac:chgData name="Yao-Jung Wen" userId="c6792e87-1571-4d2a-b48c-36efa2d60c4b" providerId="ADAL" clId="{15D53294-DCD6-4F35-B7FC-99A27C292EF4}" dt="2025-02-05T07:08:00.446" v="341" actId="1076"/>
          <ac:spMkLst>
            <pc:docMk/>
            <pc:sldMk cId="2234038979" sldId="412"/>
            <ac:spMk id="6" creationId="{023698F8-DDC1-4762-A60B-2CEC34B5E863}"/>
          </ac:spMkLst>
        </pc:spChg>
        <pc:spChg chg="mod">
          <ac:chgData name="Yao-Jung Wen" userId="c6792e87-1571-4d2a-b48c-36efa2d60c4b" providerId="ADAL" clId="{15D53294-DCD6-4F35-B7FC-99A27C292EF4}" dt="2025-02-05T07:08:14.287" v="343" actId="1076"/>
          <ac:spMkLst>
            <pc:docMk/>
            <pc:sldMk cId="2234038979" sldId="412"/>
            <ac:spMk id="7" creationId="{08E51E19-E2B6-4EE4-ABFC-6FC673C9463D}"/>
          </ac:spMkLst>
        </pc:spChg>
        <pc:spChg chg="mod">
          <ac:chgData name="Yao-Jung Wen" userId="c6792e87-1571-4d2a-b48c-36efa2d60c4b" providerId="ADAL" clId="{15D53294-DCD6-4F35-B7FC-99A27C292EF4}" dt="2025-02-05T07:07:42.033" v="314" actId="14100"/>
          <ac:spMkLst>
            <pc:docMk/>
            <pc:sldMk cId="2234038979" sldId="412"/>
            <ac:spMk id="8" creationId="{D621B73D-AB94-4509-BD70-17B409950C15}"/>
          </ac:spMkLst>
        </pc:spChg>
        <pc:spChg chg="mod">
          <ac:chgData name="Yao-Jung Wen" userId="c6792e87-1571-4d2a-b48c-36efa2d60c4b" providerId="ADAL" clId="{15D53294-DCD6-4F35-B7FC-99A27C292EF4}" dt="2025-02-05T07:08:14.287" v="343" actId="1076"/>
          <ac:spMkLst>
            <pc:docMk/>
            <pc:sldMk cId="2234038979" sldId="412"/>
            <ac:spMk id="9" creationId="{2C44A2CB-9618-4AC1-9181-1353D0FF98D0}"/>
          </ac:spMkLst>
        </pc:spChg>
      </pc:sldChg>
      <pc:sldChg chg="add modNotesTx">
        <pc:chgData name="Yao-Jung Wen" userId="c6792e87-1571-4d2a-b48c-36efa2d60c4b" providerId="ADAL" clId="{15D53294-DCD6-4F35-B7FC-99A27C292EF4}" dt="2025-02-22T01:36:05.649" v="923" actId="20577"/>
        <pc:sldMkLst>
          <pc:docMk/>
          <pc:sldMk cId="1009406290" sldId="413"/>
        </pc:sldMkLst>
      </pc:sldChg>
      <pc:sldChg chg="add">
        <pc:chgData name="Yao-Jung Wen" userId="c6792e87-1571-4d2a-b48c-36efa2d60c4b" providerId="ADAL" clId="{15D53294-DCD6-4F35-B7FC-99A27C292EF4}" dt="2025-02-22T01:44:43.706" v="1051"/>
        <pc:sldMkLst>
          <pc:docMk/>
          <pc:sldMk cId="2929595149" sldId="414"/>
        </pc:sldMkLst>
      </pc:sldChg>
    </pc:docChg>
  </pc:docChgLst>
  <pc:docChgLst>
    <pc:chgData name="Yao-Jung Wen" userId="S::ywen@energy-solution.com::c6792e87-1571-4d2a-b48c-36efa2d60c4b" providerId="AD" clId="Web-{FCB05405-06DC-8B52-F72E-15972007D6DE}"/>
    <pc:docChg chg="sldOrd">
      <pc:chgData name="Yao-Jung Wen" userId="S::ywen@energy-solution.com::c6792e87-1571-4d2a-b48c-36efa2d60c4b" providerId="AD" clId="Web-{FCB05405-06DC-8B52-F72E-15972007D6DE}" dt="2025-01-28T06:38:51.082" v="1"/>
      <pc:docMkLst>
        <pc:docMk/>
      </pc:docMkLst>
      <pc:sldChg chg="ord">
        <pc:chgData name="Yao-Jung Wen" userId="S::ywen@energy-solution.com::c6792e87-1571-4d2a-b48c-36efa2d60c4b" providerId="AD" clId="Web-{FCB05405-06DC-8B52-F72E-15972007D6DE}" dt="2025-01-28T06:30:34.470" v="0"/>
        <pc:sldMkLst>
          <pc:docMk/>
          <pc:sldMk cId="3859050932" sldId="343"/>
        </pc:sldMkLst>
      </pc:sldChg>
      <pc:sldChg chg="ord">
        <pc:chgData name="Yao-Jung Wen" userId="S::ywen@energy-solution.com::c6792e87-1571-4d2a-b48c-36efa2d60c4b" providerId="AD" clId="Web-{FCB05405-06DC-8B52-F72E-15972007D6DE}" dt="2025-01-28T06:38:51.082" v="1"/>
        <pc:sldMkLst>
          <pc:docMk/>
          <pc:sldMk cId="1543849448" sldId="373"/>
        </pc:sldMkLst>
      </pc:sldChg>
    </pc:docChg>
  </pc:docChgLst>
  <pc:docChgLst>
    <pc:chgData name="Yao-Jung Wen" userId="c6792e87-1571-4d2a-b48c-36efa2d60c4b" providerId="ADAL" clId="{4080E390-36C3-4F19-89AA-12F4275C3A87}"/>
    <pc:docChg chg="undo redo custSel addSld delSld modSld sldOrd modSection">
      <pc:chgData name="Yao-Jung Wen" userId="c6792e87-1571-4d2a-b48c-36efa2d60c4b" providerId="ADAL" clId="{4080E390-36C3-4F19-89AA-12F4275C3A87}" dt="2024-11-29T17:27:28.067" v="13428" actId="1076"/>
      <pc:docMkLst>
        <pc:docMk/>
      </pc:docMkLst>
      <pc:sldChg chg="modSp mod">
        <pc:chgData name="Yao-Jung Wen" userId="c6792e87-1571-4d2a-b48c-36efa2d60c4b" providerId="ADAL" clId="{4080E390-36C3-4F19-89AA-12F4275C3A87}" dt="2024-11-27T23:50:21.889" v="105" actId="20577"/>
        <pc:sldMkLst>
          <pc:docMk/>
          <pc:sldMk cId="1065343168" sldId="268"/>
        </pc:sldMkLst>
      </pc:sldChg>
      <pc:sldChg chg="del">
        <pc:chgData name="Yao-Jung Wen" userId="c6792e87-1571-4d2a-b48c-36efa2d60c4b" providerId="ADAL" clId="{4080E390-36C3-4F19-89AA-12F4275C3A87}" dt="2024-11-29T17:18:42.936" v="13077" actId="47"/>
        <pc:sldMkLst>
          <pc:docMk/>
          <pc:sldMk cId="0" sldId="275"/>
        </pc:sldMkLst>
      </pc:sldChg>
      <pc:sldChg chg="del">
        <pc:chgData name="Yao-Jung Wen" userId="c6792e87-1571-4d2a-b48c-36efa2d60c4b" providerId="ADAL" clId="{4080E390-36C3-4F19-89AA-12F4275C3A87}" dt="2024-11-29T17:18:42.936" v="13077" actId="47"/>
        <pc:sldMkLst>
          <pc:docMk/>
          <pc:sldMk cId="0" sldId="280"/>
        </pc:sldMkLst>
      </pc:sldChg>
      <pc:sldChg chg="del">
        <pc:chgData name="Yao-Jung Wen" userId="c6792e87-1571-4d2a-b48c-36efa2d60c4b" providerId="ADAL" clId="{4080E390-36C3-4F19-89AA-12F4275C3A87}" dt="2024-11-29T17:18:42.936" v="13077" actId="47"/>
        <pc:sldMkLst>
          <pc:docMk/>
          <pc:sldMk cId="0" sldId="281"/>
        </pc:sldMkLst>
      </pc:sldChg>
      <pc:sldChg chg="del">
        <pc:chgData name="Yao-Jung Wen" userId="c6792e87-1571-4d2a-b48c-36efa2d60c4b" providerId="ADAL" clId="{4080E390-36C3-4F19-89AA-12F4275C3A87}" dt="2024-11-29T17:18:42.936" v="13077" actId="47"/>
        <pc:sldMkLst>
          <pc:docMk/>
          <pc:sldMk cId="2163191224" sldId="293"/>
        </pc:sldMkLst>
      </pc:sldChg>
      <pc:sldChg chg="del">
        <pc:chgData name="Yao-Jung Wen" userId="c6792e87-1571-4d2a-b48c-36efa2d60c4b" providerId="ADAL" clId="{4080E390-36C3-4F19-89AA-12F4275C3A87}" dt="2024-11-29T17:18:42.936" v="13077" actId="47"/>
        <pc:sldMkLst>
          <pc:docMk/>
          <pc:sldMk cId="1146214622" sldId="301"/>
        </pc:sldMkLst>
      </pc:sldChg>
      <pc:sldChg chg="del ord">
        <pc:chgData name="Yao-Jung Wen" userId="c6792e87-1571-4d2a-b48c-36efa2d60c4b" providerId="ADAL" clId="{4080E390-36C3-4F19-89AA-12F4275C3A87}" dt="2024-11-29T17:18:42.936" v="13077" actId="47"/>
        <pc:sldMkLst>
          <pc:docMk/>
          <pc:sldMk cId="428861057" sldId="318"/>
        </pc:sldMkLst>
      </pc:sldChg>
      <pc:sldChg chg="del">
        <pc:chgData name="Yao-Jung Wen" userId="c6792e87-1571-4d2a-b48c-36efa2d60c4b" providerId="ADAL" clId="{4080E390-36C3-4F19-89AA-12F4275C3A87}" dt="2024-11-29T17:18:42.936" v="13077" actId="47"/>
        <pc:sldMkLst>
          <pc:docMk/>
          <pc:sldMk cId="172589471" sldId="320"/>
        </pc:sldMkLst>
      </pc:sldChg>
      <pc:sldChg chg="del">
        <pc:chgData name="Yao-Jung Wen" userId="c6792e87-1571-4d2a-b48c-36efa2d60c4b" providerId="ADAL" clId="{4080E390-36C3-4F19-89AA-12F4275C3A87}" dt="2024-11-29T17:18:42.936" v="13077" actId="47"/>
        <pc:sldMkLst>
          <pc:docMk/>
          <pc:sldMk cId="3698424732" sldId="321"/>
        </pc:sldMkLst>
      </pc:sldChg>
      <pc:sldChg chg="del">
        <pc:chgData name="Yao-Jung Wen" userId="c6792e87-1571-4d2a-b48c-36efa2d60c4b" providerId="ADAL" clId="{4080E390-36C3-4F19-89AA-12F4275C3A87}" dt="2024-11-29T17:18:42.936" v="13077" actId="47"/>
        <pc:sldMkLst>
          <pc:docMk/>
          <pc:sldMk cId="1280072666" sldId="322"/>
        </pc:sldMkLst>
      </pc:sldChg>
      <pc:sldChg chg="del">
        <pc:chgData name="Yao-Jung Wen" userId="c6792e87-1571-4d2a-b48c-36efa2d60c4b" providerId="ADAL" clId="{4080E390-36C3-4F19-89AA-12F4275C3A87}" dt="2024-11-29T17:18:42.936" v="13077" actId="47"/>
        <pc:sldMkLst>
          <pc:docMk/>
          <pc:sldMk cId="2020046553" sldId="323"/>
        </pc:sldMkLst>
      </pc:sldChg>
      <pc:sldChg chg="del">
        <pc:chgData name="Yao-Jung Wen" userId="c6792e87-1571-4d2a-b48c-36efa2d60c4b" providerId="ADAL" clId="{4080E390-36C3-4F19-89AA-12F4275C3A87}" dt="2024-11-29T17:18:42.936" v="13077" actId="47"/>
        <pc:sldMkLst>
          <pc:docMk/>
          <pc:sldMk cId="3012568660" sldId="325"/>
        </pc:sldMkLst>
      </pc:sldChg>
      <pc:sldChg chg="del">
        <pc:chgData name="Yao-Jung Wen" userId="c6792e87-1571-4d2a-b48c-36efa2d60c4b" providerId="ADAL" clId="{4080E390-36C3-4F19-89AA-12F4275C3A87}" dt="2024-11-29T17:18:42.936" v="13077" actId="47"/>
        <pc:sldMkLst>
          <pc:docMk/>
          <pc:sldMk cId="0" sldId="327"/>
        </pc:sldMkLst>
      </pc:sldChg>
      <pc:sldChg chg="del">
        <pc:chgData name="Yao-Jung Wen" userId="c6792e87-1571-4d2a-b48c-36efa2d60c4b" providerId="ADAL" clId="{4080E390-36C3-4F19-89AA-12F4275C3A87}" dt="2024-11-29T17:18:42.936" v="13077" actId="47"/>
        <pc:sldMkLst>
          <pc:docMk/>
          <pc:sldMk cId="4140051654" sldId="329"/>
        </pc:sldMkLst>
      </pc:sldChg>
      <pc:sldChg chg="del">
        <pc:chgData name="Yao-Jung Wen" userId="c6792e87-1571-4d2a-b48c-36efa2d60c4b" providerId="ADAL" clId="{4080E390-36C3-4F19-89AA-12F4275C3A87}" dt="2024-11-29T17:18:42.936" v="13077" actId="47"/>
        <pc:sldMkLst>
          <pc:docMk/>
          <pc:sldMk cId="2307078733" sldId="330"/>
        </pc:sldMkLst>
      </pc:sldChg>
      <pc:sldChg chg="del">
        <pc:chgData name="Yao-Jung Wen" userId="c6792e87-1571-4d2a-b48c-36efa2d60c4b" providerId="ADAL" clId="{4080E390-36C3-4F19-89AA-12F4275C3A87}" dt="2024-11-29T17:18:42.936" v="13077" actId="47"/>
        <pc:sldMkLst>
          <pc:docMk/>
          <pc:sldMk cId="4017233691" sldId="331"/>
        </pc:sldMkLst>
      </pc:sldChg>
      <pc:sldChg chg="del">
        <pc:chgData name="Yao-Jung Wen" userId="c6792e87-1571-4d2a-b48c-36efa2d60c4b" providerId="ADAL" clId="{4080E390-36C3-4F19-89AA-12F4275C3A87}" dt="2024-11-29T17:18:42.936" v="13077" actId="47"/>
        <pc:sldMkLst>
          <pc:docMk/>
          <pc:sldMk cId="1465589904" sldId="332"/>
        </pc:sldMkLst>
      </pc:sldChg>
      <pc:sldChg chg="modSp del mod">
        <pc:chgData name="Yao-Jung Wen" userId="c6792e87-1571-4d2a-b48c-36efa2d60c4b" providerId="ADAL" clId="{4080E390-36C3-4F19-89AA-12F4275C3A87}" dt="2024-11-29T17:18:42.936" v="13077" actId="47"/>
        <pc:sldMkLst>
          <pc:docMk/>
          <pc:sldMk cId="3015739017" sldId="333"/>
        </pc:sldMkLst>
      </pc:sldChg>
      <pc:sldChg chg="del">
        <pc:chgData name="Yao-Jung Wen" userId="c6792e87-1571-4d2a-b48c-36efa2d60c4b" providerId="ADAL" clId="{4080E390-36C3-4F19-89AA-12F4275C3A87}" dt="2024-11-29T17:18:42.936" v="13077" actId="47"/>
        <pc:sldMkLst>
          <pc:docMk/>
          <pc:sldMk cId="3461109374" sldId="334"/>
        </pc:sldMkLst>
      </pc:sldChg>
      <pc:sldChg chg="del">
        <pc:chgData name="Yao-Jung Wen" userId="c6792e87-1571-4d2a-b48c-36efa2d60c4b" providerId="ADAL" clId="{4080E390-36C3-4F19-89AA-12F4275C3A87}" dt="2024-11-29T17:18:42.936" v="13077" actId="47"/>
        <pc:sldMkLst>
          <pc:docMk/>
          <pc:sldMk cId="274528303" sldId="336"/>
        </pc:sldMkLst>
      </pc:sldChg>
      <pc:sldChg chg="del">
        <pc:chgData name="Yao-Jung Wen" userId="c6792e87-1571-4d2a-b48c-36efa2d60c4b" providerId="ADAL" clId="{4080E390-36C3-4F19-89AA-12F4275C3A87}" dt="2024-11-29T17:18:42.936" v="13077" actId="47"/>
        <pc:sldMkLst>
          <pc:docMk/>
          <pc:sldMk cId="2334843874" sldId="337"/>
        </pc:sldMkLst>
      </pc:sldChg>
      <pc:sldChg chg="del">
        <pc:chgData name="Yao-Jung Wen" userId="c6792e87-1571-4d2a-b48c-36efa2d60c4b" providerId="ADAL" clId="{4080E390-36C3-4F19-89AA-12F4275C3A87}" dt="2024-11-29T17:18:42.936" v="13077" actId="47"/>
        <pc:sldMkLst>
          <pc:docMk/>
          <pc:sldMk cId="2052874366" sldId="338"/>
        </pc:sldMkLst>
      </pc:sldChg>
      <pc:sldChg chg="del">
        <pc:chgData name="Yao-Jung Wen" userId="c6792e87-1571-4d2a-b48c-36efa2d60c4b" providerId="ADAL" clId="{4080E390-36C3-4F19-89AA-12F4275C3A87}" dt="2024-11-29T17:18:42.936" v="13077" actId="47"/>
        <pc:sldMkLst>
          <pc:docMk/>
          <pc:sldMk cId="218393158" sldId="340"/>
        </pc:sldMkLst>
      </pc:sldChg>
      <pc:sldChg chg="del">
        <pc:chgData name="Yao-Jung Wen" userId="c6792e87-1571-4d2a-b48c-36efa2d60c4b" providerId="ADAL" clId="{4080E390-36C3-4F19-89AA-12F4275C3A87}" dt="2024-11-27T23:50:49.600" v="106" actId="47"/>
        <pc:sldMkLst>
          <pc:docMk/>
          <pc:sldMk cId="3443010187" sldId="342"/>
        </pc:sldMkLst>
      </pc:sldChg>
      <pc:sldChg chg="addSp delSp modSp mod chgLayout">
        <pc:chgData name="Yao-Jung Wen" userId="c6792e87-1571-4d2a-b48c-36efa2d60c4b" providerId="ADAL" clId="{4080E390-36C3-4F19-89AA-12F4275C3A87}" dt="2024-11-28T00:05:49.551" v="968" actId="27636"/>
        <pc:sldMkLst>
          <pc:docMk/>
          <pc:sldMk cId="1308000731" sldId="345"/>
        </pc:sldMkLst>
        <pc:spChg chg="mod ord">
          <ac:chgData name="Yao-Jung Wen" userId="c6792e87-1571-4d2a-b48c-36efa2d60c4b" providerId="ADAL" clId="{4080E390-36C3-4F19-89AA-12F4275C3A87}" dt="2024-11-27T23:55:29.771" v="344" actId="700"/>
          <ac:spMkLst>
            <pc:docMk/>
            <pc:sldMk cId="1308000731" sldId="345"/>
            <ac:spMk id="2" creationId="{00000000-0000-0000-0000-000000000000}"/>
          </ac:spMkLst>
        </pc:spChg>
        <pc:spChg chg="mod ord">
          <ac:chgData name="Yao-Jung Wen" userId="c6792e87-1571-4d2a-b48c-36efa2d60c4b" providerId="ADAL" clId="{4080E390-36C3-4F19-89AA-12F4275C3A87}" dt="2024-11-27T23:55:29.771" v="344" actId="700"/>
          <ac:spMkLst>
            <pc:docMk/>
            <pc:sldMk cId="1308000731" sldId="345"/>
            <ac:spMk id="4" creationId="{00000000-0000-0000-0000-000000000000}"/>
          </ac:spMkLst>
        </pc:spChg>
        <pc:spChg chg="add mod ord">
          <ac:chgData name="Yao-Jung Wen" userId="c6792e87-1571-4d2a-b48c-36efa2d60c4b" providerId="ADAL" clId="{4080E390-36C3-4F19-89AA-12F4275C3A87}" dt="2024-11-28T00:05:49.551" v="968" actId="27636"/>
          <ac:spMkLst>
            <pc:docMk/>
            <pc:sldMk cId="1308000731" sldId="345"/>
            <ac:spMk id="7" creationId="{0A8099EE-EFBE-C8DD-3816-324B82135D50}"/>
          </ac:spMkLst>
        </pc:spChg>
        <pc:picChg chg="mod">
          <ac:chgData name="Yao-Jung Wen" userId="c6792e87-1571-4d2a-b48c-36efa2d60c4b" providerId="ADAL" clId="{4080E390-36C3-4F19-89AA-12F4275C3A87}" dt="2024-11-27T23:52:32.399" v="243" actId="14100"/>
          <ac:picMkLst>
            <pc:docMk/>
            <pc:sldMk cId="1308000731" sldId="345"/>
            <ac:picMk id="11" creationId="{C9250D3E-4C7D-4C45-A4C0-1D9AE2B48FD9}"/>
          </ac:picMkLst>
        </pc:picChg>
      </pc:sldChg>
      <pc:sldChg chg="del">
        <pc:chgData name="Yao-Jung Wen" userId="c6792e87-1571-4d2a-b48c-36efa2d60c4b" providerId="ADAL" clId="{4080E390-36C3-4F19-89AA-12F4275C3A87}" dt="2024-11-29T17:01:24.967" v="12343" actId="47"/>
        <pc:sldMkLst>
          <pc:docMk/>
          <pc:sldMk cId="1072643729" sldId="346"/>
        </pc:sldMkLst>
      </pc:sldChg>
      <pc:sldChg chg="modSp mod">
        <pc:chgData name="Yao-Jung Wen" userId="c6792e87-1571-4d2a-b48c-36efa2d60c4b" providerId="ADAL" clId="{4080E390-36C3-4F19-89AA-12F4275C3A87}" dt="2024-11-29T17:19:15.542" v="13084" actId="20577"/>
        <pc:sldMkLst>
          <pc:docMk/>
          <pc:sldMk cId="4123916292" sldId="347"/>
        </pc:sldMkLst>
        <pc:spChg chg="mod">
          <ac:chgData name="Yao-Jung Wen" userId="c6792e87-1571-4d2a-b48c-36efa2d60c4b" providerId="ADAL" clId="{4080E390-36C3-4F19-89AA-12F4275C3A87}" dt="2024-11-29T17:19:15.542" v="13084" actId="20577"/>
          <ac:spMkLst>
            <pc:docMk/>
            <pc:sldMk cId="4123916292" sldId="347"/>
            <ac:spMk id="3" creationId="{00000000-0000-0000-0000-000000000000}"/>
          </ac:spMkLst>
        </pc:spChg>
      </pc:sldChg>
      <pc:sldChg chg="del">
        <pc:chgData name="Yao-Jung Wen" userId="c6792e87-1571-4d2a-b48c-36efa2d60c4b" providerId="ADAL" clId="{4080E390-36C3-4F19-89AA-12F4275C3A87}" dt="2024-11-27T23:51:16.435" v="107" actId="47"/>
        <pc:sldMkLst>
          <pc:docMk/>
          <pc:sldMk cId="3052299959" sldId="349"/>
        </pc:sldMkLst>
      </pc:sldChg>
      <pc:sldChg chg="del">
        <pc:chgData name="Yao-Jung Wen" userId="c6792e87-1571-4d2a-b48c-36efa2d60c4b" providerId="ADAL" clId="{4080E390-36C3-4F19-89AA-12F4275C3A87}" dt="2024-11-29T17:18:42.936" v="13077" actId="47"/>
        <pc:sldMkLst>
          <pc:docMk/>
          <pc:sldMk cId="2571375201" sldId="350"/>
        </pc:sldMkLst>
      </pc:sldChg>
      <pc:sldChg chg="del">
        <pc:chgData name="Yao-Jung Wen" userId="c6792e87-1571-4d2a-b48c-36efa2d60c4b" providerId="ADAL" clId="{4080E390-36C3-4F19-89AA-12F4275C3A87}" dt="2024-11-29T17:18:42.936" v="13077" actId="47"/>
        <pc:sldMkLst>
          <pc:docMk/>
          <pc:sldMk cId="88162821" sldId="353"/>
        </pc:sldMkLst>
      </pc:sldChg>
      <pc:sldChg chg="del">
        <pc:chgData name="Yao-Jung Wen" userId="c6792e87-1571-4d2a-b48c-36efa2d60c4b" providerId="ADAL" clId="{4080E390-36C3-4F19-89AA-12F4275C3A87}" dt="2024-11-29T17:18:42.936" v="13077" actId="47"/>
        <pc:sldMkLst>
          <pc:docMk/>
          <pc:sldMk cId="521775808" sldId="354"/>
        </pc:sldMkLst>
      </pc:sldChg>
      <pc:sldChg chg="del">
        <pc:chgData name="Yao-Jung Wen" userId="c6792e87-1571-4d2a-b48c-36efa2d60c4b" providerId="ADAL" clId="{4080E390-36C3-4F19-89AA-12F4275C3A87}" dt="2024-11-29T17:18:42.936" v="13077" actId="47"/>
        <pc:sldMkLst>
          <pc:docMk/>
          <pc:sldMk cId="2283924960" sldId="355"/>
        </pc:sldMkLst>
      </pc:sldChg>
      <pc:sldChg chg="del">
        <pc:chgData name="Yao-Jung Wen" userId="c6792e87-1571-4d2a-b48c-36efa2d60c4b" providerId="ADAL" clId="{4080E390-36C3-4F19-89AA-12F4275C3A87}" dt="2024-11-29T17:18:42.936" v="13077" actId="47"/>
        <pc:sldMkLst>
          <pc:docMk/>
          <pc:sldMk cId="2644986073" sldId="356"/>
        </pc:sldMkLst>
      </pc:sldChg>
      <pc:sldChg chg="del">
        <pc:chgData name="Yao-Jung Wen" userId="c6792e87-1571-4d2a-b48c-36efa2d60c4b" providerId="ADAL" clId="{4080E390-36C3-4F19-89AA-12F4275C3A87}" dt="2024-11-29T17:18:42.936" v="13077" actId="47"/>
        <pc:sldMkLst>
          <pc:docMk/>
          <pc:sldMk cId="4058461518" sldId="357"/>
        </pc:sldMkLst>
      </pc:sldChg>
      <pc:sldChg chg="del">
        <pc:chgData name="Yao-Jung Wen" userId="c6792e87-1571-4d2a-b48c-36efa2d60c4b" providerId="ADAL" clId="{4080E390-36C3-4F19-89AA-12F4275C3A87}" dt="2024-11-29T17:18:42.936" v="13077" actId="47"/>
        <pc:sldMkLst>
          <pc:docMk/>
          <pc:sldMk cId="3581580805" sldId="358"/>
        </pc:sldMkLst>
      </pc:sldChg>
      <pc:sldChg chg="del">
        <pc:chgData name="Yao-Jung Wen" userId="c6792e87-1571-4d2a-b48c-36efa2d60c4b" providerId="ADAL" clId="{4080E390-36C3-4F19-89AA-12F4275C3A87}" dt="2024-11-29T17:18:42.936" v="13077" actId="47"/>
        <pc:sldMkLst>
          <pc:docMk/>
          <pc:sldMk cId="3665789821" sldId="360"/>
        </pc:sldMkLst>
      </pc:sldChg>
      <pc:sldChg chg="del">
        <pc:chgData name="Yao-Jung Wen" userId="c6792e87-1571-4d2a-b48c-36efa2d60c4b" providerId="ADAL" clId="{4080E390-36C3-4F19-89AA-12F4275C3A87}" dt="2024-11-29T17:18:42.936" v="13077" actId="47"/>
        <pc:sldMkLst>
          <pc:docMk/>
          <pc:sldMk cId="1565798145" sldId="361"/>
        </pc:sldMkLst>
      </pc:sldChg>
      <pc:sldChg chg="del">
        <pc:chgData name="Yao-Jung Wen" userId="c6792e87-1571-4d2a-b48c-36efa2d60c4b" providerId="ADAL" clId="{4080E390-36C3-4F19-89AA-12F4275C3A87}" dt="2024-11-29T17:18:42.936" v="13077" actId="47"/>
        <pc:sldMkLst>
          <pc:docMk/>
          <pc:sldMk cId="3475362028" sldId="363"/>
        </pc:sldMkLst>
      </pc:sldChg>
      <pc:sldChg chg="del">
        <pc:chgData name="Yao-Jung Wen" userId="c6792e87-1571-4d2a-b48c-36efa2d60c4b" providerId="ADAL" clId="{4080E390-36C3-4F19-89AA-12F4275C3A87}" dt="2024-11-29T17:18:42.936" v="13077" actId="47"/>
        <pc:sldMkLst>
          <pc:docMk/>
          <pc:sldMk cId="2480905674" sldId="364"/>
        </pc:sldMkLst>
      </pc:sldChg>
      <pc:sldChg chg="del">
        <pc:chgData name="Yao-Jung Wen" userId="c6792e87-1571-4d2a-b48c-36efa2d60c4b" providerId="ADAL" clId="{4080E390-36C3-4F19-89AA-12F4275C3A87}" dt="2024-11-27T23:51:18.784" v="108" actId="47"/>
        <pc:sldMkLst>
          <pc:docMk/>
          <pc:sldMk cId="1653129851" sldId="365"/>
        </pc:sldMkLst>
      </pc:sldChg>
      <pc:sldChg chg="addSp delSp modSp add mod modShow">
        <pc:chgData name="Yao-Jung Wen" userId="c6792e87-1571-4d2a-b48c-36efa2d60c4b" providerId="ADAL" clId="{4080E390-36C3-4F19-89AA-12F4275C3A87}" dt="2024-11-28T21:56:23.502" v="8333" actId="1076"/>
        <pc:sldMkLst>
          <pc:docMk/>
          <pc:sldMk cId="1637811882" sldId="366"/>
        </pc:sldMkLst>
      </pc:sldChg>
      <pc:sldChg chg="del">
        <pc:chgData name="Yao-Jung Wen" userId="c6792e87-1571-4d2a-b48c-36efa2d60c4b" providerId="ADAL" clId="{4080E390-36C3-4F19-89AA-12F4275C3A87}" dt="2024-11-28T01:56:09.683" v="3264" actId="2696"/>
        <pc:sldMkLst>
          <pc:docMk/>
          <pc:sldMk cId="1680643174" sldId="366"/>
        </pc:sldMkLst>
      </pc:sldChg>
      <pc:sldChg chg="del">
        <pc:chgData name="Yao-Jung Wen" userId="c6792e87-1571-4d2a-b48c-36efa2d60c4b" providerId="ADAL" clId="{4080E390-36C3-4F19-89AA-12F4275C3A87}" dt="2024-11-29T17:18:42.936" v="13077" actId="47"/>
        <pc:sldMkLst>
          <pc:docMk/>
          <pc:sldMk cId="673997603" sldId="369"/>
        </pc:sldMkLst>
      </pc:sldChg>
      <pc:sldChg chg="del">
        <pc:chgData name="Yao-Jung Wen" userId="c6792e87-1571-4d2a-b48c-36efa2d60c4b" providerId="ADAL" clId="{4080E390-36C3-4F19-89AA-12F4275C3A87}" dt="2024-11-29T17:18:42.936" v="13077" actId="47"/>
        <pc:sldMkLst>
          <pc:docMk/>
          <pc:sldMk cId="160119375" sldId="370"/>
        </pc:sldMkLst>
      </pc:sldChg>
      <pc:sldChg chg="new del">
        <pc:chgData name="Yao-Jung Wen" userId="c6792e87-1571-4d2a-b48c-36efa2d60c4b" providerId="ADAL" clId="{4080E390-36C3-4F19-89AA-12F4275C3A87}" dt="2024-11-28T00:07:33.867" v="970" actId="680"/>
        <pc:sldMkLst>
          <pc:docMk/>
          <pc:sldMk cId="106027334" sldId="371"/>
        </pc:sldMkLst>
      </pc:sldChg>
      <pc:sldChg chg="addSp delSp modSp new mod">
        <pc:chgData name="Yao-Jung Wen" userId="c6792e87-1571-4d2a-b48c-36efa2d60c4b" providerId="ADAL" clId="{4080E390-36C3-4F19-89AA-12F4275C3A87}" dt="2024-11-28T16:29:41.204" v="3396" actId="20577"/>
        <pc:sldMkLst>
          <pc:docMk/>
          <pc:sldMk cId="3642996588" sldId="371"/>
        </pc:sldMkLst>
        <pc:spChg chg="mod">
          <ac:chgData name="Yao-Jung Wen" userId="c6792e87-1571-4d2a-b48c-36efa2d60c4b" providerId="ADAL" clId="{4080E390-36C3-4F19-89AA-12F4275C3A87}" dt="2024-11-28T16:29:41.204" v="3396" actId="20577"/>
          <ac:spMkLst>
            <pc:docMk/>
            <pc:sldMk cId="3642996588" sldId="371"/>
            <ac:spMk id="2" creationId="{85BC9D6F-7F35-604E-EAA4-1BECF689E541}"/>
          </ac:spMkLst>
        </pc:spChg>
        <pc:spChg chg="add mod">
          <ac:chgData name="Yao-Jung Wen" userId="c6792e87-1571-4d2a-b48c-36efa2d60c4b" providerId="ADAL" clId="{4080E390-36C3-4F19-89AA-12F4275C3A87}" dt="2024-11-28T00:13:32.827" v="1471" actId="1076"/>
          <ac:spMkLst>
            <pc:docMk/>
            <pc:sldMk cId="3642996588" sldId="371"/>
            <ac:spMk id="7" creationId="{D39D3A13-90DA-9E2F-5DC8-E72B93E3B73B}"/>
          </ac:spMkLst>
        </pc:spChg>
        <pc:picChg chg="add mod">
          <ac:chgData name="Yao-Jung Wen" userId="c6792e87-1571-4d2a-b48c-36efa2d60c4b" providerId="ADAL" clId="{4080E390-36C3-4F19-89AA-12F4275C3A87}" dt="2024-11-28T00:13:06.474" v="1468" actId="1076"/>
          <ac:picMkLst>
            <pc:docMk/>
            <pc:sldMk cId="3642996588" sldId="371"/>
            <ac:picMk id="6" creationId="{551357EB-79A6-A684-D13A-77E75FF728CA}"/>
          </ac:picMkLst>
        </pc:picChg>
      </pc:sldChg>
      <pc:sldChg chg="modSp new mod">
        <pc:chgData name="Yao-Jung Wen" userId="c6792e87-1571-4d2a-b48c-36efa2d60c4b" providerId="ADAL" clId="{4080E390-36C3-4F19-89AA-12F4275C3A87}" dt="2024-11-28T16:30:18.020" v="3401" actId="948"/>
        <pc:sldMkLst>
          <pc:docMk/>
          <pc:sldMk cId="622455379" sldId="372"/>
        </pc:sldMkLst>
        <pc:spChg chg="mod">
          <ac:chgData name="Yao-Jung Wen" userId="c6792e87-1571-4d2a-b48c-36efa2d60c4b" providerId="ADAL" clId="{4080E390-36C3-4F19-89AA-12F4275C3A87}" dt="2024-11-28T00:16:28.891" v="1608" actId="20577"/>
          <ac:spMkLst>
            <pc:docMk/>
            <pc:sldMk cId="622455379" sldId="372"/>
            <ac:spMk id="2" creationId="{EC09244E-0CD7-20A7-CE04-E8809F516AF1}"/>
          </ac:spMkLst>
        </pc:spChg>
        <pc:spChg chg="mod">
          <ac:chgData name="Yao-Jung Wen" userId="c6792e87-1571-4d2a-b48c-36efa2d60c4b" providerId="ADAL" clId="{4080E390-36C3-4F19-89AA-12F4275C3A87}" dt="2024-11-28T16:30:18.020" v="3401" actId="948"/>
          <ac:spMkLst>
            <pc:docMk/>
            <pc:sldMk cId="622455379" sldId="372"/>
            <ac:spMk id="3" creationId="{A6DFE1AE-43A3-710F-23D3-A2377B2EBAA9}"/>
          </ac:spMkLst>
        </pc:spChg>
      </pc:sldChg>
      <pc:sldChg chg="addSp delSp modSp new mod">
        <pc:chgData name="Yao-Jung Wen" userId="c6792e87-1571-4d2a-b48c-36efa2d60c4b" providerId="ADAL" clId="{4080E390-36C3-4F19-89AA-12F4275C3A87}" dt="2024-11-28T00:50:15.832" v="2726" actId="1076"/>
        <pc:sldMkLst>
          <pc:docMk/>
          <pc:sldMk cId="1543849448" sldId="373"/>
        </pc:sldMkLst>
        <pc:spChg chg="mod">
          <ac:chgData name="Yao-Jung Wen" userId="c6792e87-1571-4d2a-b48c-36efa2d60c4b" providerId="ADAL" clId="{4080E390-36C3-4F19-89AA-12F4275C3A87}" dt="2024-11-28T00:22:53.353" v="1958" actId="20577"/>
          <ac:spMkLst>
            <pc:docMk/>
            <pc:sldMk cId="1543849448" sldId="373"/>
            <ac:spMk id="2" creationId="{F180FF91-D338-1FD0-879A-3597BA3D5AF1}"/>
          </ac:spMkLst>
        </pc:spChg>
        <pc:spChg chg="mod">
          <ac:chgData name="Yao-Jung Wen" userId="c6792e87-1571-4d2a-b48c-36efa2d60c4b" providerId="ADAL" clId="{4080E390-36C3-4F19-89AA-12F4275C3A87}" dt="2024-11-28T00:50:09.239" v="2725" actId="14100"/>
          <ac:spMkLst>
            <pc:docMk/>
            <pc:sldMk cId="1543849448" sldId="373"/>
            <ac:spMk id="3" creationId="{17147464-2A35-A2AF-DE69-F236F993CCA1}"/>
          </ac:spMkLst>
        </pc:spChg>
        <pc:grpChg chg="add mod">
          <ac:chgData name="Yao-Jung Wen" userId="c6792e87-1571-4d2a-b48c-36efa2d60c4b" providerId="ADAL" clId="{4080E390-36C3-4F19-89AA-12F4275C3A87}" dt="2024-11-28T00:50:15.832" v="2726" actId="1076"/>
          <ac:grpSpMkLst>
            <pc:docMk/>
            <pc:sldMk cId="1543849448" sldId="373"/>
            <ac:grpSpMk id="19" creationId="{19E83F75-1B3C-3123-5AAE-989B80B7F8E8}"/>
          </ac:grpSpMkLst>
        </pc:grpChg>
        <pc:picChg chg="add mod">
          <ac:chgData name="Yao-Jung Wen" userId="c6792e87-1571-4d2a-b48c-36efa2d60c4b" providerId="ADAL" clId="{4080E390-36C3-4F19-89AA-12F4275C3A87}" dt="2024-11-28T00:49:54.964" v="2723" actId="164"/>
          <ac:picMkLst>
            <pc:docMk/>
            <pc:sldMk cId="1543849448" sldId="373"/>
            <ac:picMk id="6" creationId="{A3BA172A-4B45-19C3-8BFD-B7922C3761D9}"/>
          </ac:picMkLst>
        </pc:picChg>
        <pc:picChg chg="add mod">
          <ac:chgData name="Yao-Jung Wen" userId="c6792e87-1571-4d2a-b48c-36efa2d60c4b" providerId="ADAL" clId="{4080E390-36C3-4F19-89AA-12F4275C3A87}" dt="2024-11-28T00:49:54.964" v="2723" actId="164"/>
          <ac:picMkLst>
            <pc:docMk/>
            <pc:sldMk cId="1543849448" sldId="373"/>
            <ac:picMk id="8" creationId="{7EB6C21A-82ED-AB38-46AC-EE5845635D1B}"/>
          </ac:picMkLst>
        </pc:picChg>
        <pc:picChg chg="add mod">
          <ac:chgData name="Yao-Jung Wen" userId="c6792e87-1571-4d2a-b48c-36efa2d60c4b" providerId="ADAL" clId="{4080E390-36C3-4F19-89AA-12F4275C3A87}" dt="2024-11-28T00:49:54.964" v="2723" actId="164"/>
          <ac:picMkLst>
            <pc:docMk/>
            <pc:sldMk cId="1543849448" sldId="373"/>
            <ac:picMk id="10" creationId="{3035177F-1C08-C341-ACB7-2FA0850110B3}"/>
          </ac:picMkLst>
        </pc:picChg>
        <pc:picChg chg="add mod">
          <ac:chgData name="Yao-Jung Wen" userId="c6792e87-1571-4d2a-b48c-36efa2d60c4b" providerId="ADAL" clId="{4080E390-36C3-4F19-89AA-12F4275C3A87}" dt="2024-11-28T00:49:54.964" v="2723" actId="164"/>
          <ac:picMkLst>
            <pc:docMk/>
            <pc:sldMk cId="1543849448" sldId="373"/>
            <ac:picMk id="14" creationId="{E47C0EB6-6FE4-176F-4B25-8E9181B38667}"/>
          </ac:picMkLst>
        </pc:picChg>
        <pc:picChg chg="add mod">
          <ac:chgData name="Yao-Jung Wen" userId="c6792e87-1571-4d2a-b48c-36efa2d60c4b" providerId="ADAL" clId="{4080E390-36C3-4F19-89AA-12F4275C3A87}" dt="2024-11-28T00:49:54.964" v="2723" actId="164"/>
          <ac:picMkLst>
            <pc:docMk/>
            <pc:sldMk cId="1543849448" sldId="373"/>
            <ac:picMk id="16" creationId="{0668AB0E-9D1C-2E83-B78B-F0B4B9BCA767}"/>
          </ac:picMkLst>
        </pc:picChg>
        <pc:picChg chg="add mod">
          <ac:chgData name="Yao-Jung Wen" userId="c6792e87-1571-4d2a-b48c-36efa2d60c4b" providerId="ADAL" clId="{4080E390-36C3-4F19-89AA-12F4275C3A87}" dt="2024-11-28T00:49:54.964" v="2723" actId="164"/>
          <ac:picMkLst>
            <pc:docMk/>
            <pc:sldMk cId="1543849448" sldId="373"/>
            <ac:picMk id="18" creationId="{ADCDBE58-9243-D763-7FCD-19193EA2C5FA}"/>
          </ac:picMkLst>
        </pc:picChg>
      </pc:sldChg>
      <pc:sldChg chg="delSp modSp add mod">
        <pc:chgData name="Yao-Jung Wen" userId="c6792e87-1571-4d2a-b48c-36efa2d60c4b" providerId="ADAL" clId="{4080E390-36C3-4F19-89AA-12F4275C3A87}" dt="2024-11-29T00:36:31.051" v="12301" actId="20577"/>
        <pc:sldMkLst>
          <pc:docMk/>
          <pc:sldMk cId="2066625687" sldId="374"/>
        </pc:sldMkLst>
        <pc:spChg chg="mod">
          <ac:chgData name="Yao-Jung Wen" userId="c6792e87-1571-4d2a-b48c-36efa2d60c4b" providerId="ADAL" clId="{4080E390-36C3-4F19-89AA-12F4275C3A87}" dt="2024-11-29T00:36:31.051" v="12301" actId="20577"/>
          <ac:spMkLst>
            <pc:docMk/>
            <pc:sldMk cId="2066625687" sldId="374"/>
            <ac:spMk id="3" creationId="{21E2A8A5-92D0-4B7E-A5E7-BC8F18A0FBFE}"/>
          </ac:spMkLst>
        </pc:spChg>
        <pc:picChg chg="mod">
          <ac:chgData name="Yao-Jung Wen" userId="c6792e87-1571-4d2a-b48c-36efa2d60c4b" providerId="ADAL" clId="{4080E390-36C3-4F19-89AA-12F4275C3A87}" dt="2024-11-28T18:49:34.754" v="6150" actId="1076"/>
          <ac:picMkLst>
            <pc:docMk/>
            <pc:sldMk cId="2066625687" sldId="374"/>
            <ac:picMk id="5" creationId="{1E1FCBE1-BF02-42B6-ACEF-11038B6D9C8D}"/>
          </ac:picMkLst>
        </pc:picChg>
      </pc:sldChg>
      <pc:sldChg chg="addSp modSp new del mod">
        <pc:chgData name="Yao-Jung Wen" userId="c6792e87-1571-4d2a-b48c-36efa2d60c4b" providerId="ADAL" clId="{4080E390-36C3-4F19-89AA-12F4275C3A87}" dt="2024-11-28T01:55:48.345" v="3262" actId="2696"/>
        <pc:sldMkLst>
          <pc:docMk/>
          <pc:sldMk cId="2572262126" sldId="374"/>
        </pc:sldMkLst>
      </pc:sldChg>
      <pc:sldChg chg="addSp delSp modSp new del mod">
        <pc:chgData name="Yao-Jung Wen" userId="c6792e87-1571-4d2a-b48c-36efa2d60c4b" providerId="ADAL" clId="{4080E390-36C3-4F19-89AA-12F4275C3A87}" dt="2024-11-28T01:55:47.460" v="3261" actId="47"/>
        <pc:sldMkLst>
          <pc:docMk/>
          <pc:sldMk cId="1597926065" sldId="375"/>
        </pc:sldMkLst>
      </pc:sldChg>
      <pc:sldChg chg="modSp new mod">
        <pc:chgData name="Yao-Jung Wen" userId="c6792e87-1571-4d2a-b48c-36efa2d60c4b" providerId="ADAL" clId="{4080E390-36C3-4F19-89AA-12F4275C3A87}" dt="2024-11-28T01:02:33.056" v="3012" actId="113"/>
        <pc:sldMkLst>
          <pc:docMk/>
          <pc:sldMk cId="1617934497" sldId="376"/>
        </pc:sldMkLst>
        <pc:spChg chg="mod">
          <ac:chgData name="Yao-Jung Wen" userId="c6792e87-1571-4d2a-b48c-36efa2d60c4b" providerId="ADAL" clId="{4080E390-36C3-4F19-89AA-12F4275C3A87}" dt="2024-11-28T00:56:30.789" v="2855" actId="20577"/>
          <ac:spMkLst>
            <pc:docMk/>
            <pc:sldMk cId="1617934497" sldId="376"/>
            <ac:spMk id="2" creationId="{47067F54-EE59-D1B9-43D1-E7C41F1C2FFD}"/>
          </ac:spMkLst>
        </pc:spChg>
        <pc:spChg chg="mod">
          <ac:chgData name="Yao-Jung Wen" userId="c6792e87-1571-4d2a-b48c-36efa2d60c4b" providerId="ADAL" clId="{4080E390-36C3-4F19-89AA-12F4275C3A87}" dt="2024-11-28T01:02:33.056" v="3012" actId="113"/>
          <ac:spMkLst>
            <pc:docMk/>
            <pc:sldMk cId="1617934497" sldId="376"/>
            <ac:spMk id="3" creationId="{8E58D5F7-4DF9-FB47-F55F-597B3A468E4E}"/>
          </ac:spMkLst>
        </pc:spChg>
      </pc:sldChg>
      <pc:sldChg chg="modSp new mod">
        <pc:chgData name="Yao-Jung Wen" userId="c6792e87-1571-4d2a-b48c-36efa2d60c4b" providerId="ADAL" clId="{4080E390-36C3-4F19-89AA-12F4275C3A87}" dt="2024-11-28T01:00:30.639" v="2887" actId="20577"/>
        <pc:sldMkLst>
          <pc:docMk/>
          <pc:sldMk cId="761603944" sldId="377"/>
        </pc:sldMkLst>
        <pc:spChg chg="mod">
          <ac:chgData name="Yao-Jung Wen" userId="c6792e87-1571-4d2a-b48c-36efa2d60c4b" providerId="ADAL" clId="{4080E390-36C3-4F19-89AA-12F4275C3A87}" dt="2024-11-28T01:00:30.639" v="2887" actId="20577"/>
          <ac:spMkLst>
            <pc:docMk/>
            <pc:sldMk cId="761603944" sldId="377"/>
            <ac:spMk id="2" creationId="{620DF4E9-9348-6E45-5FC7-7A3A675F3D88}"/>
          </ac:spMkLst>
        </pc:spChg>
      </pc:sldChg>
      <pc:sldChg chg="new del">
        <pc:chgData name="Yao-Jung Wen" userId="c6792e87-1571-4d2a-b48c-36efa2d60c4b" providerId="ADAL" clId="{4080E390-36C3-4F19-89AA-12F4275C3A87}" dt="2024-11-28T00:57:05.065" v="2870" actId="47"/>
        <pc:sldMkLst>
          <pc:docMk/>
          <pc:sldMk cId="3511232786" sldId="377"/>
        </pc:sldMkLst>
      </pc:sldChg>
      <pc:sldChg chg="modSp add mod ord">
        <pc:chgData name="Yao-Jung Wen" userId="c6792e87-1571-4d2a-b48c-36efa2d60c4b" providerId="ADAL" clId="{4080E390-36C3-4F19-89AA-12F4275C3A87}" dt="2024-11-28T01:46:25.505" v="3099" actId="113"/>
        <pc:sldMkLst>
          <pc:docMk/>
          <pc:sldMk cId="475189970" sldId="378"/>
        </pc:sldMkLst>
        <pc:spChg chg="mod">
          <ac:chgData name="Yao-Jung Wen" userId="c6792e87-1571-4d2a-b48c-36efa2d60c4b" providerId="ADAL" clId="{4080E390-36C3-4F19-89AA-12F4275C3A87}" dt="2024-11-28T01:46:25.505" v="3099" actId="113"/>
          <ac:spMkLst>
            <pc:docMk/>
            <pc:sldMk cId="475189970" sldId="378"/>
            <ac:spMk id="5" creationId="{00000000-0000-0000-0000-000000000000}"/>
          </ac:spMkLst>
        </pc:spChg>
      </pc:sldChg>
      <pc:sldChg chg="add del">
        <pc:chgData name="Yao-Jung Wen" userId="c6792e87-1571-4d2a-b48c-36efa2d60c4b" providerId="ADAL" clId="{4080E390-36C3-4F19-89AA-12F4275C3A87}" dt="2024-11-28T01:02:28.351" v="3010"/>
        <pc:sldMkLst>
          <pc:docMk/>
          <pc:sldMk cId="2288417327" sldId="378"/>
        </pc:sldMkLst>
      </pc:sldChg>
      <pc:sldChg chg="modSp new del mod">
        <pc:chgData name="Yao-Jung Wen" userId="c6792e87-1571-4d2a-b48c-36efa2d60c4b" providerId="ADAL" clId="{4080E390-36C3-4F19-89AA-12F4275C3A87}" dt="2024-11-28T01:03:33.870" v="3017" actId="47"/>
        <pc:sldMkLst>
          <pc:docMk/>
          <pc:sldMk cId="4196567411" sldId="378"/>
        </pc:sldMkLst>
      </pc:sldChg>
      <pc:sldChg chg="modSp add del mod">
        <pc:chgData name="Yao-Jung Wen" userId="c6792e87-1571-4d2a-b48c-36efa2d60c4b" providerId="ADAL" clId="{4080E390-36C3-4F19-89AA-12F4275C3A87}" dt="2024-11-28T01:06:10.113" v="3053" actId="47"/>
        <pc:sldMkLst>
          <pc:docMk/>
          <pc:sldMk cId="1620962836" sldId="379"/>
        </pc:sldMkLst>
      </pc:sldChg>
      <pc:sldChg chg="modSp add del mod">
        <pc:chgData name="Yao-Jung Wen" userId="c6792e87-1571-4d2a-b48c-36efa2d60c4b" providerId="ADAL" clId="{4080E390-36C3-4F19-89AA-12F4275C3A87}" dt="2024-11-28T01:46:32.393" v="3101" actId="47"/>
        <pc:sldMkLst>
          <pc:docMk/>
          <pc:sldMk cId="2331199548" sldId="379"/>
        </pc:sldMkLst>
      </pc:sldChg>
      <pc:sldChg chg="add del">
        <pc:chgData name="Yao-Jung Wen" userId="c6792e87-1571-4d2a-b48c-36efa2d60c4b" providerId="ADAL" clId="{4080E390-36C3-4F19-89AA-12F4275C3A87}" dt="2024-11-28T01:03:40.821" v="3022"/>
        <pc:sldMkLst>
          <pc:docMk/>
          <pc:sldMk cId="4272133713" sldId="379"/>
        </pc:sldMkLst>
      </pc:sldChg>
      <pc:sldChg chg="modSp add mod">
        <pc:chgData name="Yao-Jung Wen" userId="c6792e87-1571-4d2a-b48c-36efa2d60c4b" providerId="ADAL" clId="{4080E390-36C3-4F19-89AA-12F4275C3A87}" dt="2024-11-28T01:52:34.708" v="3211" actId="403"/>
        <pc:sldMkLst>
          <pc:docMk/>
          <pc:sldMk cId="2693159486" sldId="380"/>
        </pc:sldMkLst>
        <pc:spChg chg="mod">
          <ac:chgData name="Yao-Jung Wen" userId="c6792e87-1571-4d2a-b48c-36efa2d60c4b" providerId="ADAL" clId="{4080E390-36C3-4F19-89AA-12F4275C3A87}" dt="2024-11-28T01:52:34.708" v="3211" actId="403"/>
          <ac:spMkLst>
            <pc:docMk/>
            <pc:sldMk cId="2693159486" sldId="380"/>
            <ac:spMk id="5" creationId="{00000000-0000-0000-0000-000000000000}"/>
          </ac:spMkLst>
        </pc:spChg>
      </pc:sldChg>
      <pc:sldChg chg="modSp add mod">
        <pc:chgData name="Yao-Jung Wen" userId="c6792e87-1571-4d2a-b48c-36efa2d60c4b" providerId="ADAL" clId="{4080E390-36C3-4F19-89AA-12F4275C3A87}" dt="2024-11-28T01:51:58.786" v="3204" actId="403"/>
        <pc:sldMkLst>
          <pc:docMk/>
          <pc:sldMk cId="3549670291" sldId="381"/>
        </pc:sldMkLst>
        <pc:spChg chg="mod">
          <ac:chgData name="Yao-Jung Wen" userId="c6792e87-1571-4d2a-b48c-36efa2d60c4b" providerId="ADAL" clId="{4080E390-36C3-4F19-89AA-12F4275C3A87}" dt="2024-11-28T01:51:58.786" v="3204" actId="403"/>
          <ac:spMkLst>
            <pc:docMk/>
            <pc:sldMk cId="3549670291" sldId="381"/>
            <ac:spMk id="5" creationId="{00000000-0000-0000-0000-000000000000}"/>
          </ac:spMkLst>
        </pc:spChg>
      </pc:sldChg>
      <pc:sldChg chg="modSp add mod">
        <pc:chgData name="Yao-Jung Wen" userId="c6792e87-1571-4d2a-b48c-36efa2d60c4b" providerId="ADAL" clId="{4080E390-36C3-4F19-89AA-12F4275C3A87}" dt="2024-11-28T01:52:47.745" v="3214" actId="403"/>
        <pc:sldMkLst>
          <pc:docMk/>
          <pc:sldMk cId="2349904414" sldId="382"/>
        </pc:sldMkLst>
        <pc:spChg chg="mod">
          <ac:chgData name="Yao-Jung Wen" userId="c6792e87-1571-4d2a-b48c-36efa2d60c4b" providerId="ADAL" clId="{4080E390-36C3-4F19-89AA-12F4275C3A87}" dt="2024-11-28T01:52:47.745" v="3214" actId="403"/>
          <ac:spMkLst>
            <pc:docMk/>
            <pc:sldMk cId="2349904414" sldId="382"/>
            <ac:spMk id="5" creationId="{00000000-0000-0000-0000-000000000000}"/>
          </ac:spMkLst>
        </pc:spChg>
      </pc:sldChg>
      <pc:sldChg chg="addSp delSp modSp add mod">
        <pc:chgData name="Yao-Jung Wen" userId="c6792e87-1571-4d2a-b48c-36efa2d60c4b" providerId="ADAL" clId="{4080E390-36C3-4F19-89AA-12F4275C3A87}" dt="2024-11-28T01:48:24.642" v="3122" actId="22"/>
        <pc:sldMkLst>
          <pc:docMk/>
          <pc:sldMk cId="173387954" sldId="383"/>
        </pc:sldMkLst>
        <pc:spChg chg="mod">
          <ac:chgData name="Yao-Jung Wen" userId="c6792e87-1571-4d2a-b48c-36efa2d60c4b" providerId="ADAL" clId="{4080E390-36C3-4F19-89AA-12F4275C3A87}" dt="2024-11-28T01:48:19.246" v="3120"/>
          <ac:spMkLst>
            <pc:docMk/>
            <pc:sldMk cId="173387954" sldId="383"/>
            <ac:spMk id="5" creationId="{00000000-0000-0000-0000-000000000000}"/>
          </ac:spMkLst>
        </pc:spChg>
      </pc:sldChg>
      <pc:sldChg chg="modSp add mod">
        <pc:chgData name="Yao-Jung Wen" userId="c6792e87-1571-4d2a-b48c-36efa2d60c4b" providerId="ADAL" clId="{4080E390-36C3-4F19-89AA-12F4275C3A87}" dt="2024-11-28T01:53:25.407" v="3219" actId="20577"/>
        <pc:sldMkLst>
          <pc:docMk/>
          <pc:sldMk cId="1878597871" sldId="384"/>
        </pc:sldMkLst>
        <pc:spChg chg="mod">
          <ac:chgData name="Yao-Jung Wen" userId="c6792e87-1571-4d2a-b48c-36efa2d60c4b" providerId="ADAL" clId="{4080E390-36C3-4F19-89AA-12F4275C3A87}" dt="2024-11-28T01:53:25.407" v="3219" actId="20577"/>
          <ac:spMkLst>
            <pc:docMk/>
            <pc:sldMk cId="1878597871" sldId="384"/>
            <ac:spMk id="5" creationId="{00000000-0000-0000-0000-000000000000}"/>
          </ac:spMkLst>
        </pc:spChg>
      </pc:sldChg>
      <pc:sldChg chg="modSp add mod">
        <pc:chgData name="Yao-Jung Wen" userId="c6792e87-1571-4d2a-b48c-36efa2d60c4b" providerId="ADAL" clId="{4080E390-36C3-4F19-89AA-12F4275C3A87}" dt="2024-11-28T01:55:07.140" v="3259" actId="20577"/>
        <pc:sldMkLst>
          <pc:docMk/>
          <pc:sldMk cId="2336141690" sldId="385"/>
        </pc:sldMkLst>
        <pc:spChg chg="mod">
          <ac:chgData name="Yao-Jung Wen" userId="c6792e87-1571-4d2a-b48c-36efa2d60c4b" providerId="ADAL" clId="{4080E390-36C3-4F19-89AA-12F4275C3A87}" dt="2024-11-28T01:55:07.140" v="3259" actId="20577"/>
          <ac:spMkLst>
            <pc:docMk/>
            <pc:sldMk cId="2336141690" sldId="385"/>
            <ac:spMk id="5" creationId="{00000000-0000-0000-0000-000000000000}"/>
          </ac:spMkLst>
        </pc:spChg>
      </pc:sldChg>
      <pc:sldChg chg="delSp modSp add mod">
        <pc:chgData name="Yao-Jung Wen" userId="c6792e87-1571-4d2a-b48c-36efa2d60c4b" providerId="ADAL" clId="{4080E390-36C3-4F19-89AA-12F4275C3A87}" dt="2024-11-28T16:58:06.612" v="4150" actId="1076"/>
        <pc:sldMkLst>
          <pc:docMk/>
          <pc:sldMk cId="3273831299" sldId="386"/>
        </pc:sldMkLst>
        <pc:picChg chg="mod">
          <ac:chgData name="Yao-Jung Wen" userId="c6792e87-1571-4d2a-b48c-36efa2d60c4b" providerId="ADAL" clId="{4080E390-36C3-4F19-89AA-12F4275C3A87}" dt="2024-11-28T16:58:06.612" v="4150" actId="1076"/>
          <ac:picMkLst>
            <pc:docMk/>
            <pc:sldMk cId="3273831299" sldId="386"/>
            <ac:picMk id="6" creationId="{8A7A89EB-B14A-BB46-BEF6-A544DD8635EA}"/>
          </ac:picMkLst>
        </pc:picChg>
      </pc:sldChg>
      <pc:sldChg chg="addSp delSp modSp add mod ord addAnim delAnim modAnim">
        <pc:chgData name="Yao-Jung Wen" userId="c6792e87-1571-4d2a-b48c-36efa2d60c4b" providerId="ADAL" clId="{4080E390-36C3-4F19-89AA-12F4275C3A87}" dt="2024-11-28T21:54:57.207" v="8238" actId="14100"/>
        <pc:sldMkLst>
          <pc:docMk/>
          <pc:sldMk cId="1751951454" sldId="387"/>
        </pc:sldMkLst>
        <pc:spChg chg="mod">
          <ac:chgData name="Yao-Jung Wen" userId="c6792e87-1571-4d2a-b48c-36efa2d60c4b" providerId="ADAL" clId="{4080E390-36C3-4F19-89AA-12F4275C3A87}" dt="2024-11-28T19:09:37.917" v="6717" actId="1076"/>
          <ac:spMkLst>
            <pc:docMk/>
            <pc:sldMk cId="1751951454" sldId="387"/>
            <ac:spMk id="4" creationId="{00000000-0000-0000-0000-000000000000}"/>
          </ac:spMkLst>
        </pc:spChg>
        <pc:spChg chg="mod">
          <ac:chgData name="Yao-Jung Wen" userId="c6792e87-1571-4d2a-b48c-36efa2d60c4b" providerId="ADAL" clId="{4080E390-36C3-4F19-89AA-12F4275C3A87}" dt="2024-11-28T19:11:32.327" v="6895" actId="1076"/>
          <ac:spMkLst>
            <pc:docMk/>
            <pc:sldMk cId="1751951454" sldId="387"/>
            <ac:spMk id="5" creationId="{00000000-0000-0000-0000-000000000000}"/>
          </ac:spMkLst>
        </pc:spChg>
        <pc:spChg chg="mod">
          <ac:chgData name="Yao-Jung Wen" userId="c6792e87-1571-4d2a-b48c-36efa2d60c4b" providerId="ADAL" clId="{4080E390-36C3-4F19-89AA-12F4275C3A87}" dt="2024-11-28T19:09:26.565" v="6716" actId="1076"/>
          <ac:spMkLst>
            <pc:docMk/>
            <pc:sldMk cId="1751951454" sldId="387"/>
            <ac:spMk id="6" creationId="{00000000-0000-0000-0000-000000000000}"/>
          </ac:spMkLst>
        </pc:spChg>
        <pc:spChg chg="mod">
          <ac:chgData name="Yao-Jung Wen" userId="c6792e87-1571-4d2a-b48c-36efa2d60c4b" providerId="ADAL" clId="{4080E390-36C3-4F19-89AA-12F4275C3A87}" dt="2024-11-28T19:09:19.826" v="6715" actId="1076"/>
          <ac:spMkLst>
            <pc:docMk/>
            <pc:sldMk cId="1751951454" sldId="387"/>
            <ac:spMk id="7" creationId="{00000000-0000-0000-0000-000000000000}"/>
          </ac:spMkLst>
        </pc:spChg>
        <pc:spChg chg="add mod">
          <ac:chgData name="Yao-Jung Wen" userId="c6792e87-1571-4d2a-b48c-36efa2d60c4b" providerId="ADAL" clId="{4080E390-36C3-4F19-89AA-12F4275C3A87}" dt="2024-11-28T19:12:51.919" v="6993" actId="27636"/>
          <ac:spMkLst>
            <pc:docMk/>
            <pc:sldMk cId="1751951454" sldId="387"/>
            <ac:spMk id="9" creationId="{4FDD4D8A-25FE-9889-32D8-0424DC8E44C3}"/>
          </ac:spMkLst>
        </pc:spChg>
        <pc:spChg chg="add del mod">
          <ac:chgData name="Yao-Jung Wen" userId="c6792e87-1571-4d2a-b48c-36efa2d60c4b" providerId="ADAL" clId="{4080E390-36C3-4F19-89AA-12F4275C3A87}" dt="2024-11-28T21:54:57.207" v="8238" actId="14100"/>
          <ac:spMkLst>
            <pc:docMk/>
            <pc:sldMk cId="1751951454" sldId="387"/>
            <ac:spMk id="13" creationId="{00000000-0000-0000-0000-000000000000}"/>
          </ac:spMkLst>
        </pc:spChg>
        <pc:spChg chg="mod">
          <ac:chgData name="Yao-Jung Wen" userId="c6792e87-1571-4d2a-b48c-36efa2d60c4b" providerId="ADAL" clId="{4080E390-36C3-4F19-89AA-12F4275C3A87}" dt="2024-11-28T19:11:38.178" v="6896" actId="14100"/>
          <ac:spMkLst>
            <pc:docMk/>
            <pc:sldMk cId="1751951454" sldId="387"/>
            <ac:spMk id="14" creationId="{00000000-0000-0000-0000-000000000000}"/>
          </ac:spMkLst>
        </pc:spChg>
        <pc:spChg chg="mod">
          <ac:chgData name="Yao-Jung Wen" userId="c6792e87-1571-4d2a-b48c-36efa2d60c4b" providerId="ADAL" clId="{4080E390-36C3-4F19-89AA-12F4275C3A87}" dt="2024-11-28T19:11:17.383" v="6894" actId="14100"/>
          <ac:spMkLst>
            <pc:docMk/>
            <pc:sldMk cId="1751951454" sldId="387"/>
            <ac:spMk id="15" creationId="{00000000-0000-0000-0000-000000000000}"/>
          </ac:spMkLst>
        </pc:spChg>
        <pc:spChg chg="mod">
          <ac:chgData name="Yao-Jung Wen" userId="c6792e87-1571-4d2a-b48c-36efa2d60c4b" providerId="ADAL" clId="{4080E390-36C3-4F19-89AA-12F4275C3A87}" dt="2024-11-28T19:10:59.297" v="6891" actId="1076"/>
          <ac:spMkLst>
            <pc:docMk/>
            <pc:sldMk cId="1751951454" sldId="387"/>
            <ac:spMk id="22" creationId="{CB23F71C-1602-4ABB-9366-C7FE63CA301D}"/>
          </ac:spMkLst>
        </pc:spChg>
        <pc:spChg chg="mod">
          <ac:chgData name="Yao-Jung Wen" userId="c6792e87-1571-4d2a-b48c-36efa2d60c4b" providerId="ADAL" clId="{4080E390-36C3-4F19-89AA-12F4275C3A87}" dt="2024-11-28T19:05:14.685" v="6666" actId="164"/>
          <ac:spMkLst>
            <pc:docMk/>
            <pc:sldMk cId="1751951454" sldId="387"/>
            <ac:spMk id="39" creationId="{BD448A5B-E4A7-4432-BBB0-2A934718B3AF}"/>
          </ac:spMkLst>
        </pc:spChg>
        <pc:spChg chg="mod">
          <ac:chgData name="Yao-Jung Wen" userId="c6792e87-1571-4d2a-b48c-36efa2d60c4b" providerId="ADAL" clId="{4080E390-36C3-4F19-89AA-12F4275C3A87}" dt="2024-11-28T19:05:14.685" v="6666" actId="164"/>
          <ac:spMkLst>
            <pc:docMk/>
            <pc:sldMk cId="1751951454" sldId="387"/>
            <ac:spMk id="40" creationId="{2D48EDFD-3304-42B6-A1F5-434A738FD9AE}"/>
          </ac:spMkLst>
        </pc:spChg>
        <pc:spChg chg="mod">
          <ac:chgData name="Yao-Jung Wen" userId="c6792e87-1571-4d2a-b48c-36efa2d60c4b" providerId="ADAL" clId="{4080E390-36C3-4F19-89AA-12F4275C3A87}" dt="2024-11-28T19:05:14.685" v="6666" actId="164"/>
          <ac:spMkLst>
            <pc:docMk/>
            <pc:sldMk cId="1751951454" sldId="387"/>
            <ac:spMk id="41" creationId="{88A7D74B-D40D-47C8-B049-2F4A74807C16}"/>
          </ac:spMkLst>
        </pc:spChg>
        <pc:spChg chg="mod">
          <ac:chgData name="Yao-Jung Wen" userId="c6792e87-1571-4d2a-b48c-36efa2d60c4b" providerId="ADAL" clId="{4080E390-36C3-4F19-89AA-12F4275C3A87}" dt="2024-11-28T19:05:14.685" v="6666" actId="164"/>
          <ac:spMkLst>
            <pc:docMk/>
            <pc:sldMk cId="1751951454" sldId="387"/>
            <ac:spMk id="42" creationId="{4B15BDDA-500D-4E2A-BF4C-F8FFA91880BA}"/>
          </ac:spMkLst>
        </pc:spChg>
        <pc:spChg chg="mod">
          <ac:chgData name="Yao-Jung Wen" userId="c6792e87-1571-4d2a-b48c-36efa2d60c4b" providerId="ADAL" clId="{4080E390-36C3-4F19-89AA-12F4275C3A87}" dt="2024-11-28T19:05:14.685" v="6666" actId="164"/>
          <ac:spMkLst>
            <pc:docMk/>
            <pc:sldMk cId="1751951454" sldId="387"/>
            <ac:spMk id="43" creationId="{FC46575D-043F-4188-A974-4E768EB13C04}"/>
          </ac:spMkLst>
        </pc:spChg>
        <pc:spChg chg="mod">
          <ac:chgData name="Yao-Jung Wen" userId="c6792e87-1571-4d2a-b48c-36efa2d60c4b" providerId="ADAL" clId="{4080E390-36C3-4F19-89AA-12F4275C3A87}" dt="2024-11-28T19:05:14.685" v="6666" actId="164"/>
          <ac:spMkLst>
            <pc:docMk/>
            <pc:sldMk cId="1751951454" sldId="387"/>
            <ac:spMk id="44" creationId="{55EFB224-EFD0-4154-A83D-7104A5A87755}"/>
          </ac:spMkLst>
        </pc:spChg>
        <pc:grpChg chg="add del mod">
          <ac:chgData name="Yao-Jung Wen" userId="c6792e87-1571-4d2a-b48c-36efa2d60c4b" providerId="ADAL" clId="{4080E390-36C3-4F19-89AA-12F4275C3A87}" dt="2024-11-28T19:13:38.684" v="6995" actId="1036"/>
          <ac:grpSpMkLst>
            <pc:docMk/>
            <pc:sldMk cId="1751951454" sldId="387"/>
            <ac:grpSpMk id="38" creationId="{6E437EA4-BE3E-41DB-B222-2B4F83675819}"/>
          </ac:grpSpMkLst>
        </pc:grpChg>
        <pc:grpChg chg="add del mod">
          <ac:chgData name="Yao-Jung Wen" userId="c6792e87-1571-4d2a-b48c-36efa2d60c4b" providerId="ADAL" clId="{4080E390-36C3-4F19-89AA-12F4275C3A87}" dt="2024-11-28T19:12:26.217" v="6944" actId="1037"/>
          <ac:grpSpMkLst>
            <pc:docMk/>
            <pc:sldMk cId="1751951454" sldId="387"/>
            <ac:grpSpMk id="45" creationId="{6217DF54-BAD2-4AF0-B183-A0128E6B8981}"/>
          </ac:grpSpMkLst>
        </pc:grpChg>
        <pc:picChg chg="add del mod">
          <ac:chgData name="Yao-Jung Wen" userId="c6792e87-1571-4d2a-b48c-36efa2d60c4b" providerId="ADAL" clId="{4080E390-36C3-4F19-89AA-12F4275C3A87}" dt="2024-11-28T19:12:37.888" v="6991" actId="1037"/>
          <ac:picMkLst>
            <pc:docMk/>
            <pc:sldMk cId="1751951454" sldId="387"/>
            <ac:picMk id="52" creationId="{430E7E51-D5B3-4B16-8115-4F5685AEF5E7}"/>
          </ac:picMkLst>
        </pc:picChg>
      </pc:sldChg>
      <pc:sldChg chg="addSp delSp modSp new mod modAnim">
        <pc:chgData name="Yao-Jung Wen" userId="c6792e87-1571-4d2a-b48c-36efa2d60c4b" providerId="ADAL" clId="{4080E390-36C3-4F19-89AA-12F4275C3A87}" dt="2024-11-29T00:37:12.061" v="12302" actId="14100"/>
        <pc:sldMkLst>
          <pc:docMk/>
          <pc:sldMk cId="1405596481" sldId="388"/>
        </pc:sldMkLst>
        <pc:spChg chg="add mod">
          <ac:chgData name="Yao-Jung Wen" userId="c6792e87-1571-4d2a-b48c-36efa2d60c4b" providerId="ADAL" clId="{4080E390-36C3-4F19-89AA-12F4275C3A87}" dt="2024-11-28T21:59:09.400" v="8566" actId="20577"/>
          <ac:spMkLst>
            <pc:docMk/>
            <pc:sldMk cId="1405596481" sldId="388"/>
            <ac:spMk id="3" creationId="{32298544-90C3-A0AC-9AF7-94A22DD79E9E}"/>
          </ac:spMkLst>
        </pc:spChg>
        <pc:spChg chg="add mod">
          <ac:chgData name="Yao-Jung Wen" userId="c6792e87-1571-4d2a-b48c-36efa2d60c4b" providerId="ADAL" clId="{4080E390-36C3-4F19-89AA-12F4275C3A87}" dt="2024-11-29T00:37:12.061" v="12302" actId="14100"/>
          <ac:spMkLst>
            <pc:docMk/>
            <pc:sldMk cId="1405596481" sldId="388"/>
            <ac:spMk id="6" creationId="{2B483A9D-65FC-4E7C-E3CA-A20ACD4C61F6}"/>
          </ac:spMkLst>
        </pc:spChg>
        <pc:graphicFrameChg chg="add del mod modGraphic">
          <ac:chgData name="Yao-Jung Wen" userId="c6792e87-1571-4d2a-b48c-36efa2d60c4b" providerId="ADAL" clId="{4080E390-36C3-4F19-89AA-12F4275C3A87}" dt="2024-11-28T21:58:03.843" v="8473" actId="14100"/>
          <ac:graphicFrameMkLst>
            <pc:docMk/>
            <pc:sldMk cId="1405596481" sldId="388"/>
            <ac:graphicFrameMk id="8" creationId="{857C628C-040F-AA07-4D29-1ABB2EA31E31}"/>
          </ac:graphicFrameMkLst>
        </pc:graphicFrameChg>
      </pc:sldChg>
      <pc:sldChg chg="addSp delSp modSp add mod modAnim chgLayout">
        <pc:chgData name="Yao-Jung Wen" userId="c6792e87-1571-4d2a-b48c-36efa2d60c4b" providerId="ADAL" clId="{4080E390-36C3-4F19-89AA-12F4275C3A87}" dt="2024-11-28T19:28:43.800" v="7759"/>
        <pc:sldMkLst>
          <pc:docMk/>
          <pc:sldMk cId="2681856805" sldId="389"/>
        </pc:sldMkLst>
        <pc:spChg chg="add mod">
          <ac:chgData name="Yao-Jung Wen" userId="c6792e87-1571-4d2a-b48c-36efa2d60c4b" providerId="ADAL" clId="{4080E390-36C3-4F19-89AA-12F4275C3A87}" dt="2024-11-28T19:27:37.356" v="7752" actId="1076"/>
          <ac:spMkLst>
            <pc:docMk/>
            <pc:sldMk cId="2681856805" sldId="389"/>
            <ac:spMk id="3" creationId="{768A48EE-1392-62D9-A857-564CB7111A08}"/>
          </ac:spMkLst>
        </pc:spChg>
        <pc:spChg chg="mod ord">
          <ac:chgData name="Yao-Jung Wen" userId="c6792e87-1571-4d2a-b48c-36efa2d60c4b" providerId="ADAL" clId="{4080E390-36C3-4F19-89AA-12F4275C3A87}" dt="2024-11-28T18:58:28.871" v="6283" actId="6264"/>
          <ac:spMkLst>
            <pc:docMk/>
            <pc:sldMk cId="2681856805" sldId="389"/>
            <ac:spMk id="4" creationId="{58E5F3D9-826F-D71C-059B-09DF9EA5CFBA}"/>
          </ac:spMkLst>
        </pc:spChg>
        <pc:spChg chg="add mod">
          <ac:chgData name="Yao-Jung Wen" userId="c6792e87-1571-4d2a-b48c-36efa2d60c4b" providerId="ADAL" clId="{4080E390-36C3-4F19-89AA-12F4275C3A87}" dt="2024-11-28T19:01:13.323" v="6456" actId="14100"/>
          <ac:spMkLst>
            <pc:docMk/>
            <pc:sldMk cId="2681856805" sldId="389"/>
            <ac:spMk id="7" creationId="{03FC9F60-B9AC-C05A-B3AD-8813D46D7AC2}"/>
          </ac:spMkLst>
        </pc:spChg>
        <pc:spChg chg="add mod">
          <ac:chgData name="Yao-Jung Wen" userId="c6792e87-1571-4d2a-b48c-36efa2d60c4b" providerId="ADAL" clId="{4080E390-36C3-4F19-89AA-12F4275C3A87}" dt="2024-11-28T18:58:24.309" v="6281" actId="164"/>
          <ac:spMkLst>
            <pc:docMk/>
            <pc:sldMk cId="2681856805" sldId="389"/>
            <ac:spMk id="8" creationId="{39F67F5B-F4D0-CF93-C60A-9CB962C8CF71}"/>
          </ac:spMkLst>
        </pc:spChg>
        <pc:spChg chg="add mod">
          <ac:chgData name="Yao-Jung Wen" userId="c6792e87-1571-4d2a-b48c-36efa2d60c4b" providerId="ADAL" clId="{4080E390-36C3-4F19-89AA-12F4275C3A87}" dt="2024-11-28T19:27:23.960" v="7751"/>
          <ac:spMkLst>
            <pc:docMk/>
            <pc:sldMk cId="2681856805" sldId="389"/>
            <ac:spMk id="15" creationId="{144280DB-CFD4-380F-CEF7-F0DA4F634325}"/>
          </ac:spMkLst>
        </pc:spChg>
        <pc:grpChg chg="add mod">
          <ac:chgData name="Yao-Jung Wen" userId="c6792e87-1571-4d2a-b48c-36efa2d60c4b" providerId="ADAL" clId="{4080E390-36C3-4F19-89AA-12F4275C3A87}" dt="2024-11-28T19:27:37.356" v="7752" actId="1076"/>
          <ac:grpSpMkLst>
            <pc:docMk/>
            <pc:sldMk cId="2681856805" sldId="389"/>
            <ac:grpSpMk id="9" creationId="{B0B8E61B-7FF2-7552-6126-5636DBD6BE7E}"/>
          </ac:grpSpMkLst>
        </pc:grpChg>
        <pc:graphicFrameChg chg="add mod ord modGraphic">
          <ac:chgData name="Yao-Jung Wen" userId="c6792e87-1571-4d2a-b48c-36efa2d60c4b" providerId="ADAL" clId="{4080E390-36C3-4F19-89AA-12F4275C3A87}" dt="2024-11-28T19:27:37.356" v="7752" actId="1076"/>
          <ac:graphicFrameMkLst>
            <pc:docMk/>
            <pc:sldMk cId="2681856805" sldId="389"/>
            <ac:graphicFrameMk id="6" creationId="{D7C3CD33-7697-4BF0-6A55-D68A49F5DB46}"/>
          </ac:graphicFrameMkLst>
        </pc:graphicFrameChg>
      </pc:sldChg>
      <pc:sldChg chg="addSp delSp modSp add mod chgLayout">
        <pc:chgData name="Yao-Jung Wen" userId="c6792e87-1571-4d2a-b48c-36efa2d60c4b" providerId="ADAL" clId="{4080E390-36C3-4F19-89AA-12F4275C3A87}" dt="2024-11-28T18:48:43.458" v="6144" actId="1076"/>
        <pc:sldMkLst>
          <pc:docMk/>
          <pc:sldMk cId="13278536" sldId="390"/>
        </pc:sldMkLst>
        <pc:spChg chg="mod ord">
          <ac:chgData name="Yao-Jung Wen" userId="c6792e87-1571-4d2a-b48c-36efa2d60c4b" providerId="ADAL" clId="{4080E390-36C3-4F19-89AA-12F4275C3A87}" dt="2024-11-28T18:48:33.942" v="6141" actId="14100"/>
          <ac:spMkLst>
            <pc:docMk/>
            <pc:sldMk cId="13278536" sldId="390"/>
            <ac:spMk id="3" creationId="{00000000-0000-0000-0000-000000000000}"/>
          </ac:spMkLst>
        </pc:spChg>
        <pc:spChg chg="mod ord">
          <ac:chgData name="Yao-Jung Wen" userId="c6792e87-1571-4d2a-b48c-36efa2d60c4b" providerId="ADAL" clId="{4080E390-36C3-4F19-89AA-12F4275C3A87}" dt="2024-11-28T18:40:09.985" v="5315" actId="6264"/>
          <ac:spMkLst>
            <pc:docMk/>
            <pc:sldMk cId="13278536" sldId="390"/>
            <ac:spMk id="4" creationId="{00000000-0000-0000-0000-000000000000}"/>
          </ac:spMkLst>
        </pc:spChg>
        <pc:picChg chg="mod">
          <ac:chgData name="Yao-Jung Wen" userId="c6792e87-1571-4d2a-b48c-36efa2d60c4b" providerId="ADAL" clId="{4080E390-36C3-4F19-89AA-12F4275C3A87}" dt="2024-11-28T18:48:43.458" v="6144" actId="1076"/>
          <ac:picMkLst>
            <pc:docMk/>
            <pc:sldMk cId="13278536" sldId="390"/>
            <ac:picMk id="10" creationId="{90989855-0407-4EED-A181-080806A59480}"/>
          </ac:picMkLst>
        </pc:picChg>
      </pc:sldChg>
      <pc:sldChg chg="addSp delSp modSp new mod modClrScheme chgLayout">
        <pc:chgData name="Yao-Jung Wen" userId="c6792e87-1571-4d2a-b48c-36efa2d60c4b" providerId="ADAL" clId="{4080E390-36C3-4F19-89AA-12F4275C3A87}" dt="2024-11-28T22:32:43.737" v="9015" actId="1076"/>
        <pc:sldMkLst>
          <pc:docMk/>
          <pc:sldMk cId="3434423889" sldId="391"/>
        </pc:sldMkLst>
        <pc:spChg chg="add del mod">
          <ac:chgData name="Yao-Jung Wen" userId="c6792e87-1571-4d2a-b48c-36efa2d60c4b" providerId="ADAL" clId="{4080E390-36C3-4F19-89AA-12F4275C3A87}" dt="2024-11-28T22:31:15.672" v="8990" actId="20577"/>
          <ac:spMkLst>
            <pc:docMk/>
            <pc:sldMk cId="3434423889" sldId="391"/>
            <ac:spMk id="2" creationId="{F2C010A9-7FBF-F5CA-5266-7E5E272DDE3C}"/>
          </ac:spMkLst>
        </pc:spChg>
        <pc:spChg chg="mod ord">
          <ac:chgData name="Yao-Jung Wen" userId="c6792e87-1571-4d2a-b48c-36efa2d60c4b" providerId="ADAL" clId="{4080E390-36C3-4F19-89AA-12F4275C3A87}" dt="2024-11-28T02:04:36.377" v="3328" actId="700"/>
          <ac:spMkLst>
            <pc:docMk/>
            <pc:sldMk cId="3434423889" sldId="391"/>
            <ac:spMk id="4" creationId="{F5316FDC-C8AD-AF38-11EA-DEBFAF89DAA4}"/>
          </ac:spMkLst>
        </pc:spChg>
        <pc:graphicFrameChg chg="add mod modGraphic">
          <ac:chgData name="Yao-Jung Wen" userId="c6792e87-1571-4d2a-b48c-36efa2d60c4b" providerId="ADAL" clId="{4080E390-36C3-4F19-89AA-12F4275C3A87}" dt="2024-11-28T22:32:43.737" v="9015" actId="1076"/>
          <ac:graphicFrameMkLst>
            <pc:docMk/>
            <pc:sldMk cId="3434423889" sldId="391"/>
            <ac:graphicFrameMk id="7" creationId="{5FE9CC6E-0AAA-6E9B-0F43-0A874D1F09DB}"/>
          </ac:graphicFrameMkLst>
        </pc:graphicFrameChg>
      </pc:sldChg>
      <pc:sldChg chg="addSp delSp modSp new mod modClrScheme chgLayout">
        <pc:chgData name="Yao-Jung Wen" userId="c6792e87-1571-4d2a-b48c-36efa2d60c4b" providerId="ADAL" clId="{4080E390-36C3-4F19-89AA-12F4275C3A87}" dt="2024-11-28T23:00:19.656" v="10643" actId="27636"/>
        <pc:sldMkLst>
          <pc:docMk/>
          <pc:sldMk cId="563990656" sldId="392"/>
        </pc:sldMkLst>
        <pc:spChg chg="mod ord">
          <ac:chgData name="Yao-Jung Wen" userId="c6792e87-1571-4d2a-b48c-36efa2d60c4b" providerId="ADAL" clId="{4080E390-36C3-4F19-89AA-12F4275C3A87}" dt="2024-11-28T22:41:52.467" v="9567" actId="700"/>
          <ac:spMkLst>
            <pc:docMk/>
            <pc:sldMk cId="563990656" sldId="392"/>
            <ac:spMk id="4" creationId="{0D7F5D8E-4B7A-256E-2A7C-ABD168C7CBEB}"/>
          </ac:spMkLst>
        </pc:spChg>
        <pc:spChg chg="add del mod ord">
          <ac:chgData name="Yao-Jung Wen" userId="c6792e87-1571-4d2a-b48c-36efa2d60c4b" providerId="ADAL" clId="{4080E390-36C3-4F19-89AA-12F4275C3A87}" dt="2024-11-28T22:43:43.671" v="9721" actId="27636"/>
          <ac:spMkLst>
            <pc:docMk/>
            <pc:sldMk cId="563990656" sldId="392"/>
            <ac:spMk id="5" creationId="{D292517C-0874-752A-2ED3-0F2C4725EF66}"/>
          </ac:spMkLst>
        </pc:spChg>
        <pc:spChg chg="add mod">
          <ac:chgData name="Yao-Jung Wen" userId="c6792e87-1571-4d2a-b48c-36efa2d60c4b" providerId="ADAL" clId="{4080E390-36C3-4F19-89AA-12F4275C3A87}" dt="2024-11-28T23:00:19.656" v="10643" actId="27636"/>
          <ac:spMkLst>
            <pc:docMk/>
            <pc:sldMk cId="563990656" sldId="392"/>
            <ac:spMk id="8" creationId="{19F3B328-F1EA-C5D6-F675-3A4434E51A2E}"/>
          </ac:spMkLst>
        </pc:spChg>
        <pc:picChg chg="add mod">
          <ac:chgData name="Yao-Jung Wen" userId="c6792e87-1571-4d2a-b48c-36efa2d60c4b" providerId="ADAL" clId="{4080E390-36C3-4F19-89AA-12F4275C3A87}" dt="2024-11-28T22:50:04.604" v="10011" actId="1076"/>
          <ac:picMkLst>
            <pc:docMk/>
            <pc:sldMk cId="563990656" sldId="392"/>
            <ac:picMk id="10" creationId="{57F80FED-79AF-F24C-DA67-AF960F9F023C}"/>
          </ac:picMkLst>
        </pc:picChg>
        <pc:picChg chg="add mod ord">
          <ac:chgData name="Yao-Jung Wen" userId="c6792e87-1571-4d2a-b48c-36efa2d60c4b" providerId="ADAL" clId="{4080E390-36C3-4F19-89AA-12F4275C3A87}" dt="2024-11-28T22:46:04.088" v="9785" actId="1076"/>
          <ac:picMkLst>
            <pc:docMk/>
            <pc:sldMk cId="563990656" sldId="392"/>
            <ac:picMk id="12" creationId="{8A9FC765-1CCF-6868-F044-5589C2285CEB}"/>
          </ac:picMkLst>
        </pc:picChg>
      </pc:sldChg>
      <pc:sldChg chg="addSp delSp modSp new mod modClrScheme chgLayout">
        <pc:chgData name="Yao-Jung Wen" userId="c6792e87-1571-4d2a-b48c-36efa2d60c4b" providerId="ADAL" clId="{4080E390-36C3-4F19-89AA-12F4275C3A87}" dt="2024-11-28T18:39:04.057" v="5313" actId="1076"/>
        <pc:sldMkLst>
          <pc:docMk/>
          <pc:sldMk cId="3495491402" sldId="393"/>
        </pc:sldMkLst>
        <pc:spChg chg="mod ord">
          <ac:chgData name="Yao-Jung Wen" userId="c6792e87-1571-4d2a-b48c-36efa2d60c4b" providerId="ADAL" clId="{4080E390-36C3-4F19-89AA-12F4275C3A87}" dt="2024-11-28T16:31:02.578" v="3403" actId="700"/>
          <ac:spMkLst>
            <pc:docMk/>
            <pc:sldMk cId="3495491402" sldId="393"/>
            <ac:spMk id="4" creationId="{48CBD77C-B721-741A-120C-F81C64EEF108}"/>
          </ac:spMkLst>
        </pc:spChg>
        <pc:spChg chg="add del mod ord">
          <ac:chgData name="Yao-Jung Wen" userId="c6792e87-1571-4d2a-b48c-36efa2d60c4b" providerId="ADAL" clId="{4080E390-36C3-4F19-89AA-12F4275C3A87}" dt="2024-11-28T16:57:31.900" v="4148" actId="14100"/>
          <ac:spMkLst>
            <pc:docMk/>
            <pc:sldMk cId="3495491402" sldId="393"/>
            <ac:spMk id="6" creationId="{FD0E6709-08A2-FDF5-A58F-4364FC22C719}"/>
          </ac:spMkLst>
        </pc:spChg>
        <pc:picChg chg="add mod">
          <ac:chgData name="Yao-Jung Wen" userId="c6792e87-1571-4d2a-b48c-36efa2d60c4b" providerId="ADAL" clId="{4080E390-36C3-4F19-89AA-12F4275C3A87}" dt="2024-11-28T18:36:17.507" v="5311" actId="1076"/>
          <ac:picMkLst>
            <pc:docMk/>
            <pc:sldMk cId="3495491402" sldId="393"/>
            <ac:picMk id="3" creationId="{C9AAD172-3362-559E-41BB-4E9C1729EC97}"/>
          </ac:picMkLst>
        </pc:picChg>
        <pc:picChg chg="add mod">
          <ac:chgData name="Yao-Jung Wen" userId="c6792e87-1571-4d2a-b48c-36efa2d60c4b" providerId="ADAL" clId="{4080E390-36C3-4F19-89AA-12F4275C3A87}" dt="2024-11-28T18:39:04.057" v="5313" actId="1076"/>
          <ac:picMkLst>
            <pc:docMk/>
            <pc:sldMk cId="3495491402" sldId="393"/>
            <ac:picMk id="10" creationId="{4CD561AB-DA15-AF7B-5CF8-AAF8C2C969B2}"/>
          </ac:picMkLst>
        </pc:picChg>
      </pc:sldChg>
      <pc:sldChg chg="delSp modSp new mod ord">
        <pc:chgData name="Yao-Jung Wen" userId="c6792e87-1571-4d2a-b48c-36efa2d60c4b" providerId="ADAL" clId="{4080E390-36C3-4F19-89AA-12F4275C3A87}" dt="2024-11-28T17:14:51.107" v="5307" actId="114"/>
        <pc:sldMkLst>
          <pc:docMk/>
          <pc:sldMk cId="719050633" sldId="394"/>
        </pc:sldMkLst>
        <pc:spChg chg="mod">
          <ac:chgData name="Yao-Jung Wen" userId="c6792e87-1571-4d2a-b48c-36efa2d60c4b" providerId="ADAL" clId="{4080E390-36C3-4F19-89AA-12F4275C3A87}" dt="2024-11-28T17:14:51.107" v="5307" actId="114"/>
          <ac:spMkLst>
            <pc:docMk/>
            <pc:sldMk cId="719050633" sldId="394"/>
            <ac:spMk id="3" creationId="{D6E0FC19-5F6F-6D4C-382B-C44A58DBFCE1}"/>
          </ac:spMkLst>
        </pc:spChg>
      </pc:sldChg>
      <pc:sldChg chg="addSp delSp modSp new mod">
        <pc:chgData name="Yao-Jung Wen" userId="c6792e87-1571-4d2a-b48c-36efa2d60c4b" providerId="ADAL" clId="{4080E390-36C3-4F19-89AA-12F4275C3A87}" dt="2024-11-28T19:29:15.768" v="7760" actId="478"/>
        <pc:sldMkLst>
          <pc:docMk/>
          <pc:sldMk cId="1704902626" sldId="395"/>
        </pc:sldMkLst>
        <pc:spChg chg="add del mod">
          <ac:chgData name="Yao-Jung Wen" userId="c6792e87-1571-4d2a-b48c-36efa2d60c4b" providerId="ADAL" clId="{4080E390-36C3-4F19-89AA-12F4275C3A87}" dt="2024-11-28T19:26:52.918" v="7749" actId="20577"/>
          <ac:spMkLst>
            <pc:docMk/>
            <pc:sldMk cId="1704902626" sldId="395"/>
            <ac:spMk id="3" creationId="{95410E17-1F2C-1B49-EE24-B0AEAF4574F7}"/>
          </ac:spMkLst>
        </pc:spChg>
      </pc:sldChg>
      <pc:sldChg chg="add del">
        <pc:chgData name="Yao-Jung Wen" userId="c6792e87-1571-4d2a-b48c-36efa2d60c4b" providerId="ADAL" clId="{4080E390-36C3-4F19-89AA-12F4275C3A87}" dt="2024-11-28T19:04:08.402" v="6657"/>
        <pc:sldMkLst>
          <pc:docMk/>
          <pc:sldMk cId="3362852340" sldId="396"/>
        </pc:sldMkLst>
      </pc:sldChg>
      <pc:sldChg chg="add del">
        <pc:chgData name="Yao-Jung Wen" userId="c6792e87-1571-4d2a-b48c-36efa2d60c4b" providerId="ADAL" clId="{4080E390-36C3-4F19-89AA-12F4275C3A87}" dt="2024-11-28T19:06:32.902" v="6679"/>
        <pc:sldMkLst>
          <pc:docMk/>
          <pc:sldMk cId="3882894509" sldId="396"/>
        </pc:sldMkLst>
      </pc:sldChg>
      <pc:sldChg chg="addSp delSp modSp new mod ord modShow">
        <pc:chgData name="Yao-Jung Wen" userId="c6792e87-1571-4d2a-b48c-36efa2d60c4b" providerId="ADAL" clId="{4080E390-36C3-4F19-89AA-12F4275C3A87}" dt="2024-11-29T17:20:34.541" v="13087" actId="1076"/>
        <pc:sldMkLst>
          <pc:docMk/>
          <pc:sldMk cId="4077108052" sldId="396"/>
        </pc:sldMkLst>
      </pc:sldChg>
      <pc:sldChg chg="addSp delSp modSp new mod">
        <pc:chgData name="Yao-Jung Wen" userId="c6792e87-1571-4d2a-b48c-36efa2d60c4b" providerId="ADAL" clId="{4080E390-36C3-4F19-89AA-12F4275C3A87}" dt="2024-11-28T22:36:44.056" v="9553" actId="20577"/>
        <pc:sldMkLst>
          <pc:docMk/>
          <pc:sldMk cId="718851666" sldId="397"/>
        </pc:sldMkLst>
        <pc:spChg chg="add mod">
          <ac:chgData name="Yao-Jung Wen" userId="c6792e87-1571-4d2a-b48c-36efa2d60c4b" providerId="ADAL" clId="{4080E390-36C3-4F19-89AA-12F4275C3A87}" dt="2024-11-28T22:30:10.249" v="8957" actId="14100"/>
          <ac:spMkLst>
            <pc:docMk/>
            <pc:sldMk cId="718851666" sldId="397"/>
            <ac:spMk id="6" creationId="{6A7D2D97-941A-7181-5B7D-E159CFF8C642}"/>
          </ac:spMkLst>
        </pc:spChg>
        <pc:spChg chg="add mod">
          <ac:chgData name="Yao-Jung Wen" userId="c6792e87-1571-4d2a-b48c-36efa2d60c4b" providerId="ADAL" clId="{4080E390-36C3-4F19-89AA-12F4275C3A87}" dt="2024-11-28T22:36:44.056" v="9553" actId="20577"/>
          <ac:spMkLst>
            <pc:docMk/>
            <pc:sldMk cId="718851666" sldId="397"/>
            <ac:spMk id="8" creationId="{00D839DC-A9D8-9457-9062-F02334D5B3F5}"/>
          </ac:spMkLst>
        </pc:spChg>
        <pc:grpChg chg="add mod">
          <ac:chgData name="Yao-Jung Wen" userId="c6792e87-1571-4d2a-b48c-36efa2d60c4b" providerId="ADAL" clId="{4080E390-36C3-4F19-89AA-12F4275C3A87}" dt="2024-11-28T22:30:43.388" v="8964" actId="1076"/>
          <ac:grpSpMkLst>
            <pc:docMk/>
            <pc:sldMk cId="718851666" sldId="397"/>
            <ac:grpSpMk id="7" creationId="{A23D414C-6F70-60AC-9613-4A10B971AA17}"/>
          </ac:grpSpMkLst>
        </pc:grpChg>
        <pc:graphicFrameChg chg="add mod modGraphic">
          <ac:chgData name="Yao-Jung Wen" userId="c6792e87-1571-4d2a-b48c-36efa2d60c4b" providerId="ADAL" clId="{4080E390-36C3-4F19-89AA-12F4275C3A87}" dt="2024-11-28T22:30:06.887" v="8956" actId="164"/>
          <ac:graphicFrameMkLst>
            <pc:docMk/>
            <pc:sldMk cId="718851666" sldId="397"/>
            <ac:graphicFrameMk id="5" creationId="{757BC8BB-268E-804B-B3E9-603A32F729E5}"/>
          </ac:graphicFrameMkLst>
        </pc:graphicFrameChg>
      </pc:sldChg>
      <pc:sldChg chg="addSp delSp modSp add mod">
        <pc:chgData name="Yao-Jung Wen" userId="c6792e87-1571-4d2a-b48c-36efa2d60c4b" providerId="ADAL" clId="{4080E390-36C3-4F19-89AA-12F4275C3A87}" dt="2024-11-28T23:01:18.168" v="10649" actId="114"/>
        <pc:sldMkLst>
          <pc:docMk/>
          <pc:sldMk cId="591485313" sldId="398"/>
        </pc:sldMkLst>
        <pc:spChg chg="mod">
          <ac:chgData name="Yao-Jung Wen" userId="c6792e87-1571-4d2a-b48c-36efa2d60c4b" providerId="ADAL" clId="{4080E390-36C3-4F19-89AA-12F4275C3A87}" dt="2024-11-28T22:49:06.502" v="10004" actId="5793"/>
          <ac:spMkLst>
            <pc:docMk/>
            <pc:sldMk cId="591485313" sldId="398"/>
            <ac:spMk id="5" creationId="{D292517C-0874-752A-2ED3-0F2C4725EF66}"/>
          </ac:spMkLst>
        </pc:spChg>
        <pc:spChg chg="add mod">
          <ac:chgData name="Yao-Jung Wen" userId="c6792e87-1571-4d2a-b48c-36efa2d60c4b" providerId="ADAL" clId="{4080E390-36C3-4F19-89AA-12F4275C3A87}" dt="2024-11-28T23:01:18.168" v="10649" actId="114"/>
          <ac:spMkLst>
            <pc:docMk/>
            <pc:sldMk cId="591485313" sldId="398"/>
            <ac:spMk id="6" creationId="{E676B557-7CB8-9F79-8309-4EFA7C0F9F47}"/>
          </ac:spMkLst>
        </pc:spChg>
        <pc:picChg chg="mod ord">
          <ac:chgData name="Yao-Jung Wen" userId="c6792e87-1571-4d2a-b48c-36efa2d60c4b" providerId="ADAL" clId="{4080E390-36C3-4F19-89AA-12F4275C3A87}" dt="2024-11-28T22:51:20.732" v="10089" actId="1076"/>
          <ac:picMkLst>
            <pc:docMk/>
            <pc:sldMk cId="591485313" sldId="398"/>
            <ac:picMk id="3" creationId="{CDA8C2EE-C62E-9402-D5D5-DF179C0120AE}"/>
          </ac:picMkLst>
        </pc:picChg>
      </pc:sldChg>
      <pc:sldChg chg="addSp delSp modSp new mod">
        <pc:chgData name="Yao-Jung Wen" userId="c6792e87-1571-4d2a-b48c-36efa2d60c4b" providerId="ADAL" clId="{4080E390-36C3-4F19-89AA-12F4275C3A87}" dt="2024-11-28T23:22:04.401" v="12201" actId="27636"/>
        <pc:sldMkLst>
          <pc:docMk/>
          <pc:sldMk cId="3090905129" sldId="399"/>
        </pc:sldMkLst>
        <pc:spChg chg="mod">
          <ac:chgData name="Yao-Jung Wen" userId="c6792e87-1571-4d2a-b48c-36efa2d60c4b" providerId="ADAL" clId="{4080E390-36C3-4F19-89AA-12F4275C3A87}" dt="2024-11-28T23:21:38.576" v="12189" actId="14100"/>
          <ac:spMkLst>
            <pc:docMk/>
            <pc:sldMk cId="3090905129" sldId="399"/>
            <ac:spMk id="2" creationId="{FF611B4E-D26F-DBB9-B51B-9C8824B44DFA}"/>
          </ac:spMkLst>
        </pc:spChg>
        <pc:spChg chg="add mod">
          <ac:chgData name="Yao-Jung Wen" userId="c6792e87-1571-4d2a-b48c-36efa2d60c4b" providerId="ADAL" clId="{4080E390-36C3-4F19-89AA-12F4275C3A87}" dt="2024-11-28T23:22:04.401" v="12201" actId="27636"/>
          <ac:spMkLst>
            <pc:docMk/>
            <pc:sldMk cId="3090905129" sldId="399"/>
            <ac:spMk id="8" creationId="{E0C1628B-D56C-9862-4A33-005FE2C6D69E}"/>
          </ac:spMkLst>
        </pc:spChg>
        <pc:graphicFrameChg chg="add mod ord modGraphic">
          <ac:chgData name="Yao-Jung Wen" userId="c6792e87-1571-4d2a-b48c-36efa2d60c4b" providerId="ADAL" clId="{4080E390-36C3-4F19-89AA-12F4275C3A87}" dt="2024-11-28T23:21:42.750" v="12190" actId="1076"/>
          <ac:graphicFrameMkLst>
            <pc:docMk/>
            <pc:sldMk cId="3090905129" sldId="399"/>
            <ac:graphicFrameMk id="7" creationId="{EBA28762-3651-64C7-8F1F-F2D4107CE84D}"/>
          </ac:graphicFrameMkLst>
        </pc:graphicFrameChg>
      </pc:sldChg>
      <pc:sldChg chg="new del">
        <pc:chgData name="Yao-Jung Wen" userId="c6792e87-1571-4d2a-b48c-36efa2d60c4b" providerId="ADAL" clId="{4080E390-36C3-4F19-89AA-12F4275C3A87}" dt="2024-11-29T00:46:47.387" v="12305" actId="47"/>
        <pc:sldMkLst>
          <pc:docMk/>
          <pc:sldMk cId="821550465" sldId="400"/>
        </pc:sldMkLst>
      </pc:sldChg>
      <pc:sldChg chg="modSp new del mod">
        <pc:chgData name="Yao-Jung Wen" userId="c6792e87-1571-4d2a-b48c-36efa2d60c4b" providerId="ADAL" clId="{4080E390-36C3-4F19-89AA-12F4275C3A87}" dt="2024-11-28T23:20:37.202" v="12188" actId="47"/>
        <pc:sldMkLst>
          <pc:docMk/>
          <pc:sldMk cId="4018176878" sldId="400"/>
        </pc:sldMkLst>
      </pc:sldChg>
      <pc:sldChg chg="addSp delSp modSp new mod">
        <pc:chgData name="Yao-Jung Wen" userId="c6792e87-1571-4d2a-b48c-36efa2d60c4b" providerId="ADAL" clId="{4080E390-36C3-4F19-89AA-12F4275C3A87}" dt="2024-11-29T17:01:20.218" v="12342" actId="20577"/>
        <pc:sldMkLst>
          <pc:docMk/>
          <pc:sldMk cId="3186006119" sldId="401"/>
        </pc:sldMkLst>
        <pc:spChg chg="mod">
          <ac:chgData name="Yao-Jung Wen" userId="c6792e87-1571-4d2a-b48c-36efa2d60c4b" providerId="ADAL" clId="{4080E390-36C3-4F19-89AA-12F4275C3A87}" dt="2024-11-29T17:01:20.218" v="12342" actId="20577"/>
          <ac:spMkLst>
            <pc:docMk/>
            <pc:sldMk cId="3186006119" sldId="401"/>
            <ac:spMk id="3" creationId="{90F6FF56-6934-1592-AF26-F6E43D99E5F9}"/>
          </ac:spMkLst>
        </pc:spChg>
        <pc:picChg chg="add mod">
          <ac:chgData name="Yao-Jung Wen" userId="c6792e87-1571-4d2a-b48c-36efa2d60c4b" providerId="ADAL" clId="{4080E390-36C3-4F19-89AA-12F4275C3A87}" dt="2024-11-29T17:00:51.845" v="12339" actId="1076"/>
          <ac:picMkLst>
            <pc:docMk/>
            <pc:sldMk cId="3186006119" sldId="401"/>
            <ac:picMk id="8" creationId="{17319D0A-D94E-FA3E-DC10-83404CE3F908}"/>
          </ac:picMkLst>
        </pc:picChg>
      </pc:sldChg>
      <pc:sldChg chg="add">
        <pc:chgData name="Yao-Jung Wen" userId="c6792e87-1571-4d2a-b48c-36efa2d60c4b" providerId="ADAL" clId="{4080E390-36C3-4F19-89AA-12F4275C3A87}" dt="2024-11-29T17:02:13.256" v="12344"/>
        <pc:sldMkLst>
          <pc:docMk/>
          <pc:sldMk cId="2843247707" sldId="402"/>
        </pc:sldMkLst>
      </pc:sldChg>
      <pc:sldChg chg="add">
        <pc:chgData name="Yao-Jung Wen" userId="c6792e87-1571-4d2a-b48c-36efa2d60c4b" providerId="ADAL" clId="{4080E390-36C3-4F19-89AA-12F4275C3A87}" dt="2024-11-29T17:02:13.256" v="12344"/>
        <pc:sldMkLst>
          <pc:docMk/>
          <pc:sldMk cId="3051371320" sldId="403"/>
        </pc:sldMkLst>
      </pc:sldChg>
      <pc:sldChg chg="add">
        <pc:chgData name="Yao-Jung Wen" userId="c6792e87-1571-4d2a-b48c-36efa2d60c4b" providerId="ADAL" clId="{4080E390-36C3-4F19-89AA-12F4275C3A87}" dt="2024-11-29T17:02:13.256" v="12344"/>
        <pc:sldMkLst>
          <pc:docMk/>
          <pc:sldMk cId="411486590" sldId="404"/>
        </pc:sldMkLst>
      </pc:sldChg>
      <pc:sldChg chg="modSp new mod">
        <pc:chgData name="Yao-Jung Wen" userId="c6792e87-1571-4d2a-b48c-36efa2d60c4b" providerId="ADAL" clId="{4080E390-36C3-4F19-89AA-12F4275C3A87}" dt="2024-11-29T17:02:52.860" v="12360" actId="20577"/>
        <pc:sldMkLst>
          <pc:docMk/>
          <pc:sldMk cId="1682808712" sldId="405"/>
        </pc:sldMkLst>
        <pc:spChg chg="mod">
          <ac:chgData name="Yao-Jung Wen" userId="c6792e87-1571-4d2a-b48c-36efa2d60c4b" providerId="ADAL" clId="{4080E390-36C3-4F19-89AA-12F4275C3A87}" dt="2024-11-29T17:02:52.860" v="12360" actId="20577"/>
          <ac:spMkLst>
            <pc:docMk/>
            <pc:sldMk cId="1682808712" sldId="405"/>
            <ac:spMk id="2" creationId="{78D896C3-5FF3-DE71-3D17-89AF66C782DC}"/>
          </ac:spMkLst>
        </pc:spChg>
      </pc:sldChg>
      <pc:sldChg chg="addSp delSp modSp new mod">
        <pc:chgData name="Yao-Jung Wen" userId="c6792e87-1571-4d2a-b48c-36efa2d60c4b" providerId="ADAL" clId="{4080E390-36C3-4F19-89AA-12F4275C3A87}" dt="2024-11-29T17:26:12.489" v="13412" actId="1076"/>
        <pc:sldMkLst>
          <pc:docMk/>
          <pc:sldMk cId="66538258" sldId="406"/>
        </pc:sldMkLst>
        <pc:spChg chg="mod">
          <ac:chgData name="Yao-Jung Wen" userId="c6792e87-1571-4d2a-b48c-36efa2d60c4b" providerId="ADAL" clId="{4080E390-36C3-4F19-89AA-12F4275C3A87}" dt="2024-11-29T17:26:07.257" v="13411" actId="20577"/>
          <ac:spMkLst>
            <pc:docMk/>
            <pc:sldMk cId="66538258" sldId="406"/>
            <ac:spMk id="3" creationId="{F1CE72A6-9A38-C843-CDD2-694E9E5C2414}"/>
          </ac:spMkLst>
        </pc:spChg>
        <pc:graphicFrameChg chg="add mod modGraphic">
          <ac:chgData name="Yao-Jung Wen" userId="c6792e87-1571-4d2a-b48c-36efa2d60c4b" providerId="ADAL" clId="{4080E390-36C3-4F19-89AA-12F4275C3A87}" dt="2024-11-29T17:26:12.489" v="13412" actId="1076"/>
          <ac:graphicFrameMkLst>
            <pc:docMk/>
            <pc:sldMk cId="66538258" sldId="406"/>
            <ac:graphicFrameMk id="5" creationId="{34A1A11A-7555-894C-0A4C-66BC4B231F87}"/>
          </ac:graphicFrameMkLst>
        </pc:graphicFrameChg>
      </pc:sldChg>
      <pc:sldChg chg="delSp modSp new mod">
        <pc:chgData name="Yao-Jung Wen" userId="c6792e87-1571-4d2a-b48c-36efa2d60c4b" providerId="ADAL" clId="{4080E390-36C3-4F19-89AA-12F4275C3A87}" dt="2024-11-29T17:27:28.067" v="13428" actId="1076"/>
        <pc:sldMkLst>
          <pc:docMk/>
          <pc:sldMk cId="2954365244" sldId="407"/>
        </pc:sldMkLst>
        <pc:spChg chg="mod">
          <ac:chgData name="Yao-Jung Wen" userId="c6792e87-1571-4d2a-b48c-36efa2d60c4b" providerId="ADAL" clId="{4080E390-36C3-4F19-89AA-12F4275C3A87}" dt="2024-11-29T17:27:28.067" v="13428" actId="1076"/>
          <ac:spMkLst>
            <pc:docMk/>
            <pc:sldMk cId="2954365244" sldId="407"/>
            <ac:spMk id="3" creationId="{2CB9E3F1-89FF-E24A-C417-9CF8A7B0E77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E996F18-9CBF-4EC7-9FFA-52E5B228BF86}" type="datetimeFigureOut">
              <a:rPr lang="en-US" smtClean="0"/>
              <a:t>2/21/2025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00E4BC-F856-4382-820B-EB0FFF688830}" type="slidenum">
              <a:rPr lang="en-US" smtClean="0"/>
              <a:t>‹#›</a:t>
            </a:fld>
            <a:endParaRPr lang="en-US"/>
          </a:p>
        </p:txBody>
      </p:sp>
    </p:spTree>
    <p:extLst>
      <p:ext uri="{BB962C8B-B14F-4D97-AF65-F5344CB8AC3E}">
        <p14:creationId xmlns:p14="http://schemas.microsoft.com/office/powerpoint/2010/main" val="18376796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E24B7A-F007-4F10-A51A-6A8E27D75B4C}" type="datetimeFigureOut">
              <a:rPr lang="en-US" smtClean="0"/>
              <a:t>2/21/2025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A9C5AD-0354-460F-A130-316A172680D8}" type="slidenum">
              <a:rPr lang="en-US" smtClean="0"/>
              <a:t>‹#›</a:t>
            </a:fld>
            <a:endParaRPr lang="en-US"/>
          </a:p>
        </p:txBody>
      </p:sp>
    </p:spTree>
    <p:extLst>
      <p:ext uri="{BB962C8B-B14F-4D97-AF65-F5344CB8AC3E}">
        <p14:creationId xmlns:p14="http://schemas.microsoft.com/office/powerpoint/2010/main" val="1856421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Bagwat to start</a:t>
            </a:r>
          </a:p>
        </p:txBody>
      </p:sp>
      <p:sp>
        <p:nvSpPr>
          <p:cNvPr id="4" name="Slide Number Placeholder 3"/>
          <p:cNvSpPr>
            <a:spLocks noGrp="1"/>
          </p:cNvSpPr>
          <p:nvPr>
            <p:ph type="sldNum" sz="quarter" idx="10"/>
          </p:nvPr>
        </p:nvSpPr>
        <p:spPr/>
        <p:txBody>
          <a:bodyPr/>
          <a:lstStyle/>
          <a:p>
            <a:fld id="{FFA9C5AD-0354-460F-A130-316A172680D8}" type="slidenum">
              <a:rPr lang="en-US" smtClean="0"/>
              <a:t>1</a:t>
            </a:fld>
            <a:endParaRPr lang="en-US"/>
          </a:p>
        </p:txBody>
      </p:sp>
    </p:spTree>
    <p:extLst>
      <p:ext uri="{BB962C8B-B14F-4D97-AF65-F5344CB8AC3E}">
        <p14:creationId xmlns:p14="http://schemas.microsoft.com/office/powerpoint/2010/main" val="539526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 to take over from here</a:t>
            </a:r>
          </a:p>
        </p:txBody>
      </p:sp>
      <p:sp>
        <p:nvSpPr>
          <p:cNvPr id="4" name="Slide Number Placeholder 3"/>
          <p:cNvSpPr>
            <a:spLocks noGrp="1"/>
          </p:cNvSpPr>
          <p:nvPr>
            <p:ph type="sldNum" sz="quarter" idx="5"/>
          </p:nvPr>
        </p:nvSpPr>
        <p:spPr/>
        <p:txBody>
          <a:bodyPr/>
          <a:lstStyle/>
          <a:p>
            <a:fld id="{FFA9C5AD-0354-460F-A130-316A172680D8}" type="slidenum">
              <a:rPr lang="en-US" smtClean="0"/>
              <a:t>29</a:t>
            </a:fld>
            <a:endParaRPr lang="en-US"/>
          </a:p>
        </p:txBody>
      </p:sp>
    </p:spTree>
    <p:extLst>
      <p:ext uri="{BB962C8B-B14F-4D97-AF65-F5344CB8AC3E}">
        <p14:creationId xmlns:p14="http://schemas.microsoft.com/office/powerpoint/2010/main" val="2227458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Bagwat to take </a:t>
            </a:r>
            <a:r>
              <a:rPr lang="en-US"/>
              <a:t>over from here</a:t>
            </a:r>
          </a:p>
        </p:txBody>
      </p:sp>
      <p:sp>
        <p:nvSpPr>
          <p:cNvPr id="4" name="Slide Number Placeholder 3"/>
          <p:cNvSpPr>
            <a:spLocks noGrp="1"/>
          </p:cNvSpPr>
          <p:nvPr>
            <p:ph type="sldNum" sz="quarter" idx="5"/>
          </p:nvPr>
        </p:nvSpPr>
        <p:spPr/>
        <p:txBody>
          <a:bodyPr/>
          <a:lstStyle/>
          <a:p>
            <a:fld id="{FFA9C5AD-0354-460F-A130-316A172680D8}" type="slidenum">
              <a:rPr lang="en-US" smtClean="0"/>
              <a:t>35</a:t>
            </a:fld>
            <a:endParaRPr lang="en-US"/>
          </a:p>
        </p:txBody>
      </p:sp>
    </p:spTree>
    <p:extLst>
      <p:ext uri="{BB962C8B-B14F-4D97-AF65-F5344CB8AC3E}">
        <p14:creationId xmlns:p14="http://schemas.microsoft.com/office/powerpoint/2010/main" val="3117817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As part of this effort, we also updated the executive summary of the original report to reflect these clarifications.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updated executive summary is included in the memo.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also took the opportunity to issue a list of errata in the memo, which mainly includes corrections to the clerical errors in Table 10 of the original report.</a:t>
            </a:r>
          </a:p>
          <a:p>
            <a:endParaRPr lang="en-US" dirty="0"/>
          </a:p>
        </p:txBody>
      </p:sp>
      <p:sp>
        <p:nvSpPr>
          <p:cNvPr id="4" name="Slide Number Placeholder 3"/>
          <p:cNvSpPr>
            <a:spLocks noGrp="1"/>
          </p:cNvSpPr>
          <p:nvPr>
            <p:ph type="sldNum" sz="quarter" idx="5"/>
          </p:nvPr>
        </p:nvSpPr>
        <p:spPr/>
        <p:txBody>
          <a:bodyPr/>
          <a:lstStyle/>
          <a:p>
            <a:fld id="{FFA9C5AD-0354-460F-A130-316A172680D8}" type="slidenum">
              <a:rPr lang="en-US" smtClean="0"/>
              <a:t>36</a:t>
            </a:fld>
            <a:endParaRPr lang="en-US"/>
          </a:p>
        </p:txBody>
      </p:sp>
    </p:spTree>
    <p:extLst>
      <p:ext uri="{BB962C8B-B14F-4D97-AF65-F5344CB8AC3E}">
        <p14:creationId xmlns:p14="http://schemas.microsoft.com/office/powerpoint/2010/main" val="1778894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A9C5AD-0354-460F-A130-316A172680D8}" type="slidenum">
              <a:rPr lang="en-US" smtClean="0"/>
              <a:t>4</a:t>
            </a:fld>
            <a:endParaRPr lang="en-US"/>
          </a:p>
        </p:txBody>
      </p:sp>
    </p:spTree>
    <p:extLst>
      <p:ext uri="{BB962C8B-B14F-4D97-AF65-F5344CB8AC3E}">
        <p14:creationId xmlns:p14="http://schemas.microsoft.com/office/powerpoint/2010/main" val="3357036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 to take over from here</a:t>
            </a:r>
          </a:p>
        </p:txBody>
      </p:sp>
      <p:sp>
        <p:nvSpPr>
          <p:cNvPr id="4" name="Slide Number Placeholder 3"/>
          <p:cNvSpPr>
            <a:spLocks noGrp="1"/>
          </p:cNvSpPr>
          <p:nvPr>
            <p:ph type="sldNum" sz="quarter" idx="5"/>
          </p:nvPr>
        </p:nvSpPr>
        <p:spPr/>
        <p:txBody>
          <a:bodyPr/>
          <a:lstStyle/>
          <a:p>
            <a:fld id="{FFA9C5AD-0354-460F-A130-316A172680D8}" type="slidenum">
              <a:rPr lang="en-US" smtClean="0"/>
              <a:t>5</a:t>
            </a:fld>
            <a:endParaRPr lang="en-US"/>
          </a:p>
        </p:txBody>
      </p:sp>
    </p:spTree>
    <p:extLst>
      <p:ext uri="{BB962C8B-B14F-4D97-AF65-F5344CB8AC3E}">
        <p14:creationId xmlns:p14="http://schemas.microsoft.com/office/powerpoint/2010/main" val="1739231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original report was published in September 2020.</a:t>
            </a:r>
          </a:p>
          <a:p>
            <a:pPr marL="628650" lvl="1" indent="-171450">
              <a:buFont typeface="Arial" panose="020B0604020202020204" pitchFamily="34" charset="0"/>
              <a:buChar char="•"/>
            </a:pPr>
            <a:r>
              <a:rPr lang="en-US" dirty="0"/>
              <a:t>We will use “the 2020 report” as a short-hand for the rest of the presentation.</a:t>
            </a:r>
          </a:p>
          <a:p>
            <a:pPr marL="171450" indent="-171450">
              <a:buFont typeface="Arial" panose="020B0604020202020204" pitchFamily="34" charset="0"/>
              <a:buChar char="•"/>
            </a:pPr>
            <a:r>
              <a:rPr lang="en-US" dirty="0"/>
              <a:t>One of the primary objectives was to derive the control savings factors for NLCs through a large data set so that prescriptive energy efficiency programs can reference for claiming savings.</a:t>
            </a:r>
          </a:p>
        </p:txBody>
      </p:sp>
      <p:sp>
        <p:nvSpPr>
          <p:cNvPr id="4" name="Slide Number Placeholder 3"/>
          <p:cNvSpPr>
            <a:spLocks noGrp="1"/>
          </p:cNvSpPr>
          <p:nvPr>
            <p:ph type="sldNum" sz="quarter" idx="5"/>
          </p:nvPr>
        </p:nvSpPr>
        <p:spPr/>
        <p:txBody>
          <a:bodyPr/>
          <a:lstStyle/>
          <a:p>
            <a:fld id="{FFA9C5AD-0354-460F-A130-316A172680D8}" type="slidenum">
              <a:rPr lang="en-US" smtClean="0"/>
              <a:t>6</a:t>
            </a:fld>
            <a:endParaRPr lang="en-US"/>
          </a:p>
        </p:txBody>
      </p:sp>
    </p:spTree>
    <p:extLst>
      <p:ext uri="{BB962C8B-B14F-4D97-AF65-F5344CB8AC3E}">
        <p14:creationId xmlns:p14="http://schemas.microsoft.com/office/powerpoint/2010/main" val="547329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memo also included an updated executive summary for the original report as well as a list of errata.</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FFA9C5AD-0354-460F-A130-316A172680D8}" type="slidenum">
              <a:rPr lang="en-US" smtClean="0"/>
              <a:t>8</a:t>
            </a:fld>
            <a:endParaRPr lang="en-US"/>
          </a:p>
        </p:txBody>
      </p:sp>
    </p:spTree>
    <p:extLst>
      <p:ext uri="{BB962C8B-B14F-4D97-AF65-F5344CB8AC3E}">
        <p14:creationId xmlns:p14="http://schemas.microsoft.com/office/powerpoint/2010/main" val="1381136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A9C5AD-0354-460F-A130-316A172680D8}" type="slidenum">
              <a:rPr lang="en-US" smtClean="0"/>
              <a:t>9</a:t>
            </a:fld>
            <a:endParaRPr lang="en-US"/>
          </a:p>
        </p:txBody>
      </p:sp>
    </p:spTree>
    <p:extLst>
      <p:ext uri="{BB962C8B-B14F-4D97-AF65-F5344CB8AC3E}">
        <p14:creationId xmlns:p14="http://schemas.microsoft.com/office/powerpoint/2010/main" val="1195021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Yao-Jung to take over from here</a:t>
            </a:r>
          </a:p>
        </p:txBody>
      </p:sp>
      <p:sp>
        <p:nvSpPr>
          <p:cNvPr id="4" name="Slide Number Placeholder 3"/>
          <p:cNvSpPr>
            <a:spLocks noGrp="1"/>
          </p:cNvSpPr>
          <p:nvPr>
            <p:ph type="sldNum" sz="quarter" idx="5"/>
          </p:nvPr>
        </p:nvSpPr>
        <p:spPr/>
        <p:txBody>
          <a:bodyPr/>
          <a:lstStyle/>
          <a:p>
            <a:fld id="{FFA9C5AD-0354-460F-A130-316A172680D8}" type="slidenum">
              <a:rPr lang="en-US" smtClean="0"/>
              <a:t>10</a:t>
            </a:fld>
            <a:endParaRPr lang="en-US"/>
          </a:p>
        </p:txBody>
      </p:sp>
    </p:spTree>
    <p:extLst>
      <p:ext uri="{BB962C8B-B14F-4D97-AF65-F5344CB8AC3E}">
        <p14:creationId xmlns:p14="http://schemas.microsoft.com/office/powerpoint/2010/main" val="649850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how the control factors for other controls are calculated</a:t>
            </a:r>
          </a:p>
        </p:txBody>
      </p:sp>
      <p:sp>
        <p:nvSpPr>
          <p:cNvPr id="4" name="Slide Number Placeholder 3"/>
          <p:cNvSpPr>
            <a:spLocks noGrp="1"/>
          </p:cNvSpPr>
          <p:nvPr>
            <p:ph type="sldNum" sz="quarter" idx="5"/>
          </p:nvPr>
        </p:nvSpPr>
        <p:spPr/>
        <p:txBody>
          <a:bodyPr/>
          <a:lstStyle/>
          <a:p>
            <a:fld id="{FFA9C5AD-0354-460F-A130-316A172680D8}" type="slidenum">
              <a:rPr lang="en-US" smtClean="0"/>
              <a:t>21</a:t>
            </a:fld>
            <a:endParaRPr lang="en-US"/>
          </a:p>
        </p:txBody>
      </p:sp>
    </p:spTree>
    <p:extLst>
      <p:ext uri="{BB962C8B-B14F-4D97-AF65-F5344CB8AC3E}">
        <p14:creationId xmlns:p14="http://schemas.microsoft.com/office/powerpoint/2010/main" val="2031688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This slide contains multiple charts overlapping with each other. They will show up correctly as animation in Slideshow mode.</a:t>
            </a:r>
          </a:p>
          <a:p>
            <a:r>
              <a:rPr lang="en-US" b="1" dirty="0"/>
              <a:t>If we need to produce a PDF version for distribution, we need to split this slide into two slides, each containing a static image.</a:t>
            </a:r>
          </a:p>
        </p:txBody>
      </p:sp>
      <p:sp>
        <p:nvSpPr>
          <p:cNvPr id="4" name="Slide Number Placeholder 3"/>
          <p:cNvSpPr>
            <a:spLocks noGrp="1"/>
          </p:cNvSpPr>
          <p:nvPr>
            <p:ph type="sldNum" sz="quarter" idx="5"/>
          </p:nvPr>
        </p:nvSpPr>
        <p:spPr/>
        <p:txBody>
          <a:bodyPr/>
          <a:lstStyle/>
          <a:p>
            <a:fld id="{FFA9C5AD-0354-460F-A130-316A172680D8}" type="slidenum">
              <a:rPr lang="en-US" smtClean="0"/>
              <a:t>24</a:t>
            </a:fld>
            <a:endParaRPr lang="en-US"/>
          </a:p>
        </p:txBody>
      </p:sp>
    </p:spTree>
    <p:extLst>
      <p:ext uri="{BB962C8B-B14F-4D97-AF65-F5344CB8AC3E}">
        <p14:creationId xmlns:p14="http://schemas.microsoft.com/office/powerpoint/2010/main" val="30751318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4.jpe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descr="A circuit board&#10;&#10;Description automatically generated">
            <a:extLst>
              <a:ext uri="{FF2B5EF4-FFF2-40B4-BE49-F238E27FC236}">
                <a16:creationId xmlns:a16="http://schemas.microsoft.com/office/drawing/2014/main" id="{B8B29C32-063C-4BAD-AD9D-BDC929EE26B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2021" t="29855" r="6526" b="16257"/>
          <a:stretch/>
        </p:blipFill>
        <p:spPr>
          <a:xfrm>
            <a:off x="1" y="1"/>
            <a:ext cx="12192000" cy="7124700"/>
          </a:xfrm>
          <a:prstGeom prst="rect">
            <a:avLst/>
          </a:prstGeom>
        </p:spPr>
      </p:pic>
      <p:sp>
        <p:nvSpPr>
          <p:cNvPr id="14" name="Rectangle: Rounded Corners 13">
            <a:extLst>
              <a:ext uri="{FF2B5EF4-FFF2-40B4-BE49-F238E27FC236}">
                <a16:creationId xmlns:a16="http://schemas.microsoft.com/office/drawing/2014/main" id="{336F3F83-4D70-4A73-9019-3B3519C0FF88}"/>
              </a:ext>
            </a:extLst>
          </p:cNvPr>
          <p:cNvSpPr/>
          <p:nvPr userDrawn="1"/>
        </p:nvSpPr>
        <p:spPr>
          <a:xfrm rot="2700000">
            <a:off x="3613584" y="-1314735"/>
            <a:ext cx="8753656" cy="8589650"/>
          </a:xfrm>
          <a:prstGeom prst="roundRect">
            <a:avLst>
              <a:gd name="adj" fmla="val 5033"/>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B74E7EFC-C625-410F-86B2-ED168572807F}"/>
              </a:ext>
            </a:extLst>
          </p:cNvPr>
          <p:cNvSpPr/>
          <p:nvPr userDrawn="1"/>
        </p:nvSpPr>
        <p:spPr>
          <a:xfrm rot="2700000">
            <a:off x="3827204" y="-1105117"/>
            <a:ext cx="8326416" cy="8170414"/>
          </a:xfrm>
          <a:prstGeom prst="roundRect">
            <a:avLst>
              <a:gd name="adj" fmla="val 5033"/>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s, drawing, room&#10;&#10;Description automatically generated">
            <a:extLst>
              <a:ext uri="{FF2B5EF4-FFF2-40B4-BE49-F238E27FC236}">
                <a16:creationId xmlns:a16="http://schemas.microsoft.com/office/drawing/2014/main" id="{46C27581-8245-43BA-9A44-16354E0087C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59296" y="846486"/>
            <a:ext cx="4062232" cy="2008548"/>
          </a:xfrm>
          <a:prstGeom prst="rect">
            <a:avLst/>
          </a:prstGeom>
        </p:spPr>
      </p:pic>
    </p:spTree>
    <p:extLst>
      <p:ext uri="{BB962C8B-B14F-4D97-AF65-F5344CB8AC3E}">
        <p14:creationId xmlns:p14="http://schemas.microsoft.com/office/powerpoint/2010/main" val="1641064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LC Section Header">
    <p:bg>
      <p:bgPr>
        <a:blipFill dpi="0" rotWithShape="1">
          <a:blip r:embed="rId2">
            <a:alphaModFix amt="75000"/>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C5FC71E-41DB-44F5-A4C5-26891D1E3561}"/>
              </a:ext>
            </a:extLst>
          </p:cNvPr>
          <p:cNvSpPr/>
          <p:nvPr userDrawn="1"/>
        </p:nvSpPr>
        <p:spPr>
          <a:xfrm rot="2700000">
            <a:off x="-242148" y="-1510972"/>
            <a:ext cx="9879944" cy="9879944"/>
          </a:xfrm>
          <a:prstGeom prst="roundRect">
            <a:avLst>
              <a:gd name="adj" fmla="val 503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9D76D419-4BA3-4E01-A45F-730643308828}"/>
              </a:ext>
            </a:extLst>
          </p:cNvPr>
          <p:cNvSpPr/>
          <p:nvPr userDrawn="1"/>
        </p:nvSpPr>
        <p:spPr>
          <a:xfrm rot="2700000">
            <a:off x="-1043" y="-1258876"/>
            <a:ext cx="9397734" cy="9397734"/>
          </a:xfrm>
          <a:prstGeom prst="roundRect">
            <a:avLst>
              <a:gd name="adj" fmla="val 5033"/>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3" hasCustomPrompt="1"/>
          </p:nvPr>
        </p:nvSpPr>
        <p:spPr>
          <a:xfrm>
            <a:off x="637674" y="3043910"/>
            <a:ext cx="9052236" cy="792163"/>
          </a:xfrm>
        </p:spPr>
        <p:txBody>
          <a:bodyPr>
            <a:noAutofit/>
          </a:bodyPr>
          <a:lstStyle>
            <a:lvl1pPr marL="0" indent="0">
              <a:buNone/>
              <a:defRPr sz="4800" b="1">
                <a:solidFill>
                  <a:schemeClr val="tx1"/>
                </a:solidFill>
              </a:defRPr>
            </a:lvl1pPr>
          </a:lstStyle>
          <a:p>
            <a:pPr lvl="0"/>
            <a:r>
              <a:rPr lang="en-US"/>
              <a:t>Major Section Heading</a:t>
            </a:r>
          </a:p>
        </p:txBody>
      </p:sp>
    </p:spTree>
    <p:extLst>
      <p:ext uri="{BB962C8B-B14F-4D97-AF65-F5344CB8AC3E}">
        <p14:creationId xmlns:p14="http://schemas.microsoft.com/office/powerpoint/2010/main" val="3306684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Blue -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37AE9C-AA2A-48DB-A779-3C0C4B8F5662}"/>
              </a:ext>
            </a:extLst>
          </p:cNvPr>
          <p:cNvSpPr/>
          <p:nvPr userDrawn="1"/>
        </p:nvSpPr>
        <p:spPr>
          <a:xfrm>
            <a:off x="0" y="0"/>
            <a:ext cx="40277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lvl1pPr>
              <a:defRPr sz="3200" b="1">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lvl1pPr>
              <a:spcAft>
                <a:spcPts val="600"/>
              </a:spcAft>
              <a:defRPr sz="2400">
                <a:solidFill>
                  <a:schemeClr val="tx1"/>
                </a:solidFill>
              </a:defRPr>
            </a:lvl1pPr>
            <a:lvl2pPr>
              <a:spcAft>
                <a:spcPts val="600"/>
              </a:spcAft>
              <a:defRPr sz="2000">
                <a:solidFill>
                  <a:schemeClr val="tx1"/>
                </a:solidFill>
              </a:defRPr>
            </a:lvl2pPr>
            <a:lvl3pPr>
              <a:spcAft>
                <a:spcPts val="600"/>
              </a:spcAft>
              <a:defRPr sz="1800">
                <a:solidFill>
                  <a:schemeClr val="tx1"/>
                </a:solidFill>
              </a:defRPr>
            </a:lvl3pPr>
            <a:lvl4pPr>
              <a:spcAft>
                <a:spcPts val="600"/>
              </a:spcAft>
              <a:defRPr sz="1600">
                <a:solidFill>
                  <a:schemeClr val="tx1"/>
                </a:solidFill>
              </a:defRPr>
            </a:lvl4pPr>
            <a:lvl5pPr>
              <a:spcAft>
                <a:spcPts val="600"/>
              </a:spcAft>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386458"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a:p>
        </p:txBody>
      </p:sp>
      <p:grpSp>
        <p:nvGrpSpPr>
          <p:cNvPr id="15" name="Group 14">
            <a:extLst>
              <a:ext uri="{FF2B5EF4-FFF2-40B4-BE49-F238E27FC236}">
                <a16:creationId xmlns:a16="http://schemas.microsoft.com/office/drawing/2014/main" id="{24AC6482-95AD-4F42-AFA3-36938D8A5925}"/>
              </a:ext>
            </a:extLst>
          </p:cNvPr>
          <p:cNvGrpSpPr/>
          <p:nvPr userDrawn="1"/>
        </p:nvGrpSpPr>
        <p:grpSpPr>
          <a:xfrm>
            <a:off x="861855" y="6378477"/>
            <a:ext cx="2301998" cy="283442"/>
            <a:chOff x="861855" y="6378477"/>
            <a:chExt cx="2301998" cy="283442"/>
          </a:xfrm>
        </p:grpSpPr>
        <p:pic>
          <p:nvPicPr>
            <p:cNvPr id="16" name="Picture 15">
              <a:extLst>
                <a:ext uri="{FF2B5EF4-FFF2-40B4-BE49-F238E27FC236}">
                  <a16:creationId xmlns:a16="http://schemas.microsoft.com/office/drawing/2014/main" id="{8D700462-5012-40CE-B233-6D80E5CFC6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253" y="6475746"/>
              <a:ext cx="1371600" cy="129902"/>
            </a:xfrm>
            <a:prstGeom prst="rect">
              <a:avLst/>
            </a:prstGeom>
          </p:spPr>
        </p:pic>
        <p:grpSp>
          <p:nvGrpSpPr>
            <p:cNvPr id="17" name="Group 16">
              <a:extLst>
                <a:ext uri="{FF2B5EF4-FFF2-40B4-BE49-F238E27FC236}">
                  <a16:creationId xmlns:a16="http://schemas.microsoft.com/office/drawing/2014/main" id="{DEA0307D-8DA7-431A-A6BB-0C38192517D9}"/>
                </a:ext>
              </a:extLst>
            </p:cNvPr>
            <p:cNvGrpSpPr/>
            <p:nvPr userDrawn="1"/>
          </p:nvGrpSpPr>
          <p:grpSpPr>
            <a:xfrm>
              <a:off x="861855" y="6378477"/>
              <a:ext cx="833465" cy="283442"/>
              <a:chOff x="233205" y="6378477"/>
              <a:chExt cx="833465" cy="283442"/>
            </a:xfrm>
          </p:grpSpPr>
          <p:pic>
            <p:nvPicPr>
              <p:cNvPr id="18" name="Picture 17">
                <a:extLst>
                  <a:ext uri="{FF2B5EF4-FFF2-40B4-BE49-F238E27FC236}">
                    <a16:creationId xmlns:a16="http://schemas.microsoft.com/office/drawing/2014/main" id="{D9A8725B-5C20-4F15-8B20-58A60A54B55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3205" y="6378477"/>
                <a:ext cx="743716" cy="278362"/>
              </a:xfrm>
              <a:prstGeom prst="rect">
                <a:avLst/>
              </a:prstGeom>
            </p:spPr>
          </p:pic>
          <p:cxnSp>
            <p:nvCxnSpPr>
              <p:cNvPr id="19" name="Straight Connector 18">
                <a:extLst>
                  <a:ext uri="{FF2B5EF4-FFF2-40B4-BE49-F238E27FC236}">
                    <a16:creationId xmlns:a16="http://schemas.microsoft.com/office/drawing/2014/main" id="{8D7CA7B1-DD52-4865-A774-ECD58947CA34}"/>
                  </a:ext>
                </a:extLst>
              </p:cNvPr>
              <p:cNvCxnSpPr>
                <a:cxnSpLocks/>
              </p:cNvCxnSpPr>
              <p:nvPr userDrawn="1"/>
            </p:nvCxnSpPr>
            <p:spPr>
              <a:xfrm>
                <a:off x="1066670" y="6378477"/>
                <a:ext cx="0" cy="283442"/>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pic>
        <p:nvPicPr>
          <p:cNvPr id="5" name="Picture 4" descr="A close up of a logo&#10;&#10;Description automatically generated">
            <a:extLst>
              <a:ext uri="{FF2B5EF4-FFF2-40B4-BE49-F238E27FC236}">
                <a16:creationId xmlns:a16="http://schemas.microsoft.com/office/drawing/2014/main" id="{0343848D-5511-4A05-8C11-FBC2372FE8E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0301" t="38359" r="30524" b="37457"/>
          <a:stretch/>
        </p:blipFill>
        <p:spPr>
          <a:xfrm>
            <a:off x="3667027" y="6231424"/>
            <a:ext cx="847045" cy="522901"/>
          </a:xfrm>
          <a:prstGeom prst="rect">
            <a:avLst/>
          </a:prstGeom>
        </p:spPr>
      </p:pic>
    </p:spTree>
    <p:extLst>
      <p:ext uri="{BB962C8B-B14F-4D97-AF65-F5344CB8AC3E}">
        <p14:creationId xmlns:p14="http://schemas.microsoft.com/office/powerpoint/2010/main" val="561896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Blue 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37AE9C-AA2A-48DB-A779-3C0C4B8F5662}"/>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E24C054-1982-4D75-899E-D07005EFDE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1855" y="6378477"/>
            <a:ext cx="753881" cy="282705"/>
          </a:xfrm>
          <a:prstGeom prst="rect">
            <a:avLst/>
          </a:prstGeom>
        </p:spPr>
      </p:pic>
      <p:sp>
        <p:nvSpPr>
          <p:cNvPr id="2" name="Title 1"/>
          <p:cNvSpPr>
            <a:spLocks noGrp="1"/>
          </p:cNvSpPr>
          <p:nvPr>
            <p:ph type="title"/>
          </p:nvPr>
        </p:nvSpPr>
        <p:spPr/>
        <p:txBody>
          <a:bodyPr>
            <a:normAutofit/>
          </a:bodyPr>
          <a:lstStyle>
            <a:lvl1pPr>
              <a:defRPr sz="3200" b="1">
                <a:solidFill>
                  <a:schemeClr val="tx1"/>
                </a:solidFill>
              </a:defRPr>
            </a:lvl1pPr>
          </a:lstStyle>
          <a:p>
            <a:r>
              <a:rPr lang="en-US"/>
              <a:t>Click to edit Master title style</a:t>
            </a:r>
          </a:p>
        </p:txBody>
      </p:sp>
      <p:sp>
        <p:nvSpPr>
          <p:cNvPr id="3" name="Content Placeholder 2"/>
          <p:cNvSpPr>
            <a:spLocks noGrp="1"/>
          </p:cNvSpPr>
          <p:nvPr>
            <p:ph idx="1" hasCustomPrompt="1"/>
          </p:nvPr>
        </p:nvSpPr>
        <p:spPr/>
        <p:txBody>
          <a:bodyPr/>
          <a:lstStyle>
            <a:lvl1pPr>
              <a:spcAft>
                <a:spcPts val="600"/>
              </a:spcAft>
              <a:defRPr sz="2400">
                <a:solidFill>
                  <a:schemeClr val="tx1"/>
                </a:solidFill>
              </a:defRPr>
            </a:lvl1pPr>
            <a:lvl2pPr>
              <a:spcAft>
                <a:spcPts val="600"/>
              </a:spcAft>
              <a:defRPr sz="2000">
                <a:solidFill>
                  <a:schemeClr val="tx1"/>
                </a:solidFill>
              </a:defRPr>
            </a:lvl2pPr>
            <a:lvl3pPr>
              <a:spcAft>
                <a:spcPts val="600"/>
              </a:spcAft>
              <a:defRPr sz="1800">
                <a:solidFill>
                  <a:schemeClr val="bg1"/>
                </a:solidFill>
              </a:defRPr>
            </a:lvl3pPr>
            <a:lvl4pPr>
              <a:spcAft>
                <a:spcPts val="600"/>
              </a:spcAft>
              <a:defRPr sz="1600">
                <a:solidFill>
                  <a:schemeClr val="bg1"/>
                </a:solidFill>
              </a:defRPr>
            </a:lvl4pPr>
            <a:lvl5pPr>
              <a:spcAft>
                <a:spcPts val="600"/>
              </a:spcAft>
              <a:defRPr sz="1600">
                <a:solidFill>
                  <a:schemeClr val="bg1"/>
                </a:solidFill>
              </a:defRPr>
            </a:lvl5pPr>
          </a:lstStyle>
          <a:p>
            <a:pPr lvl="0"/>
            <a:r>
              <a:rPr lang="en-US"/>
              <a:t>Edit Master text styles</a:t>
            </a:r>
          </a:p>
          <a:p>
            <a:pPr lvl="1"/>
            <a:r>
              <a:rPr lang="en-US"/>
              <a:t>Second level</a:t>
            </a:r>
          </a:p>
        </p:txBody>
      </p:sp>
      <p:sp>
        <p:nvSpPr>
          <p:cNvPr id="6" name="Slide Number Placeholder 5"/>
          <p:cNvSpPr>
            <a:spLocks noGrp="1"/>
          </p:cNvSpPr>
          <p:nvPr>
            <p:ph type="sldNum" sz="quarter" idx="12"/>
          </p:nvPr>
        </p:nvSpPr>
        <p:spPr>
          <a:xfrm>
            <a:off x="11386458"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a:p>
        </p:txBody>
      </p:sp>
      <p:cxnSp>
        <p:nvCxnSpPr>
          <p:cNvPr id="9" name="Straight Connector 8">
            <a:extLst>
              <a:ext uri="{FF2B5EF4-FFF2-40B4-BE49-F238E27FC236}">
                <a16:creationId xmlns:a16="http://schemas.microsoft.com/office/drawing/2014/main" id="{9F3C2BB0-DACB-4939-BE92-DC4A12ED327D}"/>
              </a:ext>
            </a:extLst>
          </p:cNvPr>
          <p:cNvCxnSpPr>
            <a:cxnSpLocks/>
          </p:cNvCxnSpPr>
          <p:nvPr userDrawn="1"/>
        </p:nvCxnSpPr>
        <p:spPr>
          <a:xfrm>
            <a:off x="1695320" y="6378477"/>
            <a:ext cx="0" cy="283442"/>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142FC6D-4141-49EF-A3A6-33C98D766F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2253" y="6475746"/>
            <a:ext cx="1371600" cy="129902"/>
          </a:xfrm>
          <a:prstGeom prst="rect">
            <a:avLst/>
          </a:prstGeom>
        </p:spPr>
      </p:pic>
      <p:pic>
        <p:nvPicPr>
          <p:cNvPr id="5" name="Picture 4" descr="A picture containing drawing, food, plate&#10;&#10;Description automatically generated">
            <a:extLst>
              <a:ext uri="{FF2B5EF4-FFF2-40B4-BE49-F238E27FC236}">
                <a16:creationId xmlns:a16="http://schemas.microsoft.com/office/drawing/2014/main" id="{871D5F4F-973B-4670-9813-0CB770FD4D4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28695" y="6240544"/>
            <a:ext cx="730691" cy="509048"/>
          </a:xfrm>
          <a:prstGeom prst="rect">
            <a:avLst/>
          </a:prstGeom>
        </p:spPr>
      </p:pic>
    </p:spTree>
    <p:extLst>
      <p:ext uri="{BB962C8B-B14F-4D97-AF65-F5344CB8AC3E}">
        <p14:creationId xmlns:p14="http://schemas.microsoft.com/office/powerpoint/2010/main" val="1027418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LC -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lvl1pPr>
              <a:spcAft>
                <a:spcPts val="600"/>
              </a:spcAft>
              <a:defRPr sz="2400">
                <a:solidFill>
                  <a:schemeClr val="tx1"/>
                </a:solidFill>
              </a:defRPr>
            </a:lvl1pPr>
            <a:lvl2pPr>
              <a:spcAft>
                <a:spcPts val="600"/>
              </a:spcAft>
              <a:defRPr sz="2000">
                <a:solidFill>
                  <a:schemeClr val="tx1"/>
                </a:solidFill>
              </a:defRPr>
            </a:lvl2pPr>
            <a:lvl3pPr>
              <a:spcAft>
                <a:spcPts val="600"/>
              </a:spcAft>
              <a:defRPr sz="1800">
                <a:solidFill>
                  <a:schemeClr val="tx1"/>
                </a:solidFill>
              </a:defRPr>
            </a:lvl3pPr>
            <a:lvl4pPr>
              <a:spcAft>
                <a:spcPts val="600"/>
              </a:spcAft>
              <a:defRPr sz="1600">
                <a:solidFill>
                  <a:schemeClr val="tx1"/>
                </a:solidFill>
              </a:defRPr>
            </a:lvl4pPr>
            <a:lvl5pPr>
              <a:spcAft>
                <a:spcPts val="600"/>
              </a:spcAft>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386458"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a:p>
        </p:txBody>
      </p:sp>
      <p:grpSp>
        <p:nvGrpSpPr>
          <p:cNvPr id="16" name="Group 15">
            <a:extLst>
              <a:ext uri="{FF2B5EF4-FFF2-40B4-BE49-F238E27FC236}">
                <a16:creationId xmlns:a16="http://schemas.microsoft.com/office/drawing/2014/main" id="{8A80AF59-E521-472B-B66D-85FA0E1F4698}"/>
              </a:ext>
            </a:extLst>
          </p:cNvPr>
          <p:cNvGrpSpPr/>
          <p:nvPr userDrawn="1"/>
        </p:nvGrpSpPr>
        <p:grpSpPr>
          <a:xfrm>
            <a:off x="861855" y="6378477"/>
            <a:ext cx="2301998" cy="283442"/>
            <a:chOff x="861855" y="6378477"/>
            <a:chExt cx="2301998" cy="283442"/>
          </a:xfrm>
        </p:grpSpPr>
        <p:pic>
          <p:nvPicPr>
            <p:cNvPr id="17" name="Picture 16">
              <a:extLst>
                <a:ext uri="{FF2B5EF4-FFF2-40B4-BE49-F238E27FC236}">
                  <a16:creationId xmlns:a16="http://schemas.microsoft.com/office/drawing/2014/main" id="{C4574D29-AFAE-4647-B813-48BCFF0035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253" y="6475746"/>
              <a:ext cx="1371600" cy="129902"/>
            </a:xfrm>
            <a:prstGeom prst="rect">
              <a:avLst/>
            </a:prstGeom>
          </p:spPr>
        </p:pic>
        <p:grpSp>
          <p:nvGrpSpPr>
            <p:cNvPr id="19" name="Group 18">
              <a:extLst>
                <a:ext uri="{FF2B5EF4-FFF2-40B4-BE49-F238E27FC236}">
                  <a16:creationId xmlns:a16="http://schemas.microsoft.com/office/drawing/2014/main" id="{B7D1C445-F8CB-4467-9642-6921F7BAB858}"/>
                </a:ext>
              </a:extLst>
            </p:cNvPr>
            <p:cNvGrpSpPr/>
            <p:nvPr userDrawn="1"/>
          </p:nvGrpSpPr>
          <p:grpSpPr>
            <a:xfrm>
              <a:off x="861855" y="6378477"/>
              <a:ext cx="833465" cy="283442"/>
              <a:chOff x="233205" y="6378477"/>
              <a:chExt cx="833465" cy="283442"/>
            </a:xfrm>
          </p:grpSpPr>
          <p:pic>
            <p:nvPicPr>
              <p:cNvPr id="20" name="Picture 19">
                <a:extLst>
                  <a:ext uri="{FF2B5EF4-FFF2-40B4-BE49-F238E27FC236}">
                    <a16:creationId xmlns:a16="http://schemas.microsoft.com/office/drawing/2014/main" id="{D7375CFB-6F18-49E7-968A-3D78126B635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3205" y="6378477"/>
                <a:ext cx="743716" cy="278362"/>
              </a:xfrm>
              <a:prstGeom prst="rect">
                <a:avLst/>
              </a:prstGeom>
            </p:spPr>
          </p:pic>
          <p:cxnSp>
            <p:nvCxnSpPr>
              <p:cNvPr id="21" name="Straight Connector 20">
                <a:extLst>
                  <a:ext uri="{FF2B5EF4-FFF2-40B4-BE49-F238E27FC236}">
                    <a16:creationId xmlns:a16="http://schemas.microsoft.com/office/drawing/2014/main" id="{C2D2793B-11ED-44DF-BBFD-D03C6FFDE349}"/>
                  </a:ext>
                </a:extLst>
              </p:cNvPr>
              <p:cNvCxnSpPr>
                <a:cxnSpLocks/>
              </p:cNvCxnSpPr>
              <p:nvPr userDrawn="1"/>
            </p:nvCxnSpPr>
            <p:spPr>
              <a:xfrm>
                <a:off x="1066670" y="6378477"/>
                <a:ext cx="0" cy="283442"/>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cxnSp>
        <p:nvCxnSpPr>
          <p:cNvPr id="10" name="Straight Connector 9">
            <a:extLst>
              <a:ext uri="{FF2B5EF4-FFF2-40B4-BE49-F238E27FC236}">
                <a16:creationId xmlns:a16="http://schemas.microsoft.com/office/drawing/2014/main" id="{E0B0F6A5-DB95-4CC8-80D7-04081E4E6DB6}"/>
              </a:ext>
            </a:extLst>
          </p:cNvPr>
          <p:cNvCxnSpPr>
            <a:cxnSpLocks/>
          </p:cNvCxnSpPr>
          <p:nvPr userDrawn="1"/>
        </p:nvCxnSpPr>
        <p:spPr>
          <a:xfrm>
            <a:off x="323847" y="0"/>
            <a:ext cx="0" cy="685800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FA91067-D43C-4FE7-84F0-91C25CD7964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7007"/>
          <a:stretch/>
        </p:blipFill>
        <p:spPr>
          <a:xfrm>
            <a:off x="0" y="0"/>
            <a:ext cx="247904" cy="6858000"/>
          </a:xfrm>
          <a:prstGeom prst="rect">
            <a:avLst/>
          </a:prstGeom>
        </p:spPr>
      </p:pic>
    </p:spTree>
    <p:extLst>
      <p:ext uri="{BB962C8B-B14F-4D97-AF65-F5344CB8AC3E}">
        <p14:creationId xmlns:p14="http://schemas.microsoft.com/office/powerpoint/2010/main" val="3608322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ort Section Header">
    <p:bg>
      <p:bgPr>
        <a:blipFill dpi="0" rotWithShape="1">
          <a:blip r:embed="rId2">
            <a:alphaModFix amt="75000"/>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C5FC71E-41DB-44F5-A4C5-26891D1E3561}"/>
              </a:ext>
            </a:extLst>
          </p:cNvPr>
          <p:cNvSpPr/>
          <p:nvPr userDrawn="1"/>
        </p:nvSpPr>
        <p:spPr>
          <a:xfrm rot="2700000">
            <a:off x="-242148" y="-1510972"/>
            <a:ext cx="9879944" cy="9879944"/>
          </a:xfrm>
          <a:prstGeom prst="roundRect">
            <a:avLst>
              <a:gd name="adj" fmla="val 503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9D76D419-4BA3-4E01-A45F-730643308828}"/>
              </a:ext>
            </a:extLst>
          </p:cNvPr>
          <p:cNvSpPr/>
          <p:nvPr userDrawn="1"/>
        </p:nvSpPr>
        <p:spPr>
          <a:xfrm rot="2700000">
            <a:off x="-1043" y="-1258876"/>
            <a:ext cx="9397734" cy="9397734"/>
          </a:xfrm>
          <a:prstGeom prst="roundRect">
            <a:avLst>
              <a:gd name="adj" fmla="val 5033"/>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3" hasCustomPrompt="1"/>
          </p:nvPr>
        </p:nvSpPr>
        <p:spPr>
          <a:xfrm>
            <a:off x="637674" y="3043910"/>
            <a:ext cx="9052236" cy="792163"/>
          </a:xfrm>
        </p:spPr>
        <p:txBody>
          <a:bodyPr>
            <a:noAutofit/>
          </a:bodyPr>
          <a:lstStyle>
            <a:lvl1pPr marL="0" indent="0">
              <a:buNone/>
              <a:defRPr sz="4800" b="1">
                <a:solidFill>
                  <a:schemeClr val="tx1"/>
                </a:solidFill>
              </a:defRPr>
            </a:lvl1pPr>
          </a:lstStyle>
          <a:p>
            <a:pPr lvl="0"/>
            <a:r>
              <a:rPr lang="en-US"/>
              <a:t>Major Section Heading</a:t>
            </a:r>
          </a:p>
        </p:txBody>
      </p:sp>
    </p:spTree>
    <p:extLst>
      <p:ext uri="{BB962C8B-B14F-4D97-AF65-F5344CB8AC3E}">
        <p14:creationId xmlns:p14="http://schemas.microsoft.com/office/powerpoint/2010/main" val="3881726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Hort - 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9539B3-73F5-49FE-B3F5-6F94643071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9" y="0"/>
            <a:ext cx="268224" cy="6858000"/>
          </a:xfrm>
          <a:prstGeom prst="rect">
            <a:avLst/>
          </a:prstGeom>
        </p:spPr>
      </p:pic>
      <p:sp>
        <p:nvSpPr>
          <p:cNvPr id="2" name="Title 1"/>
          <p:cNvSpPr>
            <a:spLocks noGrp="1"/>
          </p:cNvSpPr>
          <p:nvPr>
            <p:ph type="title"/>
          </p:nvPr>
        </p:nvSpPr>
        <p:spPr/>
        <p:txBody>
          <a:bodyPr>
            <a:normAutofit/>
          </a:bodyPr>
          <a:lstStyle>
            <a:lvl1pPr>
              <a:defRPr sz="3200" b="1">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lvl1pPr>
              <a:spcAft>
                <a:spcPts val="600"/>
              </a:spcAft>
              <a:defRPr sz="2400">
                <a:solidFill>
                  <a:schemeClr val="tx1"/>
                </a:solidFill>
              </a:defRPr>
            </a:lvl1pPr>
            <a:lvl2pPr>
              <a:spcAft>
                <a:spcPts val="600"/>
              </a:spcAft>
              <a:defRPr sz="2000">
                <a:solidFill>
                  <a:schemeClr val="tx1"/>
                </a:solidFill>
              </a:defRPr>
            </a:lvl2pPr>
            <a:lvl3pPr>
              <a:spcAft>
                <a:spcPts val="600"/>
              </a:spcAft>
              <a:defRPr sz="1800">
                <a:solidFill>
                  <a:schemeClr val="tx1"/>
                </a:solidFill>
              </a:defRPr>
            </a:lvl3pPr>
            <a:lvl4pPr>
              <a:spcAft>
                <a:spcPts val="600"/>
              </a:spcAft>
              <a:defRPr sz="1600">
                <a:solidFill>
                  <a:schemeClr val="tx1"/>
                </a:solidFill>
              </a:defRPr>
            </a:lvl4pPr>
            <a:lvl5pPr>
              <a:spcAft>
                <a:spcPts val="600"/>
              </a:spcAft>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386458"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a:p>
        </p:txBody>
      </p:sp>
      <p:cxnSp>
        <p:nvCxnSpPr>
          <p:cNvPr id="10" name="Straight Connector 9">
            <a:extLst>
              <a:ext uri="{FF2B5EF4-FFF2-40B4-BE49-F238E27FC236}">
                <a16:creationId xmlns:a16="http://schemas.microsoft.com/office/drawing/2014/main" id="{E0B0F6A5-DB95-4CC8-80D7-04081E4E6DB6}"/>
              </a:ext>
            </a:extLst>
          </p:cNvPr>
          <p:cNvCxnSpPr>
            <a:cxnSpLocks/>
          </p:cNvCxnSpPr>
          <p:nvPr userDrawn="1"/>
        </p:nvCxnSpPr>
        <p:spPr>
          <a:xfrm>
            <a:off x="323847" y="0"/>
            <a:ext cx="0" cy="6858000"/>
          </a:xfrm>
          <a:prstGeom prst="line">
            <a:avLst/>
          </a:prstGeom>
          <a:ln w="12700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87A2C530-07C2-48C6-B8C2-251AE27BD511}"/>
              </a:ext>
            </a:extLst>
          </p:cNvPr>
          <p:cNvGrpSpPr/>
          <p:nvPr userDrawn="1"/>
        </p:nvGrpSpPr>
        <p:grpSpPr>
          <a:xfrm>
            <a:off x="861855" y="6378477"/>
            <a:ext cx="2301998" cy="283442"/>
            <a:chOff x="861855" y="6378477"/>
            <a:chExt cx="2301998" cy="283442"/>
          </a:xfrm>
        </p:grpSpPr>
        <p:pic>
          <p:nvPicPr>
            <p:cNvPr id="18" name="Picture 17">
              <a:extLst>
                <a:ext uri="{FF2B5EF4-FFF2-40B4-BE49-F238E27FC236}">
                  <a16:creationId xmlns:a16="http://schemas.microsoft.com/office/drawing/2014/main" id="{E9597346-D05A-4CD1-B550-F5E21C00F5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2253" y="6475746"/>
              <a:ext cx="1371600" cy="129902"/>
            </a:xfrm>
            <a:prstGeom prst="rect">
              <a:avLst/>
            </a:prstGeom>
          </p:spPr>
        </p:pic>
        <p:grpSp>
          <p:nvGrpSpPr>
            <p:cNvPr id="19" name="Group 18">
              <a:extLst>
                <a:ext uri="{FF2B5EF4-FFF2-40B4-BE49-F238E27FC236}">
                  <a16:creationId xmlns:a16="http://schemas.microsoft.com/office/drawing/2014/main" id="{E0000A5F-D9FD-4111-8E69-D67A7CD64DE4}"/>
                </a:ext>
              </a:extLst>
            </p:cNvPr>
            <p:cNvGrpSpPr/>
            <p:nvPr userDrawn="1"/>
          </p:nvGrpSpPr>
          <p:grpSpPr>
            <a:xfrm>
              <a:off x="861855" y="6378477"/>
              <a:ext cx="833465" cy="283442"/>
              <a:chOff x="233205" y="6378477"/>
              <a:chExt cx="833465" cy="283442"/>
            </a:xfrm>
          </p:grpSpPr>
          <p:pic>
            <p:nvPicPr>
              <p:cNvPr id="20" name="Picture 19">
                <a:extLst>
                  <a:ext uri="{FF2B5EF4-FFF2-40B4-BE49-F238E27FC236}">
                    <a16:creationId xmlns:a16="http://schemas.microsoft.com/office/drawing/2014/main" id="{3CF4FFB0-D849-40FB-A191-236C5FE8DA6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3205" y="6378477"/>
                <a:ext cx="743716" cy="278362"/>
              </a:xfrm>
              <a:prstGeom prst="rect">
                <a:avLst/>
              </a:prstGeom>
            </p:spPr>
          </p:pic>
          <p:cxnSp>
            <p:nvCxnSpPr>
              <p:cNvPr id="21" name="Straight Connector 20">
                <a:extLst>
                  <a:ext uri="{FF2B5EF4-FFF2-40B4-BE49-F238E27FC236}">
                    <a16:creationId xmlns:a16="http://schemas.microsoft.com/office/drawing/2014/main" id="{8C36D18C-6376-4F30-9130-44B53C2C5A33}"/>
                  </a:ext>
                </a:extLst>
              </p:cNvPr>
              <p:cNvCxnSpPr>
                <a:cxnSpLocks/>
              </p:cNvCxnSpPr>
              <p:nvPr userDrawn="1"/>
            </p:nvCxnSpPr>
            <p:spPr>
              <a:xfrm>
                <a:off x="1066670" y="6378477"/>
                <a:ext cx="0" cy="283442"/>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8115743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Green -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37AE9C-AA2A-48DB-A779-3C0C4B8F5662}"/>
              </a:ext>
            </a:extLst>
          </p:cNvPr>
          <p:cNvSpPr/>
          <p:nvPr userDrawn="1"/>
        </p:nvSpPr>
        <p:spPr>
          <a:xfrm>
            <a:off x="0" y="0"/>
            <a:ext cx="402770" cy="6858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lvl1pPr>
              <a:defRPr sz="3200" b="1">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lvl1pPr>
              <a:spcAft>
                <a:spcPts val="600"/>
              </a:spcAft>
              <a:defRPr sz="2400">
                <a:solidFill>
                  <a:schemeClr val="tx1"/>
                </a:solidFill>
              </a:defRPr>
            </a:lvl1pPr>
            <a:lvl2pPr>
              <a:spcAft>
                <a:spcPts val="600"/>
              </a:spcAft>
              <a:defRPr sz="2000">
                <a:solidFill>
                  <a:schemeClr val="tx1"/>
                </a:solidFill>
              </a:defRPr>
            </a:lvl2pPr>
            <a:lvl3pPr>
              <a:spcAft>
                <a:spcPts val="600"/>
              </a:spcAft>
              <a:defRPr sz="1800">
                <a:solidFill>
                  <a:schemeClr val="tx1"/>
                </a:solidFill>
              </a:defRPr>
            </a:lvl3pPr>
            <a:lvl4pPr>
              <a:spcAft>
                <a:spcPts val="600"/>
              </a:spcAft>
              <a:defRPr sz="1600">
                <a:solidFill>
                  <a:schemeClr val="tx1"/>
                </a:solidFill>
              </a:defRPr>
            </a:lvl4pPr>
            <a:lvl5pPr>
              <a:spcAft>
                <a:spcPts val="600"/>
              </a:spcAft>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386458"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a:p>
        </p:txBody>
      </p:sp>
      <p:grpSp>
        <p:nvGrpSpPr>
          <p:cNvPr id="11" name="Group 10">
            <a:extLst>
              <a:ext uri="{FF2B5EF4-FFF2-40B4-BE49-F238E27FC236}">
                <a16:creationId xmlns:a16="http://schemas.microsoft.com/office/drawing/2014/main" id="{EC3190D2-25D2-421B-9359-F7264D4BD8B0}"/>
              </a:ext>
            </a:extLst>
          </p:cNvPr>
          <p:cNvGrpSpPr/>
          <p:nvPr userDrawn="1"/>
        </p:nvGrpSpPr>
        <p:grpSpPr>
          <a:xfrm>
            <a:off x="861855" y="6378477"/>
            <a:ext cx="2301998" cy="283442"/>
            <a:chOff x="861855" y="6378477"/>
            <a:chExt cx="2301998" cy="283442"/>
          </a:xfrm>
        </p:grpSpPr>
        <p:pic>
          <p:nvPicPr>
            <p:cNvPr id="12" name="Picture 11">
              <a:extLst>
                <a:ext uri="{FF2B5EF4-FFF2-40B4-BE49-F238E27FC236}">
                  <a16:creationId xmlns:a16="http://schemas.microsoft.com/office/drawing/2014/main" id="{FD42E270-EB72-4555-A093-B170BD2959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253" y="6475746"/>
              <a:ext cx="1371600" cy="129902"/>
            </a:xfrm>
            <a:prstGeom prst="rect">
              <a:avLst/>
            </a:prstGeom>
          </p:spPr>
        </p:pic>
        <p:grpSp>
          <p:nvGrpSpPr>
            <p:cNvPr id="13" name="Group 12">
              <a:extLst>
                <a:ext uri="{FF2B5EF4-FFF2-40B4-BE49-F238E27FC236}">
                  <a16:creationId xmlns:a16="http://schemas.microsoft.com/office/drawing/2014/main" id="{6AE4F5F2-C738-40D4-A52E-46D4D4485114}"/>
                </a:ext>
              </a:extLst>
            </p:cNvPr>
            <p:cNvGrpSpPr/>
            <p:nvPr userDrawn="1"/>
          </p:nvGrpSpPr>
          <p:grpSpPr>
            <a:xfrm>
              <a:off x="861855" y="6378477"/>
              <a:ext cx="833465" cy="283442"/>
              <a:chOff x="233205" y="6378477"/>
              <a:chExt cx="833465" cy="283442"/>
            </a:xfrm>
          </p:grpSpPr>
          <p:pic>
            <p:nvPicPr>
              <p:cNvPr id="14" name="Picture 13">
                <a:extLst>
                  <a:ext uri="{FF2B5EF4-FFF2-40B4-BE49-F238E27FC236}">
                    <a16:creationId xmlns:a16="http://schemas.microsoft.com/office/drawing/2014/main" id="{F1D1706F-F04E-48CD-B3C6-A5DCEBBF511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3205" y="6378477"/>
                <a:ext cx="743716" cy="278362"/>
              </a:xfrm>
              <a:prstGeom prst="rect">
                <a:avLst/>
              </a:prstGeom>
            </p:spPr>
          </p:pic>
          <p:cxnSp>
            <p:nvCxnSpPr>
              <p:cNvPr id="15" name="Straight Connector 14">
                <a:extLst>
                  <a:ext uri="{FF2B5EF4-FFF2-40B4-BE49-F238E27FC236}">
                    <a16:creationId xmlns:a16="http://schemas.microsoft.com/office/drawing/2014/main" id="{732EB7BE-D5CE-4D5A-AA3B-DEB7B03CB580}"/>
                  </a:ext>
                </a:extLst>
              </p:cNvPr>
              <p:cNvCxnSpPr>
                <a:cxnSpLocks/>
              </p:cNvCxnSpPr>
              <p:nvPr userDrawn="1"/>
            </p:nvCxnSpPr>
            <p:spPr>
              <a:xfrm>
                <a:off x="1066670" y="6378477"/>
                <a:ext cx="0" cy="283442"/>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9676635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Green 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37AE9C-AA2A-48DB-A779-3C0C4B8F5662}"/>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82082DE-F37F-4D91-883F-8A8FCA7DFF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253" y="6475746"/>
            <a:ext cx="1371600" cy="129902"/>
          </a:xfrm>
          <a:prstGeom prst="rect">
            <a:avLst/>
          </a:prstGeom>
        </p:spPr>
      </p:pic>
      <p:pic>
        <p:nvPicPr>
          <p:cNvPr id="10" name="Picture 9">
            <a:extLst>
              <a:ext uri="{FF2B5EF4-FFF2-40B4-BE49-F238E27FC236}">
                <a16:creationId xmlns:a16="http://schemas.microsoft.com/office/drawing/2014/main" id="{0E24C054-1982-4D75-899E-D07005EFDE3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1855" y="6378477"/>
            <a:ext cx="753881" cy="282705"/>
          </a:xfrm>
          <a:prstGeom prst="rect">
            <a:avLst/>
          </a:prstGeom>
        </p:spPr>
      </p:pic>
      <p:sp>
        <p:nvSpPr>
          <p:cNvPr id="2" name="Title 1"/>
          <p:cNvSpPr>
            <a:spLocks noGrp="1"/>
          </p:cNvSpPr>
          <p:nvPr>
            <p:ph type="title"/>
          </p:nvPr>
        </p:nvSpPr>
        <p:spPr/>
        <p:txBody>
          <a:bodyPr>
            <a:normAutofit/>
          </a:bodyPr>
          <a:lstStyle>
            <a:lvl1pPr>
              <a:defRPr sz="3200" b="1">
                <a:solidFill>
                  <a:schemeClr val="tx1"/>
                </a:solidFill>
              </a:defRPr>
            </a:lvl1pPr>
          </a:lstStyle>
          <a:p>
            <a:r>
              <a:rPr lang="en-US"/>
              <a:t>Click to edit Master title style</a:t>
            </a:r>
          </a:p>
        </p:txBody>
      </p:sp>
      <p:sp>
        <p:nvSpPr>
          <p:cNvPr id="3" name="Content Placeholder 2"/>
          <p:cNvSpPr>
            <a:spLocks noGrp="1"/>
          </p:cNvSpPr>
          <p:nvPr>
            <p:ph idx="1" hasCustomPrompt="1"/>
          </p:nvPr>
        </p:nvSpPr>
        <p:spPr/>
        <p:txBody>
          <a:bodyPr/>
          <a:lstStyle>
            <a:lvl1pPr>
              <a:spcAft>
                <a:spcPts val="600"/>
              </a:spcAft>
              <a:defRPr sz="2400">
                <a:solidFill>
                  <a:schemeClr val="tx1"/>
                </a:solidFill>
              </a:defRPr>
            </a:lvl1pPr>
            <a:lvl2pPr>
              <a:spcAft>
                <a:spcPts val="600"/>
              </a:spcAft>
              <a:defRPr sz="2000">
                <a:solidFill>
                  <a:schemeClr val="tx1"/>
                </a:solidFill>
              </a:defRPr>
            </a:lvl2pPr>
            <a:lvl3pPr>
              <a:spcAft>
                <a:spcPts val="600"/>
              </a:spcAft>
              <a:defRPr sz="1800">
                <a:solidFill>
                  <a:schemeClr val="bg1"/>
                </a:solidFill>
              </a:defRPr>
            </a:lvl3pPr>
            <a:lvl4pPr>
              <a:spcAft>
                <a:spcPts val="600"/>
              </a:spcAft>
              <a:defRPr sz="1600">
                <a:solidFill>
                  <a:schemeClr val="bg1"/>
                </a:solidFill>
              </a:defRPr>
            </a:lvl4pPr>
            <a:lvl5pPr>
              <a:spcAft>
                <a:spcPts val="600"/>
              </a:spcAft>
              <a:defRPr sz="1600">
                <a:solidFill>
                  <a:schemeClr val="bg1"/>
                </a:solidFill>
              </a:defRPr>
            </a:lvl5pPr>
          </a:lstStyle>
          <a:p>
            <a:pPr lvl="0"/>
            <a:r>
              <a:rPr lang="en-US"/>
              <a:t>Edit Master text styles</a:t>
            </a:r>
          </a:p>
          <a:p>
            <a:pPr lvl="1"/>
            <a:r>
              <a:rPr lang="en-US"/>
              <a:t>Second level</a:t>
            </a:r>
          </a:p>
        </p:txBody>
      </p:sp>
      <p:sp>
        <p:nvSpPr>
          <p:cNvPr id="6" name="Slide Number Placeholder 5"/>
          <p:cNvSpPr>
            <a:spLocks noGrp="1"/>
          </p:cNvSpPr>
          <p:nvPr>
            <p:ph type="sldNum" sz="quarter" idx="12"/>
          </p:nvPr>
        </p:nvSpPr>
        <p:spPr>
          <a:xfrm>
            <a:off x="11386458"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a:p>
        </p:txBody>
      </p:sp>
      <p:cxnSp>
        <p:nvCxnSpPr>
          <p:cNvPr id="7" name="Straight Connector 6">
            <a:extLst>
              <a:ext uri="{FF2B5EF4-FFF2-40B4-BE49-F238E27FC236}">
                <a16:creationId xmlns:a16="http://schemas.microsoft.com/office/drawing/2014/main" id="{EBCA558F-0D57-4EC4-83BF-450CE869E978}"/>
              </a:ext>
            </a:extLst>
          </p:cNvPr>
          <p:cNvCxnSpPr>
            <a:cxnSpLocks/>
          </p:cNvCxnSpPr>
          <p:nvPr userDrawn="1"/>
        </p:nvCxnSpPr>
        <p:spPr>
          <a:xfrm>
            <a:off x="1695320" y="6378477"/>
            <a:ext cx="0" cy="283442"/>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7584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ight at Night Section Header">
    <p:bg>
      <p:bgPr>
        <a:blipFill dpi="0" rotWithShape="1">
          <a:blip r:embed="rId2">
            <a:alphaModFix amt="97000"/>
            <a:lum/>
          </a:blip>
          <a:srcRect/>
          <a:stretch>
            <a:fillRect t="-1000" b="-1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C5FC71E-41DB-44F5-A4C5-26891D1E3561}"/>
              </a:ext>
            </a:extLst>
          </p:cNvPr>
          <p:cNvSpPr/>
          <p:nvPr userDrawn="1"/>
        </p:nvSpPr>
        <p:spPr>
          <a:xfrm rot="2700000">
            <a:off x="-242148" y="-1510972"/>
            <a:ext cx="9879944" cy="9879944"/>
          </a:xfrm>
          <a:prstGeom prst="roundRect">
            <a:avLst>
              <a:gd name="adj" fmla="val 5033"/>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9D76D419-4BA3-4E01-A45F-730643308828}"/>
              </a:ext>
            </a:extLst>
          </p:cNvPr>
          <p:cNvSpPr/>
          <p:nvPr userDrawn="1"/>
        </p:nvSpPr>
        <p:spPr>
          <a:xfrm rot="2700000">
            <a:off x="-1043" y="-1258876"/>
            <a:ext cx="9397734" cy="9397734"/>
          </a:xfrm>
          <a:prstGeom prst="roundRect">
            <a:avLst>
              <a:gd name="adj" fmla="val 5033"/>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3" hasCustomPrompt="1"/>
          </p:nvPr>
        </p:nvSpPr>
        <p:spPr>
          <a:xfrm>
            <a:off x="637674" y="3043910"/>
            <a:ext cx="9052236" cy="792163"/>
          </a:xfrm>
        </p:spPr>
        <p:txBody>
          <a:bodyPr>
            <a:noAutofit/>
          </a:bodyPr>
          <a:lstStyle>
            <a:lvl1pPr marL="0" indent="0">
              <a:buNone/>
              <a:defRPr sz="4800" b="1">
                <a:solidFill>
                  <a:schemeClr val="tx1"/>
                </a:solidFill>
              </a:defRPr>
            </a:lvl1pPr>
          </a:lstStyle>
          <a:p>
            <a:pPr lvl="0"/>
            <a:r>
              <a:rPr lang="en-US"/>
              <a:t>Major Section Heading</a:t>
            </a:r>
          </a:p>
        </p:txBody>
      </p:sp>
    </p:spTree>
    <p:extLst>
      <p:ext uri="{BB962C8B-B14F-4D97-AF65-F5344CB8AC3E}">
        <p14:creationId xmlns:p14="http://schemas.microsoft.com/office/powerpoint/2010/main" val="28826261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Dark Blue -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37AE9C-AA2A-48DB-A779-3C0C4B8F5662}"/>
              </a:ext>
            </a:extLst>
          </p:cNvPr>
          <p:cNvSpPr/>
          <p:nvPr userDrawn="1"/>
        </p:nvSpPr>
        <p:spPr>
          <a:xfrm>
            <a:off x="0" y="0"/>
            <a:ext cx="40277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lvl1pPr>
              <a:defRPr sz="3200" b="1">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lvl1pPr>
              <a:spcAft>
                <a:spcPts val="600"/>
              </a:spcAft>
              <a:defRPr sz="2400">
                <a:solidFill>
                  <a:schemeClr val="tx1"/>
                </a:solidFill>
              </a:defRPr>
            </a:lvl1pPr>
            <a:lvl2pPr>
              <a:spcAft>
                <a:spcPts val="600"/>
              </a:spcAft>
              <a:defRPr sz="2000">
                <a:solidFill>
                  <a:schemeClr val="tx1"/>
                </a:solidFill>
              </a:defRPr>
            </a:lvl2pPr>
            <a:lvl3pPr>
              <a:spcAft>
                <a:spcPts val="600"/>
              </a:spcAft>
              <a:defRPr sz="1800">
                <a:solidFill>
                  <a:schemeClr val="tx1"/>
                </a:solidFill>
              </a:defRPr>
            </a:lvl3pPr>
            <a:lvl4pPr>
              <a:spcAft>
                <a:spcPts val="600"/>
              </a:spcAft>
              <a:defRPr sz="1600">
                <a:solidFill>
                  <a:schemeClr val="tx1"/>
                </a:solidFill>
              </a:defRPr>
            </a:lvl4pPr>
            <a:lvl5pPr>
              <a:spcAft>
                <a:spcPts val="600"/>
              </a:spcAft>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386458"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a:p>
        </p:txBody>
      </p:sp>
      <p:grpSp>
        <p:nvGrpSpPr>
          <p:cNvPr id="11" name="Group 10">
            <a:extLst>
              <a:ext uri="{FF2B5EF4-FFF2-40B4-BE49-F238E27FC236}">
                <a16:creationId xmlns:a16="http://schemas.microsoft.com/office/drawing/2014/main" id="{EC3190D2-25D2-421B-9359-F7264D4BD8B0}"/>
              </a:ext>
            </a:extLst>
          </p:cNvPr>
          <p:cNvGrpSpPr/>
          <p:nvPr userDrawn="1"/>
        </p:nvGrpSpPr>
        <p:grpSpPr>
          <a:xfrm>
            <a:off x="861855" y="6378477"/>
            <a:ext cx="2301998" cy="283442"/>
            <a:chOff x="861855" y="6378477"/>
            <a:chExt cx="2301998" cy="283442"/>
          </a:xfrm>
        </p:grpSpPr>
        <p:pic>
          <p:nvPicPr>
            <p:cNvPr id="12" name="Picture 11">
              <a:extLst>
                <a:ext uri="{FF2B5EF4-FFF2-40B4-BE49-F238E27FC236}">
                  <a16:creationId xmlns:a16="http://schemas.microsoft.com/office/drawing/2014/main" id="{FD42E270-EB72-4555-A093-B170BD2959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253" y="6475746"/>
              <a:ext cx="1371600" cy="129902"/>
            </a:xfrm>
            <a:prstGeom prst="rect">
              <a:avLst/>
            </a:prstGeom>
          </p:spPr>
        </p:pic>
        <p:grpSp>
          <p:nvGrpSpPr>
            <p:cNvPr id="13" name="Group 12">
              <a:extLst>
                <a:ext uri="{FF2B5EF4-FFF2-40B4-BE49-F238E27FC236}">
                  <a16:creationId xmlns:a16="http://schemas.microsoft.com/office/drawing/2014/main" id="{6AE4F5F2-C738-40D4-A52E-46D4D4485114}"/>
                </a:ext>
              </a:extLst>
            </p:cNvPr>
            <p:cNvGrpSpPr/>
            <p:nvPr userDrawn="1"/>
          </p:nvGrpSpPr>
          <p:grpSpPr>
            <a:xfrm>
              <a:off x="861855" y="6378477"/>
              <a:ext cx="833465" cy="283442"/>
              <a:chOff x="233205" y="6378477"/>
              <a:chExt cx="833465" cy="283442"/>
            </a:xfrm>
          </p:grpSpPr>
          <p:pic>
            <p:nvPicPr>
              <p:cNvPr id="14" name="Picture 13">
                <a:extLst>
                  <a:ext uri="{FF2B5EF4-FFF2-40B4-BE49-F238E27FC236}">
                    <a16:creationId xmlns:a16="http://schemas.microsoft.com/office/drawing/2014/main" id="{F1D1706F-F04E-48CD-B3C6-A5DCEBBF511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3205" y="6378477"/>
                <a:ext cx="743716" cy="278362"/>
              </a:xfrm>
              <a:prstGeom prst="rect">
                <a:avLst/>
              </a:prstGeom>
            </p:spPr>
          </p:pic>
          <p:cxnSp>
            <p:nvCxnSpPr>
              <p:cNvPr id="15" name="Straight Connector 14">
                <a:extLst>
                  <a:ext uri="{FF2B5EF4-FFF2-40B4-BE49-F238E27FC236}">
                    <a16:creationId xmlns:a16="http://schemas.microsoft.com/office/drawing/2014/main" id="{732EB7BE-D5CE-4D5A-AA3B-DEB7B03CB580}"/>
                  </a:ext>
                </a:extLst>
              </p:cNvPr>
              <p:cNvCxnSpPr>
                <a:cxnSpLocks/>
              </p:cNvCxnSpPr>
              <p:nvPr userDrawn="1"/>
            </p:nvCxnSpPr>
            <p:spPr>
              <a:xfrm>
                <a:off x="1066670" y="6378477"/>
                <a:ext cx="0" cy="283442"/>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625842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lank -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lvl1pPr>
              <a:spcAft>
                <a:spcPts val="600"/>
              </a:spcAft>
              <a:defRPr sz="2400">
                <a:solidFill>
                  <a:schemeClr val="tx1"/>
                </a:solidFill>
              </a:defRPr>
            </a:lvl1pPr>
            <a:lvl2pPr>
              <a:spcAft>
                <a:spcPts val="600"/>
              </a:spcAft>
              <a:defRPr sz="2000">
                <a:solidFill>
                  <a:schemeClr val="tx1"/>
                </a:solidFill>
              </a:defRPr>
            </a:lvl2pPr>
            <a:lvl3pPr>
              <a:spcAft>
                <a:spcPts val="600"/>
              </a:spcAft>
              <a:defRPr sz="1800">
                <a:solidFill>
                  <a:schemeClr val="tx1"/>
                </a:solidFill>
              </a:defRPr>
            </a:lvl3pPr>
            <a:lvl4pPr>
              <a:spcAft>
                <a:spcPts val="600"/>
              </a:spcAft>
              <a:defRPr sz="1600">
                <a:solidFill>
                  <a:schemeClr val="tx1"/>
                </a:solidFill>
              </a:defRPr>
            </a:lvl4pPr>
            <a:lvl5pPr>
              <a:spcAft>
                <a:spcPts val="600"/>
              </a:spcAft>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386458"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a:p>
        </p:txBody>
      </p:sp>
      <p:grpSp>
        <p:nvGrpSpPr>
          <p:cNvPr id="12" name="Group 11">
            <a:extLst>
              <a:ext uri="{FF2B5EF4-FFF2-40B4-BE49-F238E27FC236}">
                <a16:creationId xmlns:a16="http://schemas.microsoft.com/office/drawing/2014/main" id="{AC532B27-5561-42FD-901E-E5119A58E515}"/>
              </a:ext>
            </a:extLst>
          </p:cNvPr>
          <p:cNvGrpSpPr/>
          <p:nvPr userDrawn="1"/>
        </p:nvGrpSpPr>
        <p:grpSpPr>
          <a:xfrm>
            <a:off x="861855" y="6378477"/>
            <a:ext cx="2301998" cy="283442"/>
            <a:chOff x="861855" y="6378477"/>
            <a:chExt cx="2301998" cy="283442"/>
          </a:xfrm>
        </p:grpSpPr>
        <p:pic>
          <p:nvPicPr>
            <p:cNvPr id="8" name="Picture 7">
              <a:extLst>
                <a:ext uri="{FF2B5EF4-FFF2-40B4-BE49-F238E27FC236}">
                  <a16:creationId xmlns:a16="http://schemas.microsoft.com/office/drawing/2014/main" id="{A9D5C413-B8ED-4F07-ADE7-3F4B7A6795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253" y="6475746"/>
              <a:ext cx="1371600" cy="129902"/>
            </a:xfrm>
            <a:prstGeom prst="rect">
              <a:avLst/>
            </a:prstGeom>
          </p:spPr>
        </p:pic>
        <p:grpSp>
          <p:nvGrpSpPr>
            <p:cNvPr id="4" name="Group 3">
              <a:extLst>
                <a:ext uri="{FF2B5EF4-FFF2-40B4-BE49-F238E27FC236}">
                  <a16:creationId xmlns:a16="http://schemas.microsoft.com/office/drawing/2014/main" id="{3C2143B5-13C3-43AB-9A94-274CB6273015}"/>
                </a:ext>
              </a:extLst>
            </p:cNvPr>
            <p:cNvGrpSpPr/>
            <p:nvPr userDrawn="1"/>
          </p:nvGrpSpPr>
          <p:grpSpPr>
            <a:xfrm>
              <a:off x="861855" y="6378477"/>
              <a:ext cx="833465" cy="283442"/>
              <a:chOff x="233205" y="6378477"/>
              <a:chExt cx="833465" cy="283442"/>
            </a:xfrm>
          </p:grpSpPr>
          <p:pic>
            <p:nvPicPr>
              <p:cNvPr id="5" name="Picture 4">
                <a:extLst>
                  <a:ext uri="{FF2B5EF4-FFF2-40B4-BE49-F238E27FC236}">
                    <a16:creationId xmlns:a16="http://schemas.microsoft.com/office/drawing/2014/main" id="{FB7DC01B-F167-4D73-B987-BA8F469053B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3205" y="6378477"/>
                <a:ext cx="743716" cy="278362"/>
              </a:xfrm>
              <a:prstGeom prst="rect">
                <a:avLst/>
              </a:prstGeom>
            </p:spPr>
          </p:pic>
          <p:cxnSp>
            <p:nvCxnSpPr>
              <p:cNvPr id="9" name="Straight Connector 8">
                <a:extLst>
                  <a:ext uri="{FF2B5EF4-FFF2-40B4-BE49-F238E27FC236}">
                    <a16:creationId xmlns:a16="http://schemas.microsoft.com/office/drawing/2014/main" id="{ADFF9804-BC94-4E05-A6A8-92C231A291E8}"/>
                  </a:ext>
                </a:extLst>
              </p:cNvPr>
              <p:cNvCxnSpPr>
                <a:cxnSpLocks/>
              </p:cNvCxnSpPr>
              <p:nvPr userDrawn="1"/>
            </p:nvCxnSpPr>
            <p:spPr>
              <a:xfrm>
                <a:off x="1066670" y="6378477"/>
                <a:ext cx="0" cy="283442"/>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6042912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Dark Blue 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37AE9C-AA2A-48DB-A779-3C0C4B8F5662}"/>
              </a:ext>
            </a:extLst>
          </p:cNvPr>
          <p:cNvSpPr/>
          <p:nvPr userDrawn="1"/>
        </p:nvSpPr>
        <p:spPr>
          <a:xfrm>
            <a:off x="0" y="0"/>
            <a:ext cx="1219200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 name="Picture 4" descr="A picture containing wheel, drawing&#10;&#10;Description automatically generated">
            <a:extLst>
              <a:ext uri="{FF2B5EF4-FFF2-40B4-BE49-F238E27FC236}">
                <a16:creationId xmlns:a16="http://schemas.microsoft.com/office/drawing/2014/main" id="{55C92D1C-4977-454B-9063-4E4F7E9DD6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181" y="6373313"/>
            <a:ext cx="740664" cy="296266"/>
          </a:xfrm>
          <a:prstGeom prst="rect">
            <a:avLst/>
          </a:prstGeom>
        </p:spPr>
      </p:pic>
      <p:sp>
        <p:nvSpPr>
          <p:cNvPr id="2" name="Title 1"/>
          <p:cNvSpPr>
            <a:spLocks noGrp="1"/>
          </p:cNvSpPr>
          <p:nvPr>
            <p:ph type="title"/>
          </p:nvPr>
        </p:nvSpPr>
        <p:spPr/>
        <p:txBody>
          <a:bodyPr>
            <a:normAutofit/>
          </a:bodyPr>
          <a:lstStyle>
            <a:lvl1pPr>
              <a:defRPr sz="3200" b="1">
                <a:solidFill>
                  <a:schemeClr val="bg1"/>
                </a:solidFill>
              </a:defRPr>
            </a:lvl1pPr>
          </a:lstStyle>
          <a:p>
            <a:r>
              <a:rPr lang="en-US"/>
              <a:t>Click to edit Master title style</a:t>
            </a:r>
          </a:p>
        </p:txBody>
      </p:sp>
      <p:sp>
        <p:nvSpPr>
          <p:cNvPr id="3" name="Content Placeholder 2"/>
          <p:cNvSpPr>
            <a:spLocks noGrp="1"/>
          </p:cNvSpPr>
          <p:nvPr>
            <p:ph idx="1" hasCustomPrompt="1"/>
          </p:nvPr>
        </p:nvSpPr>
        <p:spPr/>
        <p:txBody>
          <a:bodyPr/>
          <a:lstStyle>
            <a:lvl1pPr>
              <a:spcAft>
                <a:spcPts val="600"/>
              </a:spcAft>
              <a:defRPr sz="2400">
                <a:solidFill>
                  <a:schemeClr val="bg1"/>
                </a:solidFill>
              </a:defRPr>
            </a:lvl1pPr>
            <a:lvl2pPr>
              <a:spcAft>
                <a:spcPts val="600"/>
              </a:spcAft>
              <a:defRPr sz="2000">
                <a:solidFill>
                  <a:schemeClr val="bg1"/>
                </a:solidFill>
              </a:defRPr>
            </a:lvl2pPr>
            <a:lvl3pPr>
              <a:spcAft>
                <a:spcPts val="600"/>
              </a:spcAft>
              <a:defRPr sz="1800">
                <a:solidFill>
                  <a:schemeClr val="bg1"/>
                </a:solidFill>
              </a:defRPr>
            </a:lvl3pPr>
            <a:lvl4pPr>
              <a:spcAft>
                <a:spcPts val="600"/>
              </a:spcAft>
              <a:defRPr sz="1600">
                <a:solidFill>
                  <a:schemeClr val="bg1"/>
                </a:solidFill>
              </a:defRPr>
            </a:lvl4pPr>
            <a:lvl5pPr>
              <a:spcAft>
                <a:spcPts val="600"/>
              </a:spcAft>
              <a:defRPr sz="1600">
                <a:solidFill>
                  <a:schemeClr val="bg1"/>
                </a:solidFill>
              </a:defRPr>
            </a:lvl5pPr>
          </a:lstStyle>
          <a:p>
            <a:pPr lvl="0"/>
            <a:r>
              <a:rPr lang="en-US"/>
              <a:t>Edit Master text styles</a:t>
            </a:r>
          </a:p>
          <a:p>
            <a:pPr lvl="1"/>
            <a:r>
              <a:rPr lang="en-US"/>
              <a:t>Second level</a:t>
            </a:r>
          </a:p>
        </p:txBody>
      </p:sp>
      <p:sp>
        <p:nvSpPr>
          <p:cNvPr id="6" name="Slide Number Placeholder 5"/>
          <p:cNvSpPr>
            <a:spLocks noGrp="1"/>
          </p:cNvSpPr>
          <p:nvPr>
            <p:ph type="sldNum" sz="quarter" idx="12"/>
          </p:nvPr>
        </p:nvSpPr>
        <p:spPr>
          <a:xfrm>
            <a:off x="11386458"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a:p>
        </p:txBody>
      </p:sp>
      <p:pic>
        <p:nvPicPr>
          <p:cNvPr id="9" name="Picture 8">
            <a:extLst>
              <a:ext uri="{FF2B5EF4-FFF2-40B4-BE49-F238E27FC236}">
                <a16:creationId xmlns:a16="http://schemas.microsoft.com/office/drawing/2014/main" id="{358A3658-6B9C-4C40-B955-A4FD0F5E959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01402" y="6474587"/>
            <a:ext cx="1371600" cy="129901"/>
          </a:xfrm>
          <a:prstGeom prst="rect">
            <a:avLst/>
          </a:prstGeom>
        </p:spPr>
      </p:pic>
      <p:cxnSp>
        <p:nvCxnSpPr>
          <p:cNvPr id="12" name="Straight Connector 11">
            <a:extLst>
              <a:ext uri="{FF2B5EF4-FFF2-40B4-BE49-F238E27FC236}">
                <a16:creationId xmlns:a16="http://schemas.microsoft.com/office/drawing/2014/main" id="{9BB26A07-2175-4A40-8BC0-8DA007E347F0}"/>
              </a:ext>
            </a:extLst>
          </p:cNvPr>
          <p:cNvCxnSpPr>
            <a:cxnSpLocks/>
          </p:cNvCxnSpPr>
          <p:nvPr userDrawn="1"/>
        </p:nvCxnSpPr>
        <p:spPr>
          <a:xfrm>
            <a:off x="1695320" y="6378477"/>
            <a:ext cx="0" cy="283442"/>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72187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ancy Faded Backgrou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99AC3-DAB6-4938-AE74-3CDD073235C3}"/>
              </a:ext>
            </a:extLst>
          </p:cNvPr>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78C215E5-D9B6-470C-A534-57E22BDD61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5957" y="6367099"/>
            <a:ext cx="777535" cy="311014"/>
          </a:xfrm>
          <a:prstGeom prst="rect">
            <a:avLst/>
          </a:prstGeom>
        </p:spPr>
      </p:pic>
      <p:sp>
        <p:nvSpPr>
          <p:cNvPr id="7" name="Slide Number Placeholder 5">
            <a:extLst>
              <a:ext uri="{FF2B5EF4-FFF2-40B4-BE49-F238E27FC236}">
                <a16:creationId xmlns:a16="http://schemas.microsoft.com/office/drawing/2014/main" id="{6949E657-EA9C-46DC-9831-7223563BF1E4}"/>
              </a:ext>
            </a:extLst>
          </p:cNvPr>
          <p:cNvSpPr>
            <a:spLocks noGrp="1"/>
          </p:cNvSpPr>
          <p:nvPr>
            <p:ph type="sldNum" sz="quarter" idx="12"/>
          </p:nvPr>
        </p:nvSpPr>
        <p:spPr>
          <a:xfrm>
            <a:off x="11386458" y="6335095"/>
            <a:ext cx="508000" cy="365125"/>
          </a:xfrm>
          <a:prstGeom prst="rect">
            <a:avLst/>
          </a:prstGeom>
        </p:spPr>
        <p:txBody>
          <a:bodyPr/>
          <a:lstStyle>
            <a:lvl1pPr>
              <a:defRPr sz="1200">
                <a:solidFill>
                  <a:schemeClr val="bg1"/>
                </a:solidFill>
              </a:defRPr>
            </a:lvl1pPr>
          </a:lstStyle>
          <a:p>
            <a:fld id="{9F6BE9D6-2AEA-4830-9DC0-68870D768C48}" type="slidenum">
              <a:rPr lang="en-US" smtClean="0"/>
              <a:pPr/>
              <a:t>‹#›</a:t>
            </a:fld>
            <a:endParaRPr lang="en-US"/>
          </a:p>
        </p:txBody>
      </p:sp>
      <p:pic>
        <p:nvPicPr>
          <p:cNvPr id="5" name="Picture 4" descr="A large city landscape&#10;&#10;Description automatically generated">
            <a:extLst>
              <a:ext uri="{FF2B5EF4-FFF2-40B4-BE49-F238E27FC236}">
                <a16:creationId xmlns:a16="http://schemas.microsoft.com/office/drawing/2014/main" id="{AC89E16E-42B2-41FC-BE62-24BD13DB7C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99" y="3708399"/>
            <a:ext cx="12194199" cy="3146103"/>
          </a:xfrm>
          <a:prstGeom prst="rect">
            <a:avLst/>
          </a:prstGeom>
        </p:spPr>
      </p:pic>
    </p:spTree>
    <p:extLst>
      <p:ext uri="{BB962C8B-B14F-4D97-AF65-F5344CB8AC3E}">
        <p14:creationId xmlns:p14="http://schemas.microsoft.com/office/powerpoint/2010/main" val="3898759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1"/>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AFAED2AE-421A-475B-A85A-2F432E1596F1}"/>
              </a:ext>
            </a:extLst>
          </p:cNvPr>
          <p:cNvSpPr>
            <a:spLocks noGrp="1"/>
          </p:cNvSpPr>
          <p:nvPr>
            <p:ph type="sldNum" sz="quarter" idx="12"/>
          </p:nvPr>
        </p:nvSpPr>
        <p:spPr>
          <a:xfrm>
            <a:off x="11386458"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a:p>
        </p:txBody>
      </p:sp>
      <p:grpSp>
        <p:nvGrpSpPr>
          <p:cNvPr id="11" name="Group 10">
            <a:extLst>
              <a:ext uri="{FF2B5EF4-FFF2-40B4-BE49-F238E27FC236}">
                <a16:creationId xmlns:a16="http://schemas.microsoft.com/office/drawing/2014/main" id="{C8A911F4-6DEB-4B4A-90CB-A7D1BE447A52}"/>
              </a:ext>
            </a:extLst>
          </p:cNvPr>
          <p:cNvGrpSpPr/>
          <p:nvPr userDrawn="1"/>
        </p:nvGrpSpPr>
        <p:grpSpPr>
          <a:xfrm>
            <a:off x="861855" y="6378477"/>
            <a:ext cx="2301998" cy="283442"/>
            <a:chOff x="861855" y="6378477"/>
            <a:chExt cx="2301998" cy="283442"/>
          </a:xfrm>
        </p:grpSpPr>
        <p:pic>
          <p:nvPicPr>
            <p:cNvPr id="17" name="Picture 16">
              <a:extLst>
                <a:ext uri="{FF2B5EF4-FFF2-40B4-BE49-F238E27FC236}">
                  <a16:creationId xmlns:a16="http://schemas.microsoft.com/office/drawing/2014/main" id="{E91D0EC7-FDCD-49DE-BB1D-FB40AFB4F2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253" y="6475746"/>
              <a:ext cx="1371600" cy="129902"/>
            </a:xfrm>
            <a:prstGeom prst="rect">
              <a:avLst/>
            </a:prstGeom>
          </p:spPr>
        </p:pic>
        <p:grpSp>
          <p:nvGrpSpPr>
            <p:cNvPr id="18" name="Group 17">
              <a:extLst>
                <a:ext uri="{FF2B5EF4-FFF2-40B4-BE49-F238E27FC236}">
                  <a16:creationId xmlns:a16="http://schemas.microsoft.com/office/drawing/2014/main" id="{59ED58C6-6A08-4F85-9DB1-5A3DEA2396B8}"/>
                </a:ext>
              </a:extLst>
            </p:cNvPr>
            <p:cNvGrpSpPr/>
            <p:nvPr userDrawn="1"/>
          </p:nvGrpSpPr>
          <p:grpSpPr>
            <a:xfrm>
              <a:off x="861855" y="6378477"/>
              <a:ext cx="833465" cy="283442"/>
              <a:chOff x="233205" y="6378477"/>
              <a:chExt cx="833465" cy="283442"/>
            </a:xfrm>
          </p:grpSpPr>
          <p:pic>
            <p:nvPicPr>
              <p:cNvPr id="19" name="Picture 18">
                <a:extLst>
                  <a:ext uri="{FF2B5EF4-FFF2-40B4-BE49-F238E27FC236}">
                    <a16:creationId xmlns:a16="http://schemas.microsoft.com/office/drawing/2014/main" id="{16110D34-E130-41DB-B4A2-B4E0DFE9C8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3205" y="6378477"/>
                <a:ext cx="743716" cy="278362"/>
              </a:xfrm>
              <a:prstGeom prst="rect">
                <a:avLst/>
              </a:prstGeom>
            </p:spPr>
          </p:pic>
          <p:cxnSp>
            <p:nvCxnSpPr>
              <p:cNvPr id="20" name="Straight Connector 19">
                <a:extLst>
                  <a:ext uri="{FF2B5EF4-FFF2-40B4-BE49-F238E27FC236}">
                    <a16:creationId xmlns:a16="http://schemas.microsoft.com/office/drawing/2014/main" id="{46FDB07E-B001-4440-A369-AB907E0E6897}"/>
                  </a:ext>
                </a:extLst>
              </p:cNvPr>
              <p:cNvCxnSpPr>
                <a:cxnSpLocks/>
              </p:cNvCxnSpPr>
              <p:nvPr userDrawn="1"/>
            </p:nvCxnSpPr>
            <p:spPr>
              <a:xfrm>
                <a:off x="1066670" y="6378477"/>
                <a:ext cx="0" cy="283442"/>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0481152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1">
                <a:solidFill>
                  <a:schemeClr val="tx1"/>
                </a:solidFill>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CC00872A-BFC2-4CEE-8675-763E413636EA}"/>
              </a:ext>
            </a:extLst>
          </p:cNvPr>
          <p:cNvSpPr>
            <a:spLocks noGrp="1"/>
          </p:cNvSpPr>
          <p:nvPr>
            <p:ph type="sldNum" sz="quarter" idx="12"/>
          </p:nvPr>
        </p:nvSpPr>
        <p:spPr>
          <a:xfrm>
            <a:off x="11386458"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a:p>
        </p:txBody>
      </p:sp>
      <p:grpSp>
        <p:nvGrpSpPr>
          <p:cNvPr id="13" name="Group 12">
            <a:extLst>
              <a:ext uri="{FF2B5EF4-FFF2-40B4-BE49-F238E27FC236}">
                <a16:creationId xmlns:a16="http://schemas.microsoft.com/office/drawing/2014/main" id="{7292F1F3-068F-406C-BCBD-54A269D8FDB1}"/>
              </a:ext>
            </a:extLst>
          </p:cNvPr>
          <p:cNvGrpSpPr/>
          <p:nvPr userDrawn="1"/>
        </p:nvGrpSpPr>
        <p:grpSpPr>
          <a:xfrm>
            <a:off x="861855" y="6378477"/>
            <a:ext cx="2301998" cy="283442"/>
            <a:chOff x="861855" y="6378477"/>
            <a:chExt cx="2301998" cy="283442"/>
          </a:xfrm>
        </p:grpSpPr>
        <p:pic>
          <p:nvPicPr>
            <p:cNvPr id="19" name="Picture 18">
              <a:extLst>
                <a:ext uri="{FF2B5EF4-FFF2-40B4-BE49-F238E27FC236}">
                  <a16:creationId xmlns:a16="http://schemas.microsoft.com/office/drawing/2014/main" id="{9A773C9E-C571-4B66-BB6F-1985050E4D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253" y="6475746"/>
              <a:ext cx="1371600" cy="129902"/>
            </a:xfrm>
            <a:prstGeom prst="rect">
              <a:avLst/>
            </a:prstGeom>
          </p:spPr>
        </p:pic>
        <p:grpSp>
          <p:nvGrpSpPr>
            <p:cNvPr id="20" name="Group 19">
              <a:extLst>
                <a:ext uri="{FF2B5EF4-FFF2-40B4-BE49-F238E27FC236}">
                  <a16:creationId xmlns:a16="http://schemas.microsoft.com/office/drawing/2014/main" id="{E6201E68-690E-4DE9-9A2C-8FF9709648C0}"/>
                </a:ext>
              </a:extLst>
            </p:cNvPr>
            <p:cNvGrpSpPr/>
            <p:nvPr userDrawn="1"/>
          </p:nvGrpSpPr>
          <p:grpSpPr>
            <a:xfrm>
              <a:off x="861855" y="6378477"/>
              <a:ext cx="833465" cy="283442"/>
              <a:chOff x="233205" y="6378477"/>
              <a:chExt cx="833465" cy="283442"/>
            </a:xfrm>
          </p:grpSpPr>
          <p:pic>
            <p:nvPicPr>
              <p:cNvPr id="21" name="Picture 20">
                <a:extLst>
                  <a:ext uri="{FF2B5EF4-FFF2-40B4-BE49-F238E27FC236}">
                    <a16:creationId xmlns:a16="http://schemas.microsoft.com/office/drawing/2014/main" id="{4767E1DE-B9A4-4804-9DB9-CE287DA22AC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3205" y="6378477"/>
                <a:ext cx="743716" cy="278362"/>
              </a:xfrm>
              <a:prstGeom prst="rect">
                <a:avLst/>
              </a:prstGeom>
            </p:spPr>
          </p:pic>
          <p:cxnSp>
            <p:nvCxnSpPr>
              <p:cNvPr id="22" name="Straight Connector 21">
                <a:extLst>
                  <a:ext uri="{FF2B5EF4-FFF2-40B4-BE49-F238E27FC236}">
                    <a16:creationId xmlns:a16="http://schemas.microsoft.com/office/drawing/2014/main" id="{0195CA3C-59D6-4110-982E-7B162EBF23AE}"/>
                  </a:ext>
                </a:extLst>
              </p:cNvPr>
              <p:cNvCxnSpPr>
                <a:cxnSpLocks/>
              </p:cNvCxnSpPr>
              <p:nvPr userDrawn="1"/>
            </p:nvCxnSpPr>
            <p:spPr>
              <a:xfrm>
                <a:off x="1066670" y="6378477"/>
                <a:ext cx="0" cy="283442"/>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5771756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8A71CF14-3D4B-4A8F-AF11-19D832AEF1E3}"/>
              </a:ext>
            </a:extLst>
          </p:cNvPr>
          <p:cNvSpPr>
            <a:spLocks noGrp="1"/>
          </p:cNvSpPr>
          <p:nvPr>
            <p:ph type="sldNum" sz="quarter" idx="12"/>
          </p:nvPr>
        </p:nvSpPr>
        <p:spPr>
          <a:xfrm>
            <a:off x="11386458"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a:p>
        </p:txBody>
      </p:sp>
      <p:grpSp>
        <p:nvGrpSpPr>
          <p:cNvPr id="9" name="Group 8">
            <a:extLst>
              <a:ext uri="{FF2B5EF4-FFF2-40B4-BE49-F238E27FC236}">
                <a16:creationId xmlns:a16="http://schemas.microsoft.com/office/drawing/2014/main" id="{A5CE964C-24F4-4B35-B508-7E980BAA7A81}"/>
              </a:ext>
            </a:extLst>
          </p:cNvPr>
          <p:cNvGrpSpPr/>
          <p:nvPr userDrawn="1"/>
        </p:nvGrpSpPr>
        <p:grpSpPr>
          <a:xfrm>
            <a:off x="861855" y="6378477"/>
            <a:ext cx="2301998" cy="283442"/>
            <a:chOff x="861855" y="6378477"/>
            <a:chExt cx="2301998" cy="283442"/>
          </a:xfrm>
        </p:grpSpPr>
        <p:pic>
          <p:nvPicPr>
            <p:cNvPr id="15" name="Picture 14">
              <a:extLst>
                <a:ext uri="{FF2B5EF4-FFF2-40B4-BE49-F238E27FC236}">
                  <a16:creationId xmlns:a16="http://schemas.microsoft.com/office/drawing/2014/main" id="{8B260F59-18B9-41E0-9BD8-42AC4932A9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253" y="6475746"/>
              <a:ext cx="1371600" cy="129902"/>
            </a:xfrm>
            <a:prstGeom prst="rect">
              <a:avLst/>
            </a:prstGeom>
          </p:spPr>
        </p:pic>
        <p:grpSp>
          <p:nvGrpSpPr>
            <p:cNvPr id="16" name="Group 15">
              <a:extLst>
                <a:ext uri="{FF2B5EF4-FFF2-40B4-BE49-F238E27FC236}">
                  <a16:creationId xmlns:a16="http://schemas.microsoft.com/office/drawing/2014/main" id="{0C617370-9C0C-41F3-AD2B-7DBED06CE12D}"/>
                </a:ext>
              </a:extLst>
            </p:cNvPr>
            <p:cNvGrpSpPr/>
            <p:nvPr userDrawn="1"/>
          </p:nvGrpSpPr>
          <p:grpSpPr>
            <a:xfrm>
              <a:off x="861855" y="6378477"/>
              <a:ext cx="833465" cy="283442"/>
              <a:chOff x="233205" y="6378477"/>
              <a:chExt cx="833465" cy="283442"/>
            </a:xfrm>
          </p:grpSpPr>
          <p:pic>
            <p:nvPicPr>
              <p:cNvPr id="17" name="Picture 16">
                <a:extLst>
                  <a:ext uri="{FF2B5EF4-FFF2-40B4-BE49-F238E27FC236}">
                    <a16:creationId xmlns:a16="http://schemas.microsoft.com/office/drawing/2014/main" id="{FD01B06C-EA90-4142-9175-445A22726EF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3205" y="6378477"/>
                <a:ext cx="743716" cy="278362"/>
              </a:xfrm>
              <a:prstGeom prst="rect">
                <a:avLst/>
              </a:prstGeom>
            </p:spPr>
          </p:pic>
          <p:cxnSp>
            <p:nvCxnSpPr>
              <p:cNvPr id="18" name="Straight Connector 17">
                <a:extLst>
                  <a:ext uri="{FF2B5EF4-FFF2-40B4-BE49-F238E27FC236}">
                    <a16:creationId xmlns:a16="http://schemas.microsoft.com/office/drawing/2014/main" id="{7698C20A-5DAB-4B4A-AAE4-F6191FC657DF}"/>
                  </a:ext>
                </a:extLst>
              </p:cNvPr>
              <p:cNvCxnSpPr>
                <a:cxnSpLocks/>
              </p:cNvCxnSpPr>
              <p:nvPr userDrawn="1"/>
            </p:nvCxnSpPr>
            <p:spPr>
              <a:xfrm>
                <a:off x="1066670" y="6378477"/>
                <a:ext cx="0" cy="283442"/>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2033314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CCB5B5FF-7879-4326-8168-B8355E1BA96E}"/>
              </a:ext>
            </a:extLst>
          </p:cNvPr>
          <p:cNvSpPr>
            <a:spLocks noGrp="1"/>
          </p:cNvSpPr>
          <p:nvPr>
            <p:ph type="sldNum" sz="quarter" idx="12"/>
          </p:nvPr>
        </p:nvSpPr>
        <p:spPr>
          <a:xfrm>
            <a:off x="11386458"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a:p>
        </p:txBody>
      </p:sp>
      <p:grpSp>
        <p:nvGrpSpPr>
          <p:cNvPr id="8" name="Group 7">
            <a:extLst>
              <a:ext uri="{FF2B5EF4-FFF2-40B4-BE49-F238E27FC236}">
                <a16:creationId xmlns:a16="http://schemas.microsoft.com/office/drawing/2014/main" id="{510627B1-5467-4EF2-9770-13DF3A9A2247}"/>
              </a:ext>
            </a:extLst>
          </p:cNvPr>
          <p:cNvGrpSpPr/>
          <p:nvPr userDrawn="1"/>
        </p:nvGrpSpPr>
        <p:grpSpPr>
          <a:xfrm>
            <a:off x="861855" y="6378477"/>
            <a:ext cx="2301998" cy="283442"/>
            <a:chOff x="861855" y="6378477"/>
            <a:chExt cx="2301998" cy="283442"/>
          </a:xfrm>
        </p:grpSpPr>
        <p:pic>
          <p:nvPicPr>
            <p:cNvPr id="14" name="Picture 13">
              <a:extLst>
                <a:ext uri="{FF2B5EF4-FFF2-40B4-BE49-F238E27FC236}">
                  <a16:creationId xmlns:a16="http://schemas.microsoft.com/office/drawing/2014/main" id="{AF523455-AA78-49E5-B2C6-8A34ABA247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253" y="6475746"/>
              <a:ext cx="1371600" cy="129902"/>
            </a:xfrm>
            <a:prstGeom prst="rect">
              <a:avLst/>
            </a:prstGeom>
          </p:spPr>
        </p:pic>
        <p:grpSp>
          <p:nvGrpSpPr>
            <p:cNvPr id="15" name="Group 14">
              <a:extLst>
                <a:ext uri="{FF2B5EF4-FFF2-40B4-BE49-F238E27FC236}">
                  <a16:creationId xmlns:a16="http://schemas.microsoft.com/office/drawing/2014/main" id="{ADD1614B-19B3-4BA0-9835-688660DF109D}"/>
                </a:ext>
              </a:extLst>
            </p:cNvPr>
            <p:cNvGrpSpPr/>
            <p:nvPr userDrawn="1"/>
          </p:nvGrpSpPr>
          <p:grpSpPr>
            <a:xfrm>
              <a:off x="861855" y="6378477"/>
              <a:ext cx="833465" cy="283442"/>
              <a:chOff x="233205" y="6378477"/>
              <a:chExt cx="833465" cy="283442"/>
            </a:xfrm>
          </p:grpSpPr>
          <p:pic>
            <p:nvPicPr>
              <p:cNvPr id="16" name="Picture 15">
                <a:extLst>
                  <a:ext uri="{FF2B5EF4-FFF2-40B4-BE49-F238E27FC236}">
                    <a16:creationId xmlns:a16="http://schemas.microsoft.com/office/drawing/2014/main" id="{DB99A3CC-3C2A-4EBE-9F7D-BAA7E0F88E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3205" y="6378477"/>
                <a:ext cx="743716" cy="278362"/>
              </a:xfrm>
              <a:prstGeom prst="rect">
                <a:avLst/>
              </a:prstGeom>
            </p:spPr>
          </p:pic>
          <p:cxnSp>
            <p:nvCxnSpPr>
              <p:cNvPr id="17" name="Straight Connector 16">
                <a:extLst>
                  <a:ext uri="{FF2B5EF4-FFF2-40B4-BE49-F238E27FC236}">
                    <a16:creationId xmlns:a16="http://schemas.microsoft.com/office/drawing/2014/main" id="{0A71B96E-6F37-4B3A-A6AF-A97D8B32A223}"/>
                  </a:ext>
                </a:extLst>
              </p:cNvPr>
              <p:cNvCxnSpPr>
                <a:cxnSpLocks/>
              </p:cNvCxnSpPr>
              <p:nvPr userDrawn="1"/>
            </p:nvCxnSpPr>
            <p:spPr>
              <a:xfrm>
                <a:off x="1066670" y="6378477"/>
                <a:ext cx="0" cy="283442"/>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4336846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tx1"/>
                </a:solidFill>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F89B0768-CD01-4700-A7D0-09CBF9C6BF65}"/>
              </a:ext>
            </a:extLst>
          </p:cNvPr>
          <p:cNvSpPr>
            <a:spLocks noGrp="1"/>
          </p:cNvSpPr>
          <p:nvPr>
            <p:ph type="sldNum" sz="quarter" idx="12"/>
          </p:nvPr>
        </p:nvSpPr>
        <p:spPr>
          <a:xfrm>
            <a:off x="11386458"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a:p>
        </p:txBody>
      </p:sp>
      <p:grpSp>
        <p:nvGrpSpPr>
          <p:cNvPr id="12" name="Group 11">
            <a:extLst>
              <a:ext uri="{FF2B5EF4-FFF2-40B4-BE49-F238E27FC236}">
                <a16:creationId xmlns:a16="http://schemas.microsoft.com/office/drawing/2014/main" id="{3E641EBB-F4EE-4AC0-BA34-932FC6B508F6}"/>
              </a:ext>
            </a:extLst>
          </p:cNvPr>
          <p:cNvGrpSpPr/>
          <p:nvPr userDrawn="1"/>
        </p:nvGrpSpPr>
        <p:grpSpPr>
          <a:xfrm>
            <a:off x="861855" y="6378477"/>
            <a:ext cx="2301998" cy="283442"/>
            <a:chOff x="861855" y="6378477"/>
            <a:chExt cx="2301998" cy="283442"/>
          </a:xfrm>
        </p:grpSpPr>
        <p:pic>
          <p:nvPicPr>
            <p:cNvPr id="13" name="Picture 12">
              <a:extLst>
                <a:ext uri="{FF2B5EF4-FFF2-40B4-BE49-F238E27FC236}">
                  <a16:creationId xmlns:a16="http://schemas.microsoft.com/office/drawing/2014/main" id="{4635A87B-4621-4585-BD1C-D220E79CCB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253" y="6475746"/>
              <a:ext cx="1371600" cy="129902"/>
            </a:xfrm>
            <a:prstGeom prst="rect">
              <a:avLst/>
            </a:prstGeom>
          </p:spPr>
        </p:pic>
        <p:grpSp>
          <p:nvGrpSpPr>
            <p:cNvPr id="14" name="Group 13">
              <a:extLst>
                <a:ext uri="{FF2B5EF4-FFF2-40B4-BE49-F238E27FC236}">
                  <a16:creationId xmlns:a16="http://schemas.microsoft.com/office/drawing/2014/main" id="{A126DA6D-019D-4879-B47D-BD519DD68341}"/>
                </a:ext>
              </a:extLst>
            </p:cNvPr>
            <p:cNvGrpSpPr/>
            <p:nvPr userDrawn="1"/>
          </p:nvGrpSpPr>
          <p:grpSpPr>
            <a:xfrm>
              <a:off x="861855" y="6378477"/>
              <a:ext cx="833465" cy="283442"/>
              <a:chOff x="233205" y="6378477"/>
              <a:chExt cx="833465" cy="283442"/>
            </a:xfrm>
          </p:grpSpPr>
          <p:pic>
            <p:nvPicPr>
              <p:cNvPr id="15" name="Picture 14">
                <a:extLst>
                  <a:ext uri="{FF2B5EF4-FFF2-40B4-BE49-F238E27FC236}">
                    <a16:creationId xmlns:a16="http://schemas.microsoft.com/office/drawing/2014/main" id="{B09161B5-AAF0-4172-8ACF-2EBF6910BA1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3205" y="6378477"/>
                <a:ext cx="743716" cy="278362"/>
              </a:xfrm>
              <a:prstGeom prst="rect">
                <a:avLst/>
              </a:prstGeom>
            </p:spPr>
          </p:pic>
          <p:cxnSp>
            <p:nvCxnSpPr>
              <p:cNvPr id="19" name="Straight Connector 18">
                <a:extLst>
                  <a:ext uri="{FF2B5EF4-FFF2-40B4-BE49-F238E27FC236}">
                    <a16:creationId xmlns:a16="http://schemas.microsoft.com/office/drawing/2014/main" id="{DC0007AF-AF78-4CC6-B6A9-CBADA23E66D5}"/>
                  </a:ext>
                </a:extLst>
              </p:cNvPr>
              <p:cNvCxnSpPr>
                <a:cxnSpLocks/>
              </p:cNvCxnSpPr>
              <p:nvPr userDrawn="1"/>
            </p:nvCxnSpPr>
            <p:spPr>
              <a:xfrm>
                <a:off x="1066670" y="6378477"/>
                <a:ext cx="0" cy="283442"/>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9211807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tx1"/>
                </a:solidFill>
              </a:defRPr>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7FCFE5D9-EC24-45B3-AFDB-8AC921955C68}"/>
              </a:ext>
            </a:extLst>
          </p:cNvPr>
          <p:cNvSpPr>
            <a:spLocks noGrp="1"/>
          </p:cNvSpPr>
          <p:nvPr>
            <p:ph type="sldNum" sz="quarter" idx="12"/>
          </p:nvPr>
        </p:nvSpPr>
        <p:spPr>
          <a:xfrm>
            <a:off x="11386458"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a:p>
        </p:txBody>
      </p:sp>
      <p:grpSp>
        <p:nvGrpSpPr>
          <p:cNvPr id="12" name="Group 11">
            <a:extLst>
              <a:ext uri="{FF2B5EF4-FFF2-40B4-BE49-F238E27FC236}">
                <a16:creationId xmlns:a16="http://schemas.microsoft.com/office/drawing/2014/main" id="{259B4F00-D577-44F8-BDCF-6B3EC645940C}"/>
              </a:ext>
            </a:extLst>
          </p:cNvPr>
          <p:cNvGrpSpPr/>
          <p:nvPr userDrawn="1"/>
        </p:nvGrpSpPr>
        <p:grpSpPr>
          <a:xfrm>
            <a:off x="861855" y="6378477"/>
            <a:ext cx="2301998" cy="283442"/>
            <a:chOff x="861855" y="6378477"/>
            <a:chExt cx="2301998" cy="283442"/>
          </a:xfrm>
        </p:grpSpPr>
        <p:pic>
          <p:nvPicPr>
            <p:cNvPr id="13" name="Picture 12">
              <a:extLst>
                <a:ext uri="{FF2B5EF4-FFF2-40B4-BE49-F238E27FC236}">
                  <a16:creationId xmlns:a16="http://schemas.microsoft.com/office/drawing/2014/main" id="{16F9C568-28E8-4F3F-8624-47F02B2D16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253" y="6475746"/>
              <a:ext cx="1371600" cy="129902"/>
            </a:xfrm>
            <a:prstGeom prst="rect">
              <a:avLst/>
            </a:prstGeom>
          </p:spPr>
        </p:pic>
        <p:grpSp>
          <p:nvGrpSpPr>
            <p:cNvPr id="14" name="Group 13">
              <a:extLst>
                <a:ext uri="{FF2B5EF4-FFF2-40B4-BE49-F238E27FC236}">
                  <a16:creationId xmlns:a16="http://schemas.microsoft.com/office/drawing/2014/main" id="{4AB69936-CFE8-4525-A36D-CBDF93E7C25F}"/>
                </a:ext>
              </a:extLst>
            </p:cNvPr>
            <p:cNvGrpSpPr/>
            <p:nvPr userDrawn="1"/>
          </p:nvGrpSpPr>
          <p:grpSpPr>
            <a:xfrm>
              <a:off x="861855" y="6378477"/>
              <a:ext cx="833465" cy="283442"/>
              <a:chOff x="233205" y="6378477"/>
              <a:chExt cx="833465" cy="283442"/>
            </a:xfrm>
          </p:grpSpPr>
          <p:pic>
            <p:nvPicPr>
              <p:cNvPr id="15" name="Picture 14">
                <a:extLst>
                  <a:ext uri="{FF2B5EF4-FFF2-40B4-BE49-F238E27FC236}">
                    <a16:creationId xmlns:a16="http://schemas.microsoft.com/office/drawing/2014/main" id="{4E4CCE47-B8CD-4CF9-8ABC-6BE9A6D094C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3205" y="6378477"/>
                <a:ext cx="743716" cy="278362"/>
              </a:xfrm>
              <a:prstGeom prst="rect">
                <a:avLst/>
              </a:prstGeom>
            </p:spPr>
          </p:pic>
          <p:cxnSp>
            <p:nvCxnSpPr>
              <p:cNvPr id="19" name="Straight Connector 18">
                <a:extLst>
                  <a:ext uri="{FF2B5EF4-FFF2-40B4-BE49-F238E27FC236}">
                    <a16:creationId xmlns:a16="http://schemas.microsoft.com/office/drawing/2014/main" id="{2B073C2D-8D0E-4E97-99ED-16E291A28340}"/>
                  </a:ext>
                </a:extLst>
              </p:cNvPr>
              <p:cNvCxnSpPr>
                <a:cxnSpLocks/>
              </p:cNvCxnSpPr>
              <p:nvPr userDrawn="1"/>
            </p:nvCxnSpPr>
            <p:spPr>
              <a:xfrm>
                <a:off x="1066670" y="6378477"/>
                <a:ext cx="0" cy="283442"/>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6044630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1"/>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89DE713F-5946-40E6-A316-625F838A0553}"/>
              </a:ext>
            </a:extLst>
          </p:cNvPr>
          <p:cNvSpPr>
            <a:spLocks noGrp="1"/>
          </p:cNvSpPr>
          <p:nvPr>
            <p:ph type="sldNum" sz="quarter" idx="12"/>
          </p:nvPr>
        </p:nvSpPr>
        <p:spPr>
          <a:xfrm>
            <a:off x="11386458"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a:p>
        </p:txBody>
      </p:sp>
      <p:grpSp>
        <p:nvGrpSpPr>
          <p:cNvPr id="11" name="Group 10">
            <a:extLst>
              <a:ext uri="{FF2B5EF4-FFF2-40B4-BE49-F238E27FC236}">
                <a16:creationId xmlns:a16="http://schemas.microsoft.com/office/drawing/2014/main" id="{F63D7F4F-12BF-4937-B5F3-454D9D772D87}"/>
              </a:ext>
            </a:extLst>
          </p:cNvPr>
          <p:cNvGrpSpPr/>
          <p:nvPr userDrawn="1"/>
        </p:nvGrpSpPr>
        <p:grpSpPr>
          <a:xfrm>
            <a:off x="861855" y="6378477"/>
            <a:ext cx="2301998" cy="283442"/>
            <a:chOff x="861855" y="6378477"/>
            <a:chExt cx="2301998" cy="283442"/>
          </a:xfrm>
        </p:grpSpPr>
        <p:pic>
          <p:nvPicPr>
            <p:cNvPr id="12" name="Picture 11">
              <a:extLst>
                <a:ext uri="{FF2B5EF4-FFF2-40B4-BE49-F238E27FC236}">
                  <a16:creationId xmlns:a16="http://schemas.microsoft.com/office/drawing/2014/main" id="{51243F33-1D6D-420B-AF93-A462403321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253" y="6475746"/>
              <a:ext cx="1371600" cy="129902"/>
            </a:xfrm>
            <a:prstGeom prst="rect">
              <a:avLst/>
            </a:prstGeom>
          </p:spPr>
        </p:pic>
        <p:grpSp>
          <p:nvGrpSpPr>
            <p:cNvPr id="13" name="Group 12">
              <a:extLst>
                <a:ext uri="{FF2B5EF4-FFF2-40B4-BE49-F238E27FC236}">
                  <a16:creationId xmlns:a16="http://schemas.microsoft.com/office/drawing/2014/main" id="{D6279A5C-48E0-410A-9BB7-39B9ECC1E9BE}"/>
                </a:ext>
              </a:extLst>
            </p:cNvPr>
            <p:cNvGrpSpPr/>
            <p:nvPr userDrawn="1"/>
          </p:nvGrpSpPr>
          <p:grpSpPr>
            <a:xfrm>
              <a:off x="861855" y="6378477"/>
              <a:ext cx="833465" cy="283442"/>
              <a:chOff x="233205" y="6378477"/>
              <a:chExt cx="833465" cy="283442"/>
            </a:xfrm>
          </p:grpSpPr>
          <p:pic>
            <p:nvPicPr>
              <p:cNvPr id="14" name="Picture 13">
                <a:extLst>
                  <a:ext uri="{FF2B5EF4-FFF2-40B4-BE49-F238E27FC236}">
                    <a16:creationId xmlns:a16="http://schemas.microsoft.com/office/drawing/2014/main" id="{1B1ABB54-3699-4E41-9253-51AA080D5E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3205" y="6378477"/>
                <a:ext cx="743716" cy="278362"/>
              </a:xfrm>
              <a:prstGeom prst="rect">
                <a:avLst/>
              </a:prstGeom>
            </p:spPr>
          </p:pic>
          <p:cxnSp>
            <p:nvCxnSpPr>
              <p:cNvPr id="18" name="Straight Connector 17">
                <a:extLst>
                  <a:ext uri="{FF2B5EF4-FFF2-40B4-BE49-F238E27FC236}">
                    <a16:creationId xmlns:a16="http://schemas.microsoft.com/office/drawing/2014/main" id="{DD17469D-08F2-40F9-9C16-AFE1F113676C}"/>
                  </a:ext>
                </a:extLst>
              </p:cNvPr>
              <p:cNvCxnSpPr>
                <a:cxnSpLocks/>
              </p:cNvCxnSpPr>
              <p:nvPr userDrawn="1"/>
            </p:nvCxnSpPr>
            <p:spPr>
              <a:xfrm>
                <a:off x="1066670" y="6378477"/>
                <a:ext cx="0" cy="283442"/>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3462368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1">
                <a:solidFill>
                  <a:schemeClr val="tx1"/>
                </a:solidFill>
              </a:defRPr>
            </a:lvl1pPr>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A648F19C-AAA5-4E25-9230-D8BC9A97D72D}"/>
              </a:ext>
            </a:extLst>
          </p:cNvPr>
          <p:cNvSpPr>
            <a:spLocks noGrp="1"/>
          </p:cNvSpPr>
          <p:nvPr>
            <p:ph type="sldNum" sz="quarter" idx="12"/>
          </p:nvPr>
        </p:nvSpPr>
        <p:spPr>
          <a:xfrm>
            <a:off x="11386458"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a:p>
        </p:txBody>
      </p:sp>
      <p:grpSp>
        <p:nvGrpSpPr>
          <p:cNvPr id="11" name="Group 10">
            <a:extLst>
              <a:ext uri="{FF2B5EF4-FFF2-40B4-BE49-F238E27FC236}">
                <a16:creationId xmlns:a16="http://schemas.microsoft.com/office/drawing/2014/main" id="{05932811-A2E3-4DF9-A9B6-9F677415087A}"/>
              </a:ext>
            </a:extLst>
          </p:cNvPr>
          <p:cNvGrpSpPr/>
          <p:nvPr userDrawn="1"/>
        </p:nvGrpSpPr>
        <p:grpSpPr>
          <a:xfrm>
            <a:off x="861855" y="6378477"/>
            <a:ext cx="2301998" cy="283442"/>
            <a:chOff x="861855" y="6378477"/>
            <a:chExt cx="2301998" cy="283442"/>
          </a:xfrm>
        </p:grpSpPr>
        <p:pic>
          <p:nvPicPr>
            <p:cNvPr id="12" name="Picture 11">
              <a:extLst>
                <a:ext uri="{FF2B5EF4-FFF2-40B4-BE49-F238E27FC236}">
                  <a16:creationId xmlns:a16="http://schemas.microsoft.com/office/drawing/2014/main" id="{F2248B0C-5E9F-4EF4-9B37-2D082E36BB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253" y="6475746"/>
              <a:ext cx="1371600" cy="129902"/>
            </a:xfrm>
            <a:prstGeom prst="rect">
              <a:avLst/>
            </a:prstGeom>
          </p:spPr>
        </p:pic>
        <p:grpSp>
          <p:nvGrpSpPr>
            <p:cNvPr id="13" name="Group 12">
              <a:extLst>
                <a:ext uri="{FF2B5EF4-FFF2-40B4-BE49-F238E27FC236}">
                  <a16:creationId xmlns:a16="http://schemas.microsoft.com/office/drawing/2014/main" id="{329D4729-C887-4FC6-A3AB-225203B42241}"/>
                </a:ext>
              </a:extLst>
            </p:cNvPr>
            <p:cNvGrpSpPr/>
            <p:nvPr userDrawn="1"/>
          </p:nvGrpSpPr>
          <p:grpSpPr>
            <a:xfrm>
              <a:off x="861855" y="6378477"/>
              <a:ext cx="833465" cy="283442"/>
              <a:chOff x="233205" y="6378477"/>
              <a:chExt cx="833465" cy="283442"/>
            </a:xfrm>
          </p:grpSpPr>
          <p:pic>
            <p:nvPicPr>
              <p:cNvPr id="14" name="Picture 13">
                <a:extLst>
                  <a:ext uri="{FF2B5EF4-FFF2-40B4-BE49-F238E27FC236}">
                    <a16:creationId xmlns:a16="http://schemas.microsoft.com/office/drawing/2014/main" id="{47F907B3-DA3C-446C-A878-98CA4D9C5EE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3205" y="6378477"/>
                <a:ext cx="743716" cy="278362"/>
              </a:xfrm>
              <a:prstGeom prst="rect">
                <a:avLst/>
              </a:prstGeom>
            </p:spPr>
          </p:pic>
          <p:cxnSp>
            <p:nvCxnSpPr>
              <p:cNvPr id="18" name="Straight Connector 17">
                <a:extLst>
                  <a:ext uri="{FF2B5EF4-FFF2-40B4-BE49-F238E27FC236}">
                    <a16:creationId xmlns:a16="http://schemas.microsoft.com/office/drawing/2014/main" id="{14C52EA7-D311-466E-8B3B-B746ACFD43C7}"/>
                  </a:ext>
                </a:extLst>
              </p:cNvPr>
              <p:cNvCxnSpPr>
                <a:cxnSpLocks/>
              </p:cNvCxnSpPr>
              <p:nvPr userDrawn="1"/>
            </p:nvCxnSpPr>
            <p:spPr>
              <a:xfrm>
                <a:off x="1066670" y="6378477"/>
                <a:ext cx="0" cy="283442"/>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624504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eneric Section Header">
    <p:bg>
      <p:bgPr>
        <a:blipFill dpi="0" rotWithShape="1">
          <a:blip r:embed="rId2">
            <a:alphaModFix amt="75000"/>
            <a:lum/>
          </a:blip>
          <a:srcRect/>
          <a:stretch>
            <a:fillRect l="-18000" r="-18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C5FC71E-41DB-44F5-A4C5-26891D1E3561}"/>
              </a:ext>
            </a:extLst>
          </p:cNvPr>
          <p:cNvSpPr/>
          <p:nvPr userDrawn="1"/>
        </p:nvSpPr>
        <p:spPr>
          <a:xfrm rot="2700000">
            <a:off x="-242148" y="-1510972"/>
            <a:ext cx="9879944" cy="9879944"/>
          </a:xfrm>
          <a:prstGeom prst="roundRect">
            <a:avLst>
              <a:gd name="adj" fmla="val 503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9D76D419-4BA3-4E01-A45F-730643308828}"/>
              </a:ext>
            </a:extLst>
          </p:cNvPr>
          <p:cNvSpPr/>
          <p:nvPr userDrawn="1"/>
        </p:nvSpPr>
        <p:spPr>
          <a:xfrm rot="2700000">
            <a:off x="-1043" y="-1258876"/>
            <a:ext cx="9397734" cy="9397734"/>
          </a:xfrm>
          <a:prstGeom prst="roundRect">
            <a:avLst>
              <a:gd name="adj" fmla="val 5033"/>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3" hasCustomPrompt="1"/>
          </p:nvPr>
        </p:nvSpPr>
        <p:spPr>
          <a:xfrm>
            <a:off x="637674" y="3043910"/>
            <a:ext cx="9052236" cy="792163"/>
          </a:xfrm>
        </p:spPr>
        <p:txBody>
          <a:bodyPr>
            <a:noAutofit/>
          </a:bodyPr>
          <a:lstStyle>
            <a:lvl1pPr marL="0" indent="0">
              <a:buNone/>
              <a:defRPr sz="4800" b="1">
                <a:solidFill>
                  <a:schemeClr val="tx1"/>
                </a:solidFill>
              </a:defRPr>
            </a:lvl1pPr>
          </a:lstStyle>
          <a:p>
            <a:pPr lvl="0"/>
            <a:r>
              <a:rPr lang="en-US"/>
              <a:t>Major Section Heading</a:t>
            </a:r>
          </a:p>
        </p:txBody>
      </p:sp>
    </p:spTree>
    <p:extLst>
      <p:ext uri="{BB962C8B-B14F-4D97-AF65-F5344CB8AC3E}">
        <p14:creationId xmlns:p14="http://schemas.microsoft.com/office/powerpoint/2010/main" val="2543486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Grey -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37AE9C-AA2A-48DB-A779-3C0C4B8F5662}"/>
              </a:ext>
            </a:extLst>
          </p:cNvPr>
          <p:cNvSpPr/>
          <p:nvPr userDrawn="1"/>
        </p:nvSpPr>
        <p:spPr>
          <a:xfrm>
            <a:off x="0" y="0"/>
            <a:ext cx="40277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lvl1pPr>
              <a:defRPr sz="3200" b="1">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lvl1pPr>
              <a:spcAft>
                <a:spcPts val="600"/>
              </a:spcAft>
              <a:defRPr sz="2400">
                <a:solidFill>
                  <a:schemeClr val="tx1"/>
                </a:solidFill>
              </a:defRPr>
            </a:lvl1pPr>
            <a:lvl2pPr>
              <a:spcAft>
                <a:spcPts val="600"/>
              </a:spcAft>
              <a:defRPr sz="2000">
                <a:solidFill>
                  <a:schemeClr val="tx1"/>
                </a:solidFill>
              </a:defRPr>
            </a:lvl2pPr>
            <a:lvl3pPr>
              <a:spcAft>
                <a:spcPts val="600"/>
              </a:spcAft>
              <a:defRPr sz="1800">
                <a:solidFill>
                  <a:schemeClr val="tx1"/>
                </a:solidFill>
              </a:defRPr>
            </a:lvl3pPr>
            <a:lvl4pPr>
              <a:spcAft>
                <a:spcPts val="600"/>
              </a:spcAft>
              <a:defRPr sz="1600">
                <a:solidFill>
                  <a:schemeClr val="tx1"/>
                </a:solidFill>
              </a:defRPr>
            </a:lvl4pPr>
            <a:lvl5pPr>
              <a:spcAft>
                <a:spcPts val="600"/>
              </a:spcAft>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386458"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a:p>
        </p:txBody>
      </p:sp>
      <p:grpSp>
        <p:nvGrpSpPr>
          <p:cNvPr id="15" name="Group 14">
            <a:extLst>
              <a:ext uri="{FF2B5EF4-FFF2-40B4-BE49-F238E27FC236}">
                <a16:creationId xmlns:a16="http://schemas.microsoft.com/office/drawing/2014/main" id="{E0A61AA0-505E-4F20-A732-FFEB02478C4E}"/>
              </a:ext>
            </a:extLst>
          </p:cNvPr>
          <p:cNvGrpSpPr/>
          <p:nvPr userDrawn="1"/>
        </p:nvGrpSpPr>
        <p:grpSpPr>
          <a:xfrm>
            <a:off x="861855" y="6378477"/>
            <a:ext cx="2301998" cy="283442"/>
            <a:chOff x="861855" y="6378477"/>
            <a:chExt cx="2301998" cy="283442"/>
          </a:xfrm>
        </p:grpSpPr>
        <p:pic>
          <p:nvPicPr>
            <p:cNvPr id="16" name="Picture 15">
              <a:extLst>
                <a:ext uri="{FF2B5EF4-FFF2-40B4-BE49-F238E27FC236}">
                  <a16:creationId xmlns:a16="http://schemas.microsoft.com/office/drawing/2014/main" id="{8194C540-3B97-4C84-BC6E-D606AAB645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253" y="6475746"/>
              <a:ext cx="1371600" cy="129902"/>
            </a:xfrm>
            <a:prstGeom prst="rect">
              <a:avLst/>
            </a:prstGeom>
          </p:spPr>
        </p:pic>
        <p:grpSp>
          <p:nvGrpSpPr>
            <p:cNvPr id="17" name="Group 16">
              <a:extLst>
                <a:ext uri="{FF2B5EF4-FFF2-40B4-BE49-F238E27FC236}">
                  <a16:creationId xmlns:a16="http://schemas.microsoft.com/office/drawing/2014/main" id="{272CF9D3-5692-4B77-88E2-83EEA4CDD977}"/>
                </a:ext>
              </a:extLst>
            </p:cNvPr>
            <p:cNvGrpSpPr/>
            <p:nvPr userDrawn="1"/>
          </p:nvGrpSpPr>
          <p:grpSpPr>
            <a:xfrm>
              <a:off x="861855" y="6378477"/>
              <a:ext cx="833465" cy="283442"/>
              <a:chOff x="233205" y="6378477"/>
              <a:chExt cx="833465" cy="283442"/>
            </a:xfrm>
          </p:grpSpPr>
          <p:pic>
            <p:nvPicPr>
              <p:cNvPr id="18" name="Picture 17">
                <a:extLst>
                  <a:ext uri="{FF2B5EF4-FFF2-40B4-BE49-F238E27FC236}">
                    <a16:creationId xmlns:a16="http://schemas.microsoft.com/office/drawing/2014/main" id="{B41B3C3A-B08C-436F-A014-2917223A76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3205" y="6378477"/>
                <a:ext cx="743716" cy="278362"/>
              </a:xfrm>
              <a:prstGeom prst="rect">
                <a:avLst/>
              </a:prstGeom>
            </p:spPr>
          </p:pic>
          <p:cxnSp>
            <p:nvCxnSpPr>
              <p:cNvPr id="19" name="Straight Connector 18">
                <a:extLst>
                  <a:ext uri="{FF2B5EF4-FFF2-40B4-BE49-F238E27FC236}">
                    <a16:creationId xmlns:a16="http://schemas.microsoft.com/office/drawing/2014/main" id="{41AAFFDC-2BB4-4195-82B3-B556229112A6}"/>
                  </a:ext>
                </a:extLst>
              </p:cNvPr>
              <p:cNvCxnSpPr>
                <a:cxnSpLocks/>
              </p:cNvCxnSpPr>
              <p:nvPr userDrawn="1"/>
            </p:nvCxnSpPr>
            <p:spPr>
              <a:xfrm>
                <a:off x="1066670" y="6378477"/>
                <a:ext cx="0" cy="283442"/>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520863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Grey 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37AE9C-AA2A-48DB-A779-3C0C4B8F5662}"/>
              </a:ext>
            </a:extLst>
          </p:cNvPr>
          <p:cNvSpPr/>
          <p:nvPr userDrawn="1"/>
        </p:nvSpPr>
        <p:spPr>
          <a:xfrm>
            <a:off x="0" y="0"/>
            <a:ext cx="12192000" cy="68580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9F5A977-425D-429C-A1A1-4ACC3D4BAC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1402" y="6474587"/>
            <a:ext cx="1371600" cy="129901"/>
          </a:xfrm>
          <a:prstGeom prst="rect">
            <a:avLst/>
          </a:prstGeom>
        </p:spPr>
      </p:pic>
      <p:sp>
        <p:nvSpPr>
          <p:cNvPr id="2" name="Title 1"/>
          <p:cNvSpPr>
            <a:spLocks noGrp="1"/>
          </p:cNvSpPr>
          <p:nvPr>
            <p:ph type="title"/>
          </p:nvPr>
        </p:nvSpPr>
        <p:spPr/>
        <p:txBody>
          <a:bodyPr>
            <a:normAutofit/>
          </a:bodyPr>
          <a:lstStyle>
            <a:lvl1pPr>
              <a:defRPr sz="3200" b="1">
                <a:solidFill>
                  <a:schemeClr val="bg1"/>
                </a:solidFill>
              </a:defRPr>
            </a:lvl1pPr>
          </a:lstStyle>
          <a:p>
            <a:r>
              <a:rPr lang="en-US"/>
              <a:t>Click to edit Master title style</a:t>
            </a:r>
          </a:p>
        </p:txBody>
      </p:sp>
      <p:sp>
        <p:nvSpPr>
          <p:cNvPr id="3" name="Content Placeholder 2"/>
          <p:cNvSpPr>
            <a:spLocks noGrp="1"/>
          </p:cNvSpPr>
          <p:nvPr>
            <p:ph idx="1" hasCustomPrompt="1"/>
          </p:nvPr>
        </p:nvSpPr>
        <p:spPr/>
        <p:txBody>
          <a:bodyPr/>
          <a:lstStyle>
            <a:lvl1pPr>
              <a:spcAft>
                <a:spcPts val="600"/>
              </a:spcAft>
              <a:defRPr sz="2400">
                <a:solidFill>
                  <a:schemeClr val="bg1"/>
                </a:solidFill>
              </a:defRPr>
            </a:lvl1pPr>
            <a:lvl2pPr>
              <a:spcAft>
                <a:spcPts val="600"/>
              </a:spcAft>
              <a:defRPr sz="2000">
                <a:solidFill>
                  <a:schemeClr val="bg1"/>
                </a:solidFill>
              </a:defRPr>
            </a:lvl2pPr>
            <a:lvl3pPr>
              <a:spcAft>
                <a:spcPts val="600"/>
              </a:spcAft>
              <a:defRPr sz="1800">
                <a:solidFill>
                  <a:schemeClr val="bg1"/>
                </a:solidFill>
              </a:defRPr>
            </a:lvl3pPr>
            <a:lvl4pPr>
              <a:spcAft>
                <a:spcPts val="600"/>
              </a:spcAft>
              <a:defRPr sz="1600">
                <a:solidFill>
                  <a:schemeClr val="bg1"/>
                </a:solidFill>
              </a:defRPr>
            </a:lvl4pPr>
            <a:lvl5pPr>
              <a:spcAft>
                <a:spcPts val="600"/>
              </a:spcAft>
              <a:defRPr sz="1600">
                <a:solidFill>
                  <a:schemeClr val="bg1"/>
                </a:solidFill>
              </a:defRPr>
            </a:lvl5pPr>
          </a:lstStyle>
          <a:p>
            <a:pPr lvl="0"/>
            <a:r>
              <a:rPr lang="en-US"/>
              <a:t>Edit Master text styles</a:t>
            </a:r>
          </a:p>
          <a:p>
            <a:pPr lvl="1"/>
            <a:r>
              <a:rPr lang="en-US"/>
              <a:t>Second level</a:t>
            </a:r>
          </a:p>
        </p:txBody>
      </p:sp>
      <p:sp>
        <p:nvSpPr>
          <p:cNvPr id="6" name="Slide Number Placeholder 5"/>
          <p:cNvSpPr>
            <a:spLocks noGrp="1"/>
          </p:cNvSpPr>
          <p:nvPr>
            <p:ph type="sldNum" sz="quarter" idx="12"/>
          </p:nvPr>
        </p:nvSpPr>
        <p:spPr>
          <a:xfrm>
            <a:off x="11386458" y="6335095"/>
            <a:ext cx="508000" cy="365125"/>
          </a:xfrm>
          <a:prstGeom prst="rect">
            <a:avLst/>
          </a:prstGeom>
        </p:spPr>
        <p:txBody>
          <a:bodyPr/>
          <a:lstStyle>
            <a:lvl1pPr>
              <a:defRPr sz="1200">
                <a:solidFill>
                  <a:schemeClr val="bg1"/>
                </a:solidFill>
              </a:defRPr>
            </a:lvl1pPr>
          </a:lstStyle>
          <a:p>
            <a:fld id="{9F6BE9D6-2AEA-4830-9DC0-68870D768C48}" type="slidenum">
              <a:rPr lang="en-US" smtClean="0"/>
              <a:pPr/>
              <a:t>‹#›</a:t>
            </a:fld>
            <a:endParaRPr lang="en-US"/>
          </a:p>
        </p:txBody>
      </p:sp>
      <p:pic>
        <p:nvPicPr>
          <p:cNvPr id="5" name="Picture 4">
            <a:extLst>
              <a:ext uri="{FF2B5EF4-FFF2-40B4-BE49-F238E27FC236}">
                <a16:creationId xmlns:a16="http://schemas.microsoft.com/office/drawing/2014/main" id="{FB7DC01B-F167-4D73-B987-BA8F469053B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1855" y="6378477"/>
            <a:ext cx="743716" cy="278362"/>
          </a:xfrm>
          <a:prstGeom prst="rect">
            <a:avLst/>
          </a:prstGeom>
        </p:spPr>
      </p:pic>
      <p:cxnSp>
        <p:nvCxnSpPr>
          <p:cNvPr id="7" name="Straight Connector 6">
            <a:extLst>
              <a:ext uri="{FF2B5EF4-FFF2-40B4-BE49-F238E27FC236}">
                <a16:creationId xmlns:a16="http://schemas.microsoft.com/office/drawing/2014/main" id="{E869FD92-09F6-44FA-9D5F-6BAA654B8CDA}"/>
              </a:ext>
            </a:extLst>
          </p:cNvPr>
          <p:cNvCxnSpPr>
            <a:cxnSpLocks/>
          </p:cNvCxnSpPr>
          <p:nvPr userDrawn="1"/>
        </p:nvCxnSpPr>
        <p:spPr>
          <a:xfrm>
            <a:off x="1695320" y="6378477"/>
            <a:ext cx="0" cy="283442"/>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2020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SL Section Header">
    <p:bg>
      <p:bgPr>
        <a:blipFill dpi="0" rotWithShape="1">
          <a:blip r:embed="rId2">
            <a:alphaModFix amt="75000"/>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C5FC71E-41DB-44F5-A4C5-26891D1E3561}"/>
              </a:ext>
            </a:extLst>
          </p:cNvPr>
          <p:cNvSpPr/>
          <p:nvPr userDrawn="1"/>
        </p:nvSpPr>
        <p:spPr>
          <a:xfrm rot="2700000">
            <a:off x="-242148" y="-1510972"/>
            <a:ext cx="9879944" cy="9879944"/>
          </a:xfrm>
          <a:prstGeom prst="roundRect">
            <a:avLst>
              <a:gd name="adj" fmla="val 503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9D76D419-4BA3-4E01-A45F-730643308828}"/>
              </a:ext>
            </a:extLst>
          </p:cNvPr>
          <p:cNvSpPr/>
          <p:nvPr userDrawn="1"/>
        </p:nvSpPr>
        <p:spPr>
          <a:xfrm rot="2700000">
            <a:off x="-1043" y="-1258876"/>
            <a:ext cx="9397734" cy="9397734"/>
          </a:xfrm>
          <a:prstGeom prst="roundRect">
            <a:avLst>
              <a:gd name="adj" fmla="val 5033"/>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3" hasCustomPrompt="1"/>
          </p:nvPr>
        </p:nvSpPr>
        <p:spPr>
          <a:xfrm>
            <a:off x="637674" y="3043910"/>
            <a:ext cx="9052236" cy="792163"/>
          </a:xfrm>
        </p:spPr>
        <p:txBody>
          <a:bodyPr>
            <a:noAutofit/>
          </a:bodyPr>
          <a:lstStyle>
            <a:lvl1pPr marL="0" indent="0">
              <a:buNone/>
              <a:defRPr sz="4800" b="1">
                <a:solidFill>
                  <a:schemeClr val="tx1"/>
                </a:solidFill>
              </a:defRPr>
            </a:lvl1pPr>
          </a:lstStyle>
          <a:p>
            <a:pPr lvl="0"/>
            <a:r>
              <a:rPr lang="en-US"/>
              <a:t>Major Section Heading</a:t>
            </a:r>
          </a:p>
        </p:txBody>
      </p:sp>
    </p:spTree>
    <p:extLst>
      <p:ext uri="{BB962C8B-B14F-4D97-AF65-F5344CB8AC3E}">
        <p14:creationId xmlns:p14="http://schemas.microsoft.com/office/powerpoint/2010/main" val="883399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Yellow -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37AE9C-AA2A-48DB-A779-3C0C4B8F5662}"/>
              </a:ext>
            </a:extLst>
          </p:cNvPr>
          <p:cNvSpPr/>
          <p:nvPr userDrawn="1"/>
        </p:nvSpPr>
        <p:spPr>
          <a:xfrm>
            <a:off x="0" y="0"/>
            <a:ext cx="40277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lvl1pPr>
              <a:defRPr sz="3200" b="1">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lvl1pPr>
              <a:spcAft>
                <a:spcPts val="600"/>
              </a:spcAft>
              <a:defRPr sz="2400">
                <a:solidFill>
                  <a:schemeClr val="tx1"/>
                </a:solidFill>
              </a:defRPr>
            </a:lvl1pPr>
            <a:lvl2pPr>
              <a:spcAft>
                <a:spcPts val="600"/>
              </a:spcAft>
              <a:defRPr sz="2000">
                <a:solidFill>
                  <a:schemeClr val="tx1"/>
                </a:solidFill>
              </a:defRPr>
            </a:lvl2pPr>
            <a:lvl3pPr>
              <a:spcAft>
                <a:spcPts val="600"/>
              </a:spcAft>
              <a:defRPr sz="1800">
                <a:solidFill>
                  <a:schemeClr val="tx1"/>
                </a:solidFill>
              </a:defRPr>
            </a:lvl3pPr>
            <a:lvl4pPr>
              <a:spcAft>
                <a:spcPts val="600"/>
              </a:spcAft>
              <a:defRPr sz="1600">
                <a:solidFill>
                  <a:schemeClr val="tx1"/>
                </a:solidFill>
              </a:defRPr>
            </a:lvl4pPr>
            <a:lvl5pPr>
              <a:spcAft>
                <a:spcPts val="600"/>
              </a:spcAft>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386458"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a:p>
        </p:txBody>
      </p:sp>
      <p:grpSp>
        <p:nvGrpSpPr>
          <p:cNvPr id="15" name="Group 14">
            <a:extLst>
              <a:ext uri="{FF2B5EF4-FFF2-40B4-BE49-F238E27FC236}">
                <a16:creationId xmlns:a16="http://schemas.microsoft.com/office/drawing/2014/main" id="{0A7D2A73-024E-42A1-A24D-82863E14AD0C}"/>
              </a:ext>
            </a:extLst>
          </p:cNvPr>
          <p:cNvGrpSpPr/>
          <p:nvPr userDrawn="1"/>
        </p:nvGrpSpPr>
        <p:grpSpPr>
          <a:xfrm>
            <a:off x="861855" y="6378477"/>
            <a:ext cx="2301998" cy="283442"/>
            <a:chOff x="861855" y="6378477"/>
            <a:chExt cx="2301998" cy="283442"/>
          </a:xfrm>
        </p:grpSpPr>
        <p:pic>
          <p:nvPicPr>
            <p:cNvPr id="16" name="Picture 15">
              <a:extLst>
                <a:ext uri="{FF2B5EF4-FFF2-40B4-BE49-F238E27FC236}">
                  <a16:creationId xmlns:a16="http://schemas.microsoft.com/office/drawing/2014/main" id="{3A97963F-6EE8-4A57-95BA-293CC5678E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253" y="6475746"/>
              <a:ext cx="1371600" cy="129902"/>
            </a:xfrm>
            <a:prstGeom prst="rect">
              <a:avLst/>
            </a:prstGeom>
          </p:spPr>
        </p:pic>
        <p:grpSp>
          <p:nvGrpSpPr>
            <p:cNvPr id="17" name="Group 16">
              <a:extLst>
                <a:ext uri="{FF2B5EF4-FFF2-40B4-BE49-F238E27FC236}">
                  <a16:creationId xmlns:a16="http://schemas.microsoft.com/office/drawing/2014/main" id="{0BAA3653-ACF8-430D-83FC-E678EAB6D610}"/>
                </a:ext>
              </a:extLst>
            </p:cNvPr>
            <p:cNvGrpSpPr/>
            <p:nvPr userDrawn="1"/>
          </p:nvGrpSpPr>
          <p:grpSpPr>
            <a:xfrm>
              <a:off x="861855" y="6378477"/>
              <a:ext cx="833465" cy="283442"/>
              <a:chOff x="233205" y="6378477"/>
              <a:chExt cx="833465" cy="283442"/>
            </a:xfrm>
          </p:grpSpPr>
          <p:pic>
            <p:nvPicPr>
              <p:cNvPr id="18" name="Picture 17">
                <a:extLst>
                  <a:ext uri="{FF2B5EF4-FFF2-40B4-BE49-F238E27FC236}">
                    <a16:creationId xmlns:a16="http://schemas.microsoft.com/office/drawing/2014/main" id="{7B8C10A1-EDF2-4571-93A0-301E16E6DEF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3205" y="6378477"/>
                <a:ext cx="743716" cy="278362"/>
              </a:xfrm>
              <a:prstGeom prst="rect">
                <a:avLst/>
              </a:prstGeom>
            </p:spPr>
          </p:pic>
          <p:cxnSp>
            <p:nvCxnSpPr>
              <p:cNvPr id="19" name="Straight Connector 18">
                <a:extLst>
                  <a:ext uri="{FF2B5EF4-FFF2-40B4-BE49-F238E27FC236}">
                    <a16:creationId xmlns:a16="http://schemas.microsoft.com/office/drawing/2014/main" id="{AC271454-8AB4-42C8-9849-3AD1183549D9}"/>
                  </a:ext>
                </a:extLst>
              </p:cNvPr>
              <p:cNvCxnSpPr>
                <a:cxnSpLocks/>
              </p:cNvCxnSpPr>
              <p:nvPr userDrawn="1"/>
            </p:nvCxnSpPr>
            <p:spPr>
              <a:xfrm>
                <a:off x="1066670" y="6378477"/>
                <a:ext cx="0" cy="283442"/>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164953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Yellow 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37AE9C-AA2A-48DB-A779-3C0C4B8F5662}"/>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E24C054-1982-4D75-899E-D07005EFDE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1855" y="6378477"/>
            <a:ext cx="753881" cy="282705"/>
          </a:xfrm>
          <a:prstGeom prst="rect">
            <a:avLst/>
          </a:prstGeom>
        </p:spPr>
      </p:pic>
      <p:sp>
        <p:nvSpPr>
          <p:cNvPr id="2" name="Title 1"/>
          <p:cNvSpPr>
            <a:spLocks noGrp="1"/>
          </p:cNvSpPr>
          <p:nvPr>
            <p:ph type="title"/>
          </p:nvPr>
        </p:nvSpPr>
        <p:spPr/>
        <p:txBody>
          <a:bodyPr>
            <a:normAutofit/>
          </a:bodyPr>
          <a:lstStyle>
            <a:lvl1pPr>
              <a:defRPr sz="3200" b="1">
                <a:solidFill>
                  <a:schemeClr val="tx1"/>
                </a:solidFill>
              </a:defRPr>
            </a:lvl1pPr>
          </a:lstStyle>
          <a:p>
            <a:r>
              <a:rPr lang="en-US"/>
              <a:t>Click to edit Master title style</a:t>
            </a:r>
          </a:p>
        </p:txBody>
      </p:sp>
      <p:sp>
        <p:nvSpPr>
          <p:cNvPr id="3" name="Content Placeholder 2"/>
          <p:cNvSpPr>
            <a:spLocks noGrp="1"/>
          </p:cNvSpPr>
          <p:nvPr>
            <p:ph idx="1" hasCustomPrompt="1"/>
          </p:nvPr>
        </p:nvSpPr>
        <p:spPr/>
        <p:txBody>
          <a:bodyPr/>
          <a:lstStyle>
            <a:lvl1pPr>
              <a:spcAft>
                <a:spcPts val="600"/>
              </a:spcAft>
              <a:defRPr sz="2400">
                <a:solidFill>
                  <a:schemeClr val="tx1"/>
                </a:solidFill>
              </a:defRPr>
            </a:lvl1pPr>
            <a:lvl2pPr>
              <a:spcAft>
                <a:spcPts val="600"/>
              </a:spcAft>
              <a:defRPr sz="2000">
                <a:solidFill>
                  <a:schemeClr val="tx1"/>
                </a:solidFill>
              </a:defRPr>
            </a:lvl2pPr>
            <a:lvl3pPr>
              <a:spcAft>
                <a:spcPts val="600"/>
              </a:spcAft>
              <a:defRPr sz="1800">
                <a:solidFill>
                  <a:schemeClr val="bg1"/>
                </a:solidFill>
              </a:defRPr>
            </a:lvl3pPr>
            <a:lvl4pPr>
              <a:spcAft>
                <a:spcPts val="600"/>
              </a:spcAft>
              <a:defRPr sz="1600">
                <a:solidFill>
                  <a:schemeClr val="bg1"/>
                </a:solidFill>
              </a:defRPr>
            </a:lvl4pPr>
            <a:lvl5pPr>
              <a:spcAft>
                <a:spcPts val="600"/>
              </a:spcAft>
              <a:defRPr sz="1600">
                <a:solidFill>
                  <a:schemeClr val="bg1"/>
                </a:solidFill>
              </a:defRPr>
            </a:lvl5pPr>
          </a:lstStyle>
          <a:p>
            <a:pPr lvl="0"/>
            <a:r>
              <a:rPr lang="en-US"/>
              <a:t>Edit Master text styles</a:t>
            </a:r>
          </a:p>
          <a:p>
            <a:pPr lvl="1"/>
            <a:r>
              <a:rPr lang="en-US"/>
              <a:t>Second level</a:t>
            </a:r>
          </a:p>
        </p:txBody>
      </p:sp>
      <p:sp>
        <p:nvSpPr>
          <p:cNvPr id="6" name="Slide Number Placeholder 5"/>
          <p:cNvSpPr>
            <a:spLocks noGrp="1"/>
          </p:cNvSpPr>
          <p:nvPr>
            <p:ph type="sldNum" sz="quarter" idx="12"/>
          </p:nvPr>
        </p:nvSpPr>
        <p:spPr>
          <a:xfrm>
            <a:off x="11386458"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a:p>
        </p:txBody>
      </p:sp>
      <p:cxnSp>
        <p:nvCxnSpPr>
          <p:cNvPr id="7" name="Straight Connector 6">
            <a:extLst>
              <a:ext uri="{FF2B5EF4-FFF2-40B4-BE49-F238E27FC236}">
                <a16:creationId xmlns:a16="http://schemas.microsoft.com/office/drawing/2014/main" id="{A67DBCE6-DE3A-4D2B-8978-CBDBDE6BB8D0}"/>
              </a:ext>
            </a:extLst>
          </p:cNvPr>
          <p:cNvCxnSpPr>
            <a:cxnSpLocks/>
          </p:cNvCxnSpPr>
          <p:nvPr userDrawn="1"/>
        </p:nvCxnSpPr>
        <p:spPr>
          <a:xfrm>
            <a:off x="1695320" y="6378477"/>
            <a:ext cx="0" cy="283442"/>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28BB0E0-3265-4702-853B-8CB1235631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2253" y="6475746"/>
            <a:ext cx="1371600" cy="129902"/>
          </a:xfrm>
          <a:prstGeom prst="rect">
            <a:avLst/>
          </a:prstGeom>
        </p:spPr>
      </p:pic>
    </p:spTree>
    <p:extLst>
      <p:ext uri="{BB962C8B-B14F-4D97-AF65-F5344CB8AC3E}">
        <p14:creationId xmlns:p14="http://schemas.microsoft.com/office/powerpoint/2010/main" val="321239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SSL -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lvl1pPr>
              <a:spcAft>
                <a:spcPts val="600"/>
              </a:spcAft>
              <a:defRPr sz="2400">
                <a:solidFill>
                  <a:schemeClr val="tx1"/>
                </a:solidFill>
              </a:defRPr>
            </a:lvl1pPr>
            <a:lvl2pPr>
              <a:spcAft>
                <a:spcPts val="600"/>
              </a:spcAft>
              <a:defRPr sz="2000">
                <a:solidFill>
                  <a:schemeClr val="tx1"/>
                </a:solidFill>
              </a:defRPr>
            </a:lvl2pPr>
            <a:lvl3pPr>
              <a:spcAft>
                <a:spcPts val="600"/>
              </a:spcAft>
              <a:defRPr sz="1800">
                <a:solidFill>
                  <a:schemeClr val="tx1"/>
                </a:solidFill>
              </a:defRPr>
            </a:lvl3pPr>
            <a:lvl4pPr>
              <a:spcAft>
                <a:spcPts val="600"/>
              </a:spcAft>
              <a:defRPr sz="1600">
                <a:solidFill>
                  <a:schemeClr val="tx1"/>
                </a:solidFill>
              </a:defRPr>
            </a:lvl4pPr>
            <a:lvl5pPr>
              <a:spcAft>
                <a:spcPts val="600"/>
              </a:spcAft>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386458"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a:p>
        </p:txBody>
      </p:sp>
      <p:cxnSp>
        <p:nvCxnSpPr>
          <p:cNvPr id="10" name="Straight Connector 9">
            <a:extLst>
              <a:ext uri="{FF2B5EF4-FFF2-40B4-BE49-F238E27FC236}">
                <a16:creationId xmlns:a16="http://schemas.microsoft.com/office/drawing/2014/main" id="{E0B0F6A5-DB95-4CC8-80D7-04081E4E6DB6}"/>
              </a:ext>
            </a:extLst>
          </p:cNvPr>
          <p:cNvCxnSpPr>
            <a:cxnSpLocks/>
          </p:cNvCxnSpPr>
          <p:nvPr userDrawn="1"/>
        </p:nvCxnSpPr>
        <p:spPr>
          <a:xfrm>
            <a:off x="323847" y="0"/>
            <a:ext cx="0" cy="6858000"/>
          </a:xfrm>
          <a:prstGeom prst="line">
            <a:avLst/>
          </a:prstGeom>
          <a:ln w="1270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EADBD330-FC05-457F-A193-7A183353CFEC}"/>
              </a:ext>
            </a:extLst>
          </p:cNvPr>
          <p:cNvGrpSpPr/>
          <p:nvPr userDrawn="1"/>
        </p:nvGrpSpPr>
        <p:grpSpPr>
          <a:xfrm>
            <a:off x="861855" y="6378477"/>
            <a:ext cx="2301998" cy="283442"/>
            <a:chOff x="861855" y="6378477"/>
            <a:chExt cx="2301998" cy="283442"/>
          </a:xfrm>
        </p:grpSpPr>
        <p:pic>
          <p:nvPicPr>
            <p:cNvPr id="14" name="Picture 13">
              <a:extLst>
                <a:ext uri="{FF2B5EF4-FFF2-40B4-BE49-F238E27FC236}">
                  <a16:creationId xmlns:a16="http://schemas.microsoft.com/office/drawing/2014/main" id="{4517D787-43AA-4C23-A83C-1C164ADDFA5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253" y="6475746"/>
              <a:ext cx="1371600" cy="129902"/>
            </a:xfrm>
            <a:prstGeom prst="rect">
              <a:avLst/>
            </a:prstGeom>
          </p:spPr>
        </p:pic>
        <p:grpSp>
          <p:nvGrpSpPr>
            <p:cNvPr id="15" name="Group 14">
              <a:extLst>
                <a:ext uri="{FF2B5EF4-FFF2-40B4-BE49-F238E27FC236}">
                  <a16:creationId xmlns:a16="http://schemas.microsoft.com/office/drawing/2014/main" id="{DF649194-930C-4415-A46E-11FE79231996}"/>
                </a:ext>
              </a:extLst>
            </p:cNvPr>
            <p:cNvGrpSpPr/>
            <p:nvPr userDrawn="1"/>
          </p:nvGrpSpPr>
          <p:grpSpPr>
            <a:xfrm>
              <a:off x="861855" y="6378477"/>
              <a:ext cx="833465" cy="283442"/>
              <a:chOff x="233205" y="6378477"/>
              <a:chExt cx="833465" cy="283442"/>
            </a:xfrm>
          </p:grpSpPr>
          <p:pic>
            <p:nvPicPr>
              <p:cNvPr id="16" name="Picture 15">
                <a:extLst>
                  <a:ext uri="{FF2B5EF4-FFF2-40B4-BE49-F238E27FC236}">
                    <a16:creationId xmlns:a16="http://schemas.microsoft.com/office/drawing/2014/main" id="{389D1CF0-3D0E-418D-B718-DA1023176E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3205" y="6378477"/>
                <a:ext cx="743716" cy="278362"/>
              </a:xfrm>
              <a:prstGeom prst="rect">
                <a:avLst/>
              </a:prstGeom>
            </p:spPr>
          </p:pic>
          <p:cxnSp>
            <p:nvCxnSpPr>
              <p:cNvPr id="22" name="Straight Connector 21">
                <a:extLst>
                  <a:ext uri="{FF2B5EF4-FFF2-40B4-BE49-F238E27FC236}">
                    <a16:creationId xmlns:a16="http://schemas.microsoft.com/office/drawing/2014/main" id="{920B25F7-6AC8-46CC-930D-ACD5C969E3B2}"/>
                  </a:ext>
                </a:extLst>
              </p:cNvPr>
              <p:cNvCxnSpPr>
                <a:cxnSpLocks/>
              </p:cNvCxnSpPr>
              <p:nvPr userDrawn="1"/>
            </p:nvCxnSpPr>
            <p:spPr>
              <a:xfrm>
                <a:off x="1066670" y="6378477"/>
                <a:ext cx="0" cy="283442"/>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pic>
        <p:nvPicPr>
          <p:cNvPr id="5" name="Picture 4">
            <a:extLst>
              <a:ext uri="{FF2B5EF4-FFF2-40B4-BE49-F238E27FC236}">
                <a16:creationId xmlns:a16="http://schemas.microsoft.com/office/drawing/2014/main" id="{1A0E7CE9-1910-4B3F-846C-0A24B71F23F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58" y="0"/>
            <a:ext cx="268224" cy="6858000"/>
          </a:xfrm>
          <a:prstGeom prst="rect">
            <a:avLst/>
          </a:prstGeom>
        </p:spPr>
      </p:pic>
    </p:spTree>
    <p:extLst>
      <p:ext uri="{BB962C8B-B14F-4D97-AF65-F5344CB8AC3E}">
        <p14:creationId xmlns:p14="http://schemas.microsoft.com/office/powerpoint/2010/main" val="3616431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8802452"/>
      </p:ext>
    </p:extLst>
  </p:cSld>
  <p:clrMap bg1="lt1" tx1="dk1" bg2="lt2" tx2="dk2" accent1="accent1" accent2="accent2" accent3="accent3" accent4="accent4" accent5="accent5" accent6="accent6" hlink="hlink" folHlink="folHlink"/>
  <p:sldLayoutIdLst>
    <p:sldLayoutId id="2147483745" r:id="rId1"/>
    <p:sldLayoutId id="2147483764" r:id="rId2"/>
    <p:sldLayoutId id="2147483769" r:id="rId3"/>
    <p:sldLayoutId id="2147483763" r:id="rId4"/>
    <p:sldLayoutId id="2147483765" r:id="rId5"/>
    <p:sldLayoutId id="2147483747" r:id="rId6"/>
    <p:sldLayoutId id="2147483758" r:id="rId7"/>
    <p:sldLayoutId id="2147483766" r:id="rId8"/>
    <p:sldLayoutId id="2147483746" r:id="rId9"/>
    <p:sldLayoutId id="2147483762" r:id="rId10"/>
    <p:sldLayoutId id="2147483760" r:id="rId11"/>
    <p:sldLayoutId id="2147483767" r:id="rId12"/>
    <p:sldLayoutId id="2147483756" r:id="rId13"/>
    <p:sldLayoutId id="2147483761" r:id="rId14"/>
    <p:sldLayoutId id="2147483757" r:id="rId15"/>
    <p:sldLayoutId id="2147483759" r:id="rId16"/>
    <p:sldLayoutId id="2147483768" r:id="rId17"/>
    <p:sldLayoutId id="2147483771" r:id="rId18"/>
    <p:sldLayoutId id="2147483772" r:id="rId19"/>
    <p:sldLayoutId id="2147483773" r:id="rId20"/>
    <p:sldLayoutId id="2147483770" r:id="rId21"/>
    <p:sldLayoutId id="2147483748" r:id="rId22"/>
    <p:sldLayoutId id="2147483749" r:id="rId23"/>
    <p:sldLayoutId id="2147483750" r:id="rId24"/>
    <p:sldLayoutId id="2147483751" r:id="rId25"/>
    <p:sldLayoutId id="2147483752" r:id="rId26"/>
    <p:sldLayoutId id="2147483753" r:id="rId27"/>
    <p:sldLayoutId id="2147483754" r:id="rId28"/>
    <p:sldLayoutId id="2147483755" r:id="rId29"/>
  </p:sldLayoutIdLst>
  <p:hf hdr="0" ftr="0" dt="0"/>
  <p:txStyles>
    <p:titleStyle>
      <a:lvl1pPr algn="l" defTabSz="914400" rtl="0" eaLnBrk="1" latinLnBrk="0" hangingPunct="1">
        <a:lnSpc>
          <a:spcPct val="90000"/>
        </a:lnSpc>
        <a:spcBef>
          <a:spcPct val="0"/>
        </a:spcBef>
        <a:buNone/>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Font typeface="Verdana" panose="020B060403050404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1.xml"/><Relationship Id="rId4" Type="http://schemas.openxmlformats.org/officeDocument/2006/relationships/image" Target="../media/image2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designlights.org/resources/reports/report" TargetMode="Externa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hyperlink" Target="mailto:ywen@energy-solution.com" TargetMode="External"/><Relationship Id="rId2" Type="http://schemas.openxmlformats.org/officeDocument/2006/relationships/hyperlink" Target="mailto:lnock@designlights.org" TargetMode="External"/><Relationship Id="rId1" Type="http://schemas.openxmlformats.org/officeDocument/2006/relationships/slideLayout" Target="../slideLayouts/slideLayout21.xml"/><Relationship Id="rId6" Type="http://schemas.openxmlformats.org/officeDocument/2006/relationships/hyperlink" Target="mailto:acurran@neea.org" TargetMode="External"/><Relationship Id="rId5" Type="http://schemas.openxmlformats.org/officeDocument/2006/relationships/hyperlink" Target="mailto:bmohan@designlights.org" TargetMode="External"/><Relationship Id="rId4" Type="http://schemas.openxmlformats.org/officeDocument/2006/relationships/hyperlink" Target="mailto:CWolgamott@neea.or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sv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3891756" y="5719097"/>
            <a:ext cx="4408488" cy="719137"/>
          </a:xfrm>
        </p:spPr>
        <p:txBody>
          <a:bodyPr/>
          <a:lstStyle/>
          <a:p>
            <a:r>
              <a:rPr lang="en-US"/>
              <a:t>Date</a:t>
            </a:r>
          </a:p>
        </p:txBody>
      </p:sp>
      <p:sp>
        <p:nvSpPr>
          <p:cNvPr id="4" name="Text Placeholder 23">
            <a:extLst>
              <a:ext uri="{FF2B5EF4-FFF2-40B4-BE49-F238E27FC236}">
                <a16:creationId xmlns:a16="http://schemas.microsoft.com/office/drawing/2014/main" id="{590FF852-5EA1-4F03-9132-9E5002A3F558}"/>
              </a:ext>
            </a:extLst>
          </p:cNvPr>
          <p:cNvSpPr txBox="1">
            <a:spLocks/>
          </p:cNvSpPr>
          <p:nvPr/>
        </p:nvSpPr>
        <p:spPr>
          <a:xfrm>
            <a:off x="4842155" y="4011249"/>
            <a:ext cx="6369538" cy="1432327"/>
          </a:xfrm>
          <a:prstGeom prst="rect">
            <a:avLst/>
          </a:prstGeom>
        </p:spPr>
        <p:txBody>
          <a:bodyPr>
            <a:normAutofit fontScale="47500" lnSpcReduction="20000"/>
          </a:bodyPr>
          <a:lstStyle>
            <a:lvl1pPr marL="0" indent="0" algn="ctr" defTabSz="914400" rtl="0" eaLnBrk="1" latinLnBrk="0" hangingPunct="1">
              <a:lnSpc>
                <a:spcPct val="100000"/>
              </a:lnSpc>
              <a:spcBef>
                <a:spcPts val="1000"/>
              </a:spcBef>
              <a:spcAft>
                <a:spcPts val="600"/>
              </a:spcAft>
              <a:buFont typeface="Arial" panose="020B0604020202020204" pitchFamily="34" charset="0"/>
              <a:buNone/>
              <a:defRPr sz="4400" b="1"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Font typeface="Verdana" panose="020B060403050404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1200"/>
              </a:spcAft>
            </a:pPr>
            <a:r>
              <a:rPr lang="en-US" sz="4600"/>
              <a:t>Follow-Up Clarification: Energy Savings from Networked Lighting Control (NLC) Systems With and Without LLLC Capabilities</a:t>
            </a:r>
          </a:p>
        </p:txBody>
      </p:sp>
      <p:sp>
        <p:nvSpPr>
          <p:cNvPr id="5" name="Text Placeholder 27">
            <a:extLst>
              <a:ext uri="{FF2B5EF4-FFF2-40B4-BE49-F238E27FC236}">
                <a16:creationId xmlns:a16="http://schemas.microsoft.com/office/drawing/2014/main" id="{ADB62B7E-517A-4DD0-8274-10C94A786BA4}"/>
              </a:ext>
            </a:extLst>
          </p:cNvPr>
          <p:cNvSpPr txBox="1">
            <a:spLocks/>
          </p:cNvSpPr>
          <p:nvPr/>
        </p:nvSpPr>
        <p:spPr>
          <a:xfrm>
            <a:off x="5822680" y="5994618"/>
            <a:ext cx="4408488" cy="719137"/>
          </a:xfrm>
          <a:prstGeom prst="rect">
            <a:avLst/>
          </a:prstGeom>
        </p:spPr>
        <p:txBody>
          <a:bodyPr lIns="91440" tIns="45720" rIns="91440" bIns="45720" anchor="t">
            <a:normAutofit/>
          </a:bodyPr>
          <a:lstStyle>
            <a:lvl1pPr marL="0" indent="0" algn="ctr" defTabSz="914400" rtl="0" eaLnBrk="1" latinLnBrk="0" hangingPunct="1">
              <a:lnSpc>
                <a:spcPct val="100000"/>
              </a:lnSpc>
              <a:spcBef>
                <a:spcPts val="1000"/>
              </a:spcBef>
              <a:spcAft>
                <a:spcPts val="600"/>
              </a:spcAft>
              <a:buFont typeface="Arial" panose="020B0604020202020204" pitchFamily="34" charset="0"/>
              <a:buNone/>
              <a:defRPr sz="28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Font typeface="Verdana" panose="020B060403050404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02/26/2025</a:t>
            </a:r>
          </a:p>
        </p:txBody>
      </p:sp>
      <p:sp>
        <p:nvSpPr>
          <p:cNvPr id="2" name="Rectangle 1">
            <a:extLst>
              <a:ext uri="{FF2B5EF4-FFF2-40B4-BE49-F238E27FC236}">
                <a16:creationId xmlns:a16="http://schemas.microsoft.com/office/drawing/2014/main" id="{07C5729A-334D-4863-9E40-4EC9DC54BA00}"/>
              </a:ext>
            </a:extLst>
          </p:cNvPr>
          <p:cNvSpPr/>
          <p:nvPr/>
        </p:nvSpPr>
        <p:spPr>
          <a:xfrm>
            <a:off x="5458120" y="622169"/>
            <a:ext cx="5137608" cy="24886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7" name="Picture 6">
            <a:extLst>
              <a:ext uri="{FF2B5EF4-FFF2-40B4-BE49-F238E27FC236}">
                <a16:creationId xmlns:a16="http://schemas.microsoft.com/office/drawing/2014/main" id="{DE58B1C2-6A1A-42CB-9808-EC1DD0C21D04}"/>
              </a:ext>
            </a:extLst>
          </p:cNvPr>
          <p:cNvPicPr/>
          <p:nvPr/>
        </p:nvPicPr>
        <p:blipFill>
          <a:blip r:embed="rId3">
            <a:extLst>
              <a:ext uri="{28A0092B-C50C-407E-A947-70E740481C1C}">
                <a14:useLocalDpi xmlns:a14="http://schemas.microsoft.com/office/drawing/2010/main" val="0"/>
              </a:ext>
            </a:extLst>
          </a:blip>
          <a:stretch>
            <a:fillRect/>
          </a:stretch>
        </p:blipFill>
        <p:spPr>
          <a:xfrm>
            <a:off x="4318496" y="1546069"/>
            <a:ext cx="3298234" cy="2160581"/>
          </a:xfrm>
          <a:prstGeom prst="rect">
            <a:avLst/>
          </a:prstGeom>
          <a:solidFill>
            <a:srgbClr val="FFFFFF"/>
          </a:solidFill>
        </p:spPr>
      </p:pic>
      <p:pic>
        <p:nvPicPr>
          <p:cNvPr id="6" name="Picture 5">
            <a:extLst>
              <a:ext uri="{FF2B5EF4-FFF2-40B4-BE49-F238E27FC236}">
                <a16:creationId xmlns:a16="http://schemas.microsoft.com/office/drawing/2014/main" id="{C5884953-A8C1-48B2-AE1F-733D98D16539}"/>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284479" y="1013327"/>
            <a:ext cx="3298234" cy="2160581"/>
          </a:xfrm>
          <a:prstGeom prst="rect">
            <a:avLst/>
          </a:prstGeom>
          <a:solidFill>
            <a:srgbClr val="FFFFFF"/>
          </a:solidFill>
        </p:spPr>
      </p:pic>
    </p:spTree>
    <p:extLst>
      <p:ext uri="{BB962C8B-B14F-4D97-AF65-F5344CB8AC3E}">
        <p14:creationId xmlns:p14="http://schemas.microsoft.com/office/powerpoint/2010/main" val="1316426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0DF4E9-9348-6E45-5FC7-7A3A675F3D88}"/>
              </a:ext>
            </a:extLst>
          </p:cNvPr>
          <p:cNvSpPr>
            <a:spLocks noGrp="1"/>
          </p:cNvSpPr>
          <p:nvPr>
            <p:ph type="body" sz="quarter" idx="13"/>
          </p:nvPr>
        </p:nvSpPr>
        <p:spPr/>
        <p:txBody>
          <a:bodyPr/>
          <a:lstStyle/>
          <a:p>
            <a:r>
              <a:rPr lang="en-US"/>
              <a:t>Clarifications</a:t>
            </a:r>
          </a:p>
        </p:txBody>
      </p:sp>
    </p:spTree>
    <p:extLst>
      <p:ext uri="{BB962C8B-B14F-4D97-AF65-F5344CB8AC3E}">
        <p14:creationId xmlns:p14="http://schemas.microsoft.com/office/powerpoint/2010/main" val="761603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67F54-EE59-D1B9-43D1-E7C41F1C2FFD}"/>
              </a:ext>
            </a:extLst>
          </p:cNvPr>
          <p:cNvSpPr>
            <a:spLocks noGrp="1"/>
          </p:cNvSpPr>
          <p:nvPr>
            <p:ph type="title"/>
          </p:nvPr>
        </p:nvSpPr>
        <p:spPr/>
        <p:txBody>
          <a:bodyPr/>
          <a:lstStyle/>
          <a:p>
            <a:r>
              <a:rPr lang="en-US"/>
              <a:t>Key Clarification Points</a:t>
            </a:r>
          </a:p>
        </p:txBody>
      </p:sp>
      <p:sp>
        <p:nvSpPr>
          <p:cNvPr id="3" name="Content Placeholder 2">
            <a:extLst>
              <a:ext uri="{FF2B5EF4-FFF2-40B4-BE49-F238E27FC236}">
                <a16:creationId xmlns:a16="http://schemas.microsoft.com/office/drawing/2014/main" id="{8E58D5F7-4DF9-FB47-F55F-597B3A468E4E}"/>
              </a:ext>
            </a:extLst>
          </p:cNvPr>
          <p:cNvSpPr>
            <a:spLocks noGrp="1"/>
          </p:cNvSpPr>
          <p:nvPr>
            <p:ph idx="1"/>
          </p:nvPr>
        </p:nvSpPr>
        <p:spPr/>
        <p:txBody>
          <a:bodyPr>
            <a:normAutofit fontScale="92500" lnSpcReduction="10000"/>
          </a:bodyPr>
          <a:lstStyle/>
          <a:p>
            <a:r>
              <a:rPr lang="en-US" dirty="0"/>
              <a:t>Definition of luminaire-level lighting controls (LLLC)</a:t>
            </a:r>
          </a:p>
          <a:p>
            <a:r>
              <a:rPr lang="en-US" dirty="0"/>
              <a:t>The effect of NLC system programming and optimization on control savings factors (CSFs)</a:t>
            </a:r>
          </a:p>
          <a:p>
            <a:r>
              <a:rPr lang="en-US" dirty="0"/>
              <a:t>Confirming CSFs with a smaller sample data set</a:t>
            </a:r>
          </a:p>
          <a:p>
            <a:r>
              <a:rPr lang="en-US" dirty="0"/>
              <a:t>Interpretation of CSFs broken down by control strategies</a:t>
            </a:r>
          </a:p>
          <a:p>
            <a:r>
              <a:rPr lang="en-US" dirty="0"/>
              <a:t>Interpretation of CSFs broken down by building types</a:t>
            </a:r>
          </a:p>
          <a:p>
            <a:r>
              <a:rPr lang="en-US" dirty="0"/>
              <a:t>Relation between the 2020 Savings Report and other related studies</a:t>
            </a:r>
          </a:p>
          <a:p>
            <a:pPr marL="0" indent="0">
              <a:buNone/>
            </a:pPr>
            <a:endParaRPr lang="en-US" dirty="0"/>
          </a:p>
          <a:p>
            <a:pPr marL="0" indent="0">
              <a:buNone/>
            </a:pPr>
            <a:r>
              <a:rPr lang="en-US" b="1" dirty="0"/>
              <a:t>We will use a Q&amp;A style to clarify these key points</a:t>
            </a:r>
          </a:p>
        </p:txBody>
      </p:sp>
      <p:sp>
        <p:nvSpPr>
          <p:cNvPr id="4" name="Slide Number Placeholder 3">
            <a:extLst>
              <a:ext uri="{FF2B5EF4-FFF2-40B4-BE49-F238E27FC236}">
                <a16:creationId xmlns:a16="http://schemas.microsoft.com/office/drawing/2014/main" id="{9B0E157D-9A3B-7EE7-5158-2B42367A84A4}"/>
              </a:ext>
            </a:extLst>
          </p:cNvPr>
          <p:cNvSpPr>
            <a:spLocks noGrp="1"/>
          </p:cNvSpPr>
          <p:nvPr>
            <p:ph type="sldNum" sz="quarter" idx="12"/>
          </p:nvPr>
        </p:nvSpPr>
        <p:spPr/>
        <p:txBody>
          <a:bodyPr/>
          <a:lstStyle/>
          <a:p>
            <a:fld id="{9F6BE9D6-2AEA-4830-9DC0-68870D768C48}" type="slidenum">
              <a:rPr lang="en-US" smtClean="0"/>
              <a:pPr/>
              <a:t>11</a:t>
            </a:fld>
            <a:endParaRPr lang="en-US"/>
          </a:p>
        </p:txBody>
      </p:sp>
    </p:spTree>
    <p:extLst>
      <p:ext uri="{BB962C8B-B14F-4D97-AF65-F5344CB8AC3E}">
        <p14:creationId xmlns:p14="http://schemas.microsoft.com/office/powerpoint/2010/main" val="1617934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868250" y="788542"/>
            <a:ext cx="10455500" cy="5280915"/>
          </a:xfrm>
          <a:prstGeom prst="rect">
            <a:avLst/>
          </a:prstGeom>
        </p:spPr>
        <p:txBody>
          <a:bodyPr wrap="square" lIns="0" tIns="0" rIns="0" bIns="0" rtlCol="0" anchor="ctr" anchorCtr="0">
            <a:noAutofit/>
          </a:bodyPr>
          <a:lstStyle/>
          <a:p>
            <a:pPr marL="12606">
              <a:spcBef>
                <a:spcPts val="252"/>
              </a:spcBef>
            </a:pPr>
            <a:r>
              <a:rPr lang="en-US" sz="4400" b="1" spc="292">
                <a:solidFill>
                  <a:srgbClr val="FFFFFF"/>
                </a:solidFill>
                <a:latin typeface="Verdana"/>
                <a:cs typeface="Verdana"/>
              </a:rPr>
              <a:t>Question 1:</a:t>
            </a:r>
          </a:p>
          <a:p>
            <a:pPr marL="12606">
              <a:spcBef>
                <a:spcPts val="1800"/>
              </a:spcBef>
            </a:pPr>
            <a:r>
              <a:rPr lang="en-US" sz="4400">
                <a:solidFill>
                  <a:schemeClr val="bg1"/>
                </a:solidFill>
                <a:latin typeface="Verdana"/>
                <a:cs typeface="Verdana"/>
              </a:rPr>
              <a:t>What types of LLLC are the CSFs applicable to? </a:t>
            </a:r>
          </a:p>
        </p:txBody>
      </p:sp>
    </p:spTree>
    <p:extLst>
      <p:ext uri="{BB962C8B-B14F-4D97-AF65-F5344CB8AC3E}">
        <p14:creationId xmlns:p14="http://schemas.microsoft.com/office/powerpoint/2010/main" val="475189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D0E6709-08A2-FDF5-A58F-4364FC22C719}"/>
              </a:ext>
            </a:extLst>
          </p:cNvPr>
          <p:cNvSpPr>
            <a:spLocks noGrp="1"/>
          </p:cNvSpPr>
          <p:nvPr>
            <p:ph idx="1"/>
          </p:nvPr>
        </p:nvSpPr>
        <p:spPr>
          <a:xfrm>
            <a:off x="4201669" y="611091"/>
            <a:ext cx="7264985" cy="2738285"/>
          </a:xfrm>
        </p:spPr>
        <p:txBody>
          <a:bodyPr>
            <a:normAutofit fontScale="77500" lnSpcReduction="20000"/>
          </a:bodyPr>
          <a:lstStyle/>
          <a:p>
            <a:r>
              <a:rPr lang="en-US"/>
              <a:t>NLCs w/ LLLC in the data sets were differentiated based on </a:t>
            </a:r>
          </a:p>
          <a:p>
            <a:pPr lvl="1"/>
            <a:r>
              <a:rPr lang="en-US"/>
              <a:t>Definition in the DLC NLC Technical Requirements</a:t>
            </a:r>
          </a:p>
          <a:p>
            <a:pPr lvl="1"/>
            <a:r>
              <a:rPr lang="en-US"/>
              <a:t>System listed on the DLC NLC QPL</a:t>
            </a:r>
          </a:p>
          <a:p>
            <a:r>
              <a:rPr lang="en-US"/>
              <a:t>The overall average CSFs are most applicable to systems meeting the above criteria</a:t>
            </a:r>
          </a:p>
          <a:p>
            <a:r>
              <a:rPr lang="en-US"/>
              <a:t>The CSFs broken down by control strategies may apply to other types of integrated sensors/controls (</a:t>
            </a:r>
            <a:r>
              <a:rPr lang="en-US" i="1"/>
              <a:t>more on this later</a:t>
            </a:r>
            <a:r>
              <a:rPr lang="en-US"/>
              <a:t>)</a:t>
            </a:r>
          </a:p>
        </p:txBody>
      </p:sp>
      <p:sp>
        <p:nvSpPr>
          <p:cNvPr id="4" name="Slide Number Placeholder 3">
            <a:extLst>
              <a:ext uri="{FF2B5EF4-FFF2-40B4-BE49-F238E27FC236}">
                <a16:creationId xmlns:a16="http://schemas.microsoft.com/office/drawing/2014/main" id="{48CBD77C-B721-741A-120C-F81C64EEF108}"/>
              </a:ext>
            </a:extLst>
          </p:cNvPr>
          <p:cNvSpPr>
            <a:spLocks noGrp="1"/>
          </p:cNvSpPr>
          <p:nvPr>
            <p:ph type="sldNum" sz="quarter" idx="12"/>
          </p:nvPr>
        </p:nvSpPr>
        <p:spPr/>
        <p:txBody>
          <a:bodyPr/>
          <a:lstStyle/>
          <a:p>
            <a:fld id="{9F6BE9D6-2AEA-4830-9DC0-68870D768C48}" type="slidenum">
              <a:rPr lang="en-US" smtClean="0"/>
              <a:pPr/>
              <a:t>13</a:t>
            </a:fld>
            <a:endParaRPr lang="en-US"/>
          </a:p>
        </p:txBody>
      </p:sp>
      <p:pic>
        <p:nvPicPr>
          <p:cNvPr id="10" name="Picture 9">
            <a:extLst>
              <a:ext uri="{FF2B5EF4-FFF2-40B4-BE49-F238E27FC236}">
                <a16:creationId xmlns:a16="http://schemas.microsoft.com/office/drawing/2014/main" id="{4CD561AB-DA15-AF7B-5CF8-AAF8C2C969B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25346" y="611091"/>
            <a:ext cx="3250615" cy="4203564"/>
          </a:xfrm>
          <a:prstGeom prst="rect">
            <a:avLst/>
          </a:prstGeom>
          <a:ln>
            <a:noFill/>
          </a:ln>
          <a:effectLst>
            <a:outerShdw blurRad="190500" algn="tl" rotWithShape="0">
              <a:srgbClr val="000000">
                <a:alpha val="70000"/>
              </a:srgbClr>
            </a:outerShdw>
          </a:effectLst>
        </p:spPr>
      </p:pic>
      <p:pic>
        <p:nvPicPr>
          <p:cNvPr id="3" name="Picture 2">
            <a:extLst>
              <a:ext uri="{FF2B5EF4-FFF2-40B4-BE49-F238E27FC236}">
                <a16:creationId xmlns:a16="http://schemas.microsoft.com/office/drawing/2014/main" id="{C9AAD172-3362-559E-41BB-4E9C1729EC97}"/>
              </a:ext>
            </a:extLst>
          </p:cNvPr>
          <p:cNvPicPr>
            <a:picLocks noChangeAspect="1"/>
          </p:cNvPicPr>
          <p:nvPr/>
        </p:nvPicPr>
        <p:blipFill>
          <a:blip r:embed="rId3"/>
          <a:stretch>
            <a:fillRect/>
          </a:stretch>
        </p:blipFill>
        <p:spPr>
          <a:xfrm>
            <a:off x="4236331" y="3323691"/>
            <a:ext cx="7658127" cy="2716213"/>
          </a:xfrm>
          <a:prstGeom prst="rect">
            <a:avLst/>
          </a:prstGeom>
        </p:spPr>
      </p:pic>
    </p:spTree>
    <p:extLst>
      <p:ext uri="{BB962C8B-B14F-4D97-AF65-F5344CB8AC3E}">
        <p14:creationId xmlns:p14="http://schemas.microsoft.com/office/powerpoint/2010/main" val="3495491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868250" y="788542"/>
            <a:ext cx="10455500" cy="5280915"/>
          </a:xfrm>
          <a:prstGeom prst="rect">
            <a:avLst/>
          </a:prstGeom>
        </p:spPr>
        <p:txBody>
          <a:bodyPr wrap="square" lIns="0" tIns="0" rIns="0" bIns="0" rtlCol="0" anchor="ctr" anchorCtr="0">
            <a:noAutofit/>
          </a:bodyPr>
          <a:lstStyle/>
          <a:p>
            <a:pPr marL="12606">
              <a:spcBef>
                <a:spcPts val="252"/>
              </a:spcBef>
            </a:pPr>
            <a:r>
              <a:rPr lang="en-US" sz="4400" b="1" spc="292">
                <a:solidFill>
                  <a:srgbClr val="FFFFFF"/>
                </a:solidFill>
                <a:latin typeface="Verdana"/>
                <a:cs typeface="Verdana"/>
              </a:rPr>
              <a:t>Question 2:</a:t>
            </a:r>
          </a:p>
          <a:p>
            <a:pPr marL="12606">
              <a:spcBef>
                <a:spcPts val="1800"/>
              </a:spcBef>
            </a:pPr>
            <a:r>
              <a:rPr lang="en-US" sz="3600">
                <a:solidFill>
                  <a:schemeClr val="bg1"/>
                </a:solidFill>
                <a:latin typeface="Verdana"/>
                <a:cs typeface="Verdana"/>
              </a:rPr>
              <a:t>To what extent must the NLC systems be programmed and commissioned so the CSFs can be applied to a prescriptive program?</a:t>
            </a:r>
          </a:p>
        </p:txBody>
      </p:sp>
    </p:spTree>
    <p:extLst>
      <p:ext uri="{BB962C8B-B14F-4D97-AF65-F5344CB8AC3E}">
        <p14:creationId xmlns:p14="http://schemas.microsoft.com/office/powerpoint/2010/main" val="2693159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E0FC19-5F6F-6D4C-382B-C44A58DBFCE1}"/>
              </a:ext>
            </a:extLst>
          </p:cNvPr>
          <p:cNvSpPr>
            <a:spLocks noGrp="1"/>
          </p:cNvSpPr>
          <p:nvPr>
            <p:ph idx="1"/>
          </p:nvPr>
        </p:nvSpPr>
        <p:spPr>
          <a:xfrm>
            <a:off x="838200" y="1109609"/>
            <a:ext cx="10515600" cy="5067354"/>
          </a:xfrm>
        </p:spPr>
        <p:txBody>
          <a:bodyPr>
            <a:normAutofit/>
          </a:bodyPr>
          <a:lstStyle/>
          <a:p>
            <a:r>
              <a:rPr lang="en-US"/>
              <a:t>CSFs represent savings </a:t>
            </a:r>
            <a:r>
              <a:rPr lang="en-US" b="1" u="sng"/>
              <a:t>averaged</a:t>
            </a:r>
            <a:r>
              <a:rPr lang="en-US"/>
              <a:t> across NLCs with various degrees of programming</a:t>
            </a:r>
          </a:p>
          <a:p>
            <a:r>
              <a:rPr lang="en-US"/>
              <a:t>All systems included in the study were programmed to be functioning, but no insights into every individual system as to:</a:t>
            </a:r>
          </a:p>
          <a:p>
            <a:pPr lvl="1"/>
            <a:r>
              <a:rPr lang="en-US"/>
              <a:t>Which control strategies were activated/enabled</a:t>
            </a:r>
          </a:p>
          <a:p>
            <a:pPr lvl="1"/>
            <a:r>
              <a:rPr lang="en-US"/>
              <a:t>How the control parameters were set/optimized for energy savings</a:t>
            </a:r>
          </a:p>
          <a:p>
            <a:pPr marL="0" indent="0">
              <a:buNone/>
            </a:pPr>
            <a:r>
              <a:rPr lang="en-US">
                <a:sym typeface="Wingdings" panose="05000000000000000000" pitchFamily="2" charset="2"/>
              </a:rPr>
              <a:t> </a:t>
            </a:r>
            <a:r>
              <a:rPr lang="en-US" b="1">
                <a:sym typeface="Wingdings" panose="05000000000000000000" pitchFamily="2" charset="2"/>
              </a:rPr>
              <a:t>CSFs do not represent the maximum achievable saving potential!</a:t>
            </a:r>
            <a:endParaRPr lang="en-US"/>
          </a:p>
          <a:p>
            <a:pPr marL="0" indent="0" algn="ctr">
              <a:spcBef>
                <a:spcPts val="2400"/>
              </a:spcBef>
              <a:buNone/>
            </a:pPr>
            <a:r>
              <a:rPr lang="en-US" i="1"/>
              <a:t>This mix would likely best represent the full spectrum of system programming for NLCs incentivized through prescriptive EE programs</a:t>
            </a:r>
          </a:p>
        </p:txBody>
      </p:sp>
      <p:sp>
        <p:nvSpPr>
          <p:cNvPr id="4" name="Slide Number Placeholder 3">
            <a:extLst>
              <a:ext uri="{FF2B5EF4-FFF2-40B4-BE49-F238E27FC236}">
                <a16:creationId xmlns:a16="http://schemas.microsoft.com/office/drawing/2014/main" id="{1537FD6B-6CA9-81EE-240E-2EF3F853E894}"/>
              </a:ext>
            </a:extLst>
          </p:cNvPr>
          <p:cNvSpPr>
            <a:spLocks noGrp="1"/>
          </p:cNvSpPr>
          <p:nvPr>
            <p:ph type="sldNum" sz="quarter" idx="12"/>
          </p:nvPr>
        </p:nvSpPr>
        <p:spPr/>
        <p:txBody>
          <a:bodyPr/>
          <a:lstStyle/>
          <a:p>
            <a:fld id="{9F6BE9D6-2AEA-4830-9DC0-68870D768C48}" type="slidenum">
              <a:rPr lang="en-US" smtClean="0"/>
              <a:pPr/>
              <a:t>15</a:t>
            </a:fld>
            <a:endParaRPr lang="en-US"/>
          </a:p>
        </p:txBody>
      </p:sp>
    </p:spTree>
    <p:extLst>
      <p:ext uri="{BB962C8B-B14F-4D97-AF65-F5344CB8AC3E}">
        <p14:creationId xmlns:p14="http://schemas.microsoft.com/office/powerpoint/2010/main" val="719050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aph showing a number of data&#10;&#10;Description automatically generated with medium confidence">
            <a:extLst>
              <a:ext uri="{FF2B5EF4-FFF2-40B4-BE49-F238E27FC236}">
                <a16:creationId xmlns:a16="http://schemas.microsoft.com/office/drawing/2014/main" id="{8A7A89EB-B14A-BB46-BEF6-A544DD8635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76350" y="1352550"/>
            <a:ext cx="9639300" cy="4152900"/>
          </a:xfrm>
        </p:spPr>
      </p:pic>
      <p:sp>
        <p:nvSpPr>
          <p:cNvPr id="4" name="Slide Number Placeholder 3">
            <a:extLst>
              <a:ext uri="{FF2B5EF4-FFF2-40B4-BE49-F238E27FC236}">
                <a16:creationId xmlns:a16="http://schemas.microsoft.com/office/drawing/2014/main" id="{FE366B5D-792C-E9E7-5107-A9B794786B2A}"/>
              </a:ext>
            </a:extLst>
          </p:cNvPr>
          <p:cNvSpPr>
            <a:spLocks noGrp="1"/>
          </p:cNvSpPr>
          <p:nvPr>
            <p:ph type="sldNum" sz="quarter" idx="12"/>
          </p:nvPr>
        </p:nvSpPr>
        <p:spPr/>
        <p:txBody>
          <a:bodyPr/>
          <a:lstStyle/>
          <a:p>
            <a:fld id="{9F6BE9D6-2AEA-4830-9DC0-68870D768C48}" type="slidenum">
              <a:rPr lang="en-US" smtClean="0"/>
              <a:pPr/>
              <a:t>16</a:t>
            </a:fld>
            <a:endParaRPr lang="en-US"/>
          </a:p>
        </p:txBody>
      </p:sp>
    </p:spTree>
    <p:extLst>
      <p:ext uri="{BB962C8B-B14F-4D97-AF65-F5344CB8AC3E}">
        <p14:creationId xmlns:p14="http://schemas.microsoft.com/office/powerpoint/2010/main" val="3273831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868250" y="788542"/>
            <a:ext cx="10455500" cy="5280915"/>
          </a:xfrm>
          <a:prstGeom prst="rect">
            <a:avLst/>
          </a:prstGeom>
        </p:spPr>
        <p:txBody>
          <a:bodyPr wrap="square" lIns="0" tIns="0" rIns="0" bIns="0" rtlCol="0" anchor="ctr" anchorCtr="0">
            <a:noAutofit/>
          </a:bodyPr>
          <a:lstStyle/>
          <a:p>
            <a:pPr marL="12606">
              <a:spcBef>
                <a:spcPts val="252"/>
              </a:spcBef>
            </a:pPr>
            <a:r>
              <a:rPr lang="en-US" sz="4400" b="1" spc="292">
                <a:solidFill>
                  <a:srgbClr val="FFFFFF"/>
                </a:solidFill>
                <a:latin typeface="Verdana"/>
                <a:cs typeface="Verdana"/>
              </a:rPr>
              <a:t>Question 3:</a:t>
            </a:r>
          </a:p>
          <a:p>
            <a:pPr marL="12606">
              <a:spcBef>
                <a:spcPts val="1800"/>
              </a:spcBef>
            </a:pPr>
            <a:r>
              <a:rPr lang="en-US" sz="2800">
                <a:solidFill>
                  <a:schemeClr val="bg1"/>
                </a:solidFill>
                <a:latin typeface="Verdana"/>
                <a:cs typeface="Verdana"/>
              </a:rPr>
              <a:t>Why would the savings be significantly higher or lower than the reported CSFs when energy savings are quantified from a sample set of a program’s project portfolio through an M&amp;V effort?</a:t>
            </a:r>
          </a:p>
        </p:txBody>
      </p:sp>
    </p:spTree>
    <p:extLst>
      <p:ext uri="{BB962C8B-B14F-4D97-AF65-F5344CB8AC3E}">
        <p14:creationId xmlns:p14="http://schemas.microsoft.com/office/powerpoint/2010/main" val="3549670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88369"/>
            <a:ext cx="10515600" cy="1515000"/>
          </a:xfrm>
        </p:spPr>
        <p:txBody>
          <a:bodyPr>
            <a:normAutofit/>
          </a:bodyPr>
          <a:lstStyle/>
          <a:p>
            <a:r>
              <a:rPr lang="en-US"/>
              <a:t>The CSFs were derived from a meaningfully large and diverse data set</a:t>
            </a:r>
          </a:p>
          <a:p>
            <a:pPr lvl="1"/>
            <a:r>
              <a:rPr lang="en-US"/>
              <a:t>Need to be mindful of the potential biases extreme cases may introduce when the sample pool is small</a:t>
            </a:r>
          </a:p>
        </p:txBody>
      </p:sp>
      <p:sp>
        <p:nvSpPr>
          <p:cNvPr id="4" name="Slide Number Placeholder 3"/>
          <p:cNvSpPr>
            <a:spLocks noGrp="1"/>
          </p:cNvSpPr>
          <p:nvPr>
            <p:ph type="sldNum" sz="quarter" idx="12"/>
          </p:nvPr>
        </p:nvSpPr>
        <p:spPr>
          <a:xfrm>
            <a:off x="11386458" y="6335095"/>
            <a:ext cx="508000" cy="365125"/>
          </a:xfrm>
        </p:spPr>
        <p:txBody>
          <a:bodyPr/>
          <a:lstStyle/>
          <a:p>
            <a:fld id="{9F6BE9D6-2AEA-4830-9DC0-68870D768C48}" type="slidenum">
              <a:rPr lang="en-US" smtClean="0"/>
              <a:pPr/>
              <a:t>18</a:t>
            </a:fld>
            <a:endParaRPr lang="en-US"/>
          </a:p>
        </p:txBody>
      </p:sp>
      <p:pic>
        <p:nvPicPr>
          <p:cNvPr id="10" name="Picture 9" descr="A picture containing stationary, pencil&#10;&#10;Description automatically generated">
            <a:extLst>
              <a:ext uri="{FF2B5EF4-FFF2-40B4-BE49-F238E27FC236}">
                <a16:creationId xmlns:a16="http://schemas.microsoft.com/office/drawing/2014/main" id="{90989855-0407-4EED-A181-080806A594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963469"/>
            <a:ext cx="9781516" cy="4206162"/>
          </a:xfrm>
          <a:prstGeom prst="rect">
            <a:avLst/>
          </a:prstGeom>
        </p:spPr>
      </p:pic>
    </p:spTree>
    <p:extLst>
      <p:ext uri="{BB962C8B-B14F-4D97-AF65-F5344CB8AC3E}">
        <p14:creationId xmlns:p14="http://schemas.microsoft.com/office/powerpoint/2010/main" val="13278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E2A8A5-92D0-4B7E-A5E7-BC8F18A0FBFE}"/>
              </a:ext>
            </a:extLst>
          </p:cNvPr>
          <p:cNvSpPr>
            <a:spLocks noGrp="1"/>
          </p:cNvSpPr>
          <p:nvPr>
            <p:ph idx="1"/>
          </p:nvPr>
        </p:nvSpPr>
        <p:spPr>
          <a:xfrm>
            <a:off x="838200" y="681037"/>
            <a:ext cx="10515600" cy="5495926"/>
          </a:xfrm>
        </p:spPr>
        <p:txBody>
          <a:bodyPr/>
          <a:lstStyle/>
          <a:p>
            <a:r>
              <a:rPr lang="en-US"/>
              <a:t>Simple exercise: What would the average savings look like if we randomly sample 5 from the 194 data sets included in the study?</a:t>
            </a:r>
          </a:p>
          <a:p>
            <a:pPr lvl="1"/>
            <a:r>
              <a:rPr lang="en-US"/>
              <a:t>Do this exercise 15 times, and the results vary widely. </a:t>
            </a:r>
          </a:p>
          <a:p>
            <a:pPr lvl="1"/>
            <a:r>
              <a:rPr lang="en-US"/>
              <a:t>Many are nowhere near the 49% average.</a:t>
            </a:r>
          </a:p>
        </p:txBody>
      </p:sp>
      <p:sp>
        <p:nvSpPr>
          <p:cNvPr id="4" name="Slide Number Placeholder 3">
            <a:extLst>
              <a:ext uri="{FF2B5EF4-FFF2-40B4-BE49-F238E27FC236}">
                <a16:creationId xmlns:a16="http://schemas.microsoft.com/office/drawing/2014/main" id="{2BB82FF9-2F8B-AE62-6406-E0CFCFCAE965}"/>
              </a:ext>
            </a:extLst>
          </p:cNvPr>
          <p:cNvSpPr>
            <a:spLocks noGrp="1"/>
          </p:cNvSpPr>
          <p:nvPr>
            <p:ph type="sldNum" sz="quarter" idx="12"/>
          </p:nvPr>
        </p:nvSpPr>
        <p:spPr/>
        <p:txBody>
          <a:bodyPr/>
          <a:lstStyle/>
          <a:p>
            <a:fld id="{9F6BE9D6-2AEA-4830-9DC0-68870D768C48}" type="slidenum">
              <a:rPr lang="en-US" smtClean="0"/>
              <a:pPr/>
              <a:t>19</a:t>
            </a:fld>
            <a:endParaRPr lang="en-US"/>
          </a:p>
        </p:txBody>
      </p:sp>
      <p:pic>
        <p:nvPicPr>
          <p:cNvPr id="5" name="Picture 4">
            <a:extLst>
              <a:ext uri="{FF2B5EF4-FFF2-40B4-BE49-F238E27FC236}">
                <a16:creationId xmlns:a16="http://schemas.microsoft.com/office/drawing/2014/main" id="{1E1FCBE1-BF02-42B6-ACEF-11038B6D9C8D}"/>
              </a:ext>
            </a:extLst>
          </p:cNvPr>
          <p:cNvPicPr>
            <a:picLocks noChangeAspect="1"/>
          </p:cNvPicPr>
          <p:nvPr/>
        </p:nvPicPr>
        <p:blipFill>
          <a:blip r:embed="rId2"/>
          <a:stretch>
            <a:fillRect/>
          </a:stretch>
        </p:blipFill>
        <p:spPr>
          <a:xfrm>
            <a:off x="1095053" y="2556618"/>
            <a:ext cx="6554197" cy="3620345"/>
          </a:xfrm>
          <a:prstGeom prst="rect">
            <a:avLst/>
          </a:prstGeom>
        </p:spPr>
      </p:pic>
    </p:spTree>
    <p:extLst>
      <p:ext uri="{BB962C8B-B14F-4D97-AF65-F5344CB8AC3E}">
        <p14:creationId xmlns:p14="http://schemas.microsoft.com/office/powerpoint/2010/main" val="2066625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b="1"/>
              <a:t>Speakers</a:t>
            </a:r>
          </a:p>
        </p:txBody>
      </p:sp>
      <p:sp>
        <p:nvSpPr>
          <p:cNvPr id="4" name="Slide Number Placeholder 3"/>
          <p:cNvSpPr>
            <a:spLocks noGrp="1"/>
          </p:cNvSpPr>
          <p:nvPr>
            <p:ph type="sldNum" sz="quarter" idx="12"/>
          </p:nvPr>
        </p:nvSpPr>
        <p:spPr/>
        <p:txBody>
          <a:bodyPr/>
          <a:lstStyle/>
          <a:p>
            <a:fld id="{9F6BE9D6-2AEA-4830-9DC0-68870D768C48}" type="slidenum">
              <a:rPr lang="en-US" smtClean="0">
                <a:solidFill>
                  <a:prstClr val="black">
                    <a:tint val="75000"/>
                  </a:prstClr>
                </a:solidFill>
              </a:rPr>
              <a:pPr/>
              <a:t>2</a:t>
            </a:fld>
            <a:endParaRPr lang="en-US">
              <a:solidFill>
                <a:prstClr val="black">
                  <a:tint val="75000"/>
                </a:prstClr>
              </a:solidFill>
            </a:endParaRPr>
          </a:p>
        </p:txBody>
      </p:sp>
      <p:pic>
        <p:nvPicPr>
          <p:cNvPr id="8" name="Picture 7" descr="A person smiling for the camera&#10;&#10;Description automatically generated">
            <a:extLst>
              <a:ext uri="{FF2B5EF4-FFF2-40B4-BE49-F238E27FC236}">
                <a16:creationId xmlns:a16="http://schemas.microsoft.com/office/drawing/2014/main" id="{236A56B5-0DCC-4285-BB6F-32CB049404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593" t="7703" r="15466" b="12"/>
          <a:stretch/>
        </p:blipFill>
        <p:spPr>
          <a:xfrm>
            <a:off x="5118417" y="1873999"/>
            <a:ext cx="2081286" cy="2746281"/>
          </a:xfrm>
          <a:prstGeom prst="rect">
            <a:avLst/>
          </a:prstGeom>
        </p:spPr>
      </p:pic>
      <p:pic>
        <p:nvPicPr>
          <p:cNvPr id="11" name="Picture 10">
            <a:extLst>
              <a:ext uri="{FF2B5EF4-FFF2-40B4-BE49-F238E27FC236}">
                <a16:creationId xmlns:a16="http://schemas.microsoft.com/office/drawing/2014/main" id="{CA8D5123-0F00-433B-B301-29B622096F5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17878" y="1873999"/>
            <a:ext cx="2112524" cy="2746281"/>
          </a:xfrm>
          <a:prstGeom prst="rect">
            <a:avLst/>
          </a:prstGeom>
        </p:spPr>
      </p:pic>
      <p:pic>
        <p:nvPicPr>
          <p:cNvPr id="13" name="Picture 12">
            <a:extLst>
              <a:ext uri="{FF2B5EF4-FFF2-40B4-BE49-F238E27FC236}">
                <a16:creationId xmlns:a16="http://schemas.microsoft.com/office/drawing/2014/main" id="{B4232B79-5EC6-46E3-8684-0E708D5E7C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1454"/>
          <a:stretch/>
        </p:blipFill>
        <p:spPr>
          <a:xfrm>
            <a:off x="8587717" y="1822686"/>
            <a:ext cx="2081286" cy="2797594"/>
          </a:xfrm>
          <a:prstGeom prst="rect">
            <a:avLst/>
          </a:prstGeom>
        </p:spPr>
      </p:pic>
      <p:sp>
        <p:nvSpPr>
          <p:cNvPr id="14" name="TextBox 13">
            <a:extLst>
              <a:ext uri="{FF2B5EF4-FFF2-40B4-BE49-F238E27FC236}">
                <a16:creationId xmlns:a16="http://schemas.microsoft.com/office/drawing/2014/main" id="{B966F5CA-8130-4B0A-879C-DA3DB92E0FFB}"/>
              </a:ext>
            </a:extLst>
          </p:cNvPr>
          <p:cNvSpPr txBox="1"/>
          <p:nvPr/>
        </p:nvSpPr>
        <p:spPr>
          <a:xfrm>
            <a:off x="1817177" y="5001801"/>
            <a:ext cx="1713931" cy="646331"/>
          </a:xfrm>
          <a:prstGeom prst="rect">
            <a:avLst/>
          </a:prstGeom>
          <a:noFill/>
        </p:spPr>
        <p:txBody>
          <a:bodyPr wrap="none" rtlCol="0">
            <a:spAutoFit/>
          </a:bodyPr>
          <a:lstStyle/>
          <a:p>
            <a:pPr algn="ctr"/>
            <a:r>
              <a:rPr lang="en-US"/>
              <a:t>Bagwat Mohan</a:t>
            </a:r>
          </a:p>
          <a:p>
            <a:pPr algn="ctr"/>
            <a:r>
              <a:rPr lang="en-US"/>
              <a:t>DLC</a:t>
            </a:r>
          </a:p>
        </p:txBody>
      </p:sp>
      <p:sp>
        <p:nvSpPr>
          <p:cNvPr id="15" name="TextBox 14">
            <a:extLst>
              <a:ext uri="{FF2B5EF4-FFF2-40B4-BE49-F238E27FC236}">
                <a16:creationId xmlns:a16="http://schemas.microsoft.com/office/drawing/2014/main" id="{CB2A6DC4-7EDB-40B7-8829-CDCF1429FB6E}"/>
              </a:ext>
            </a:extLst>
          </p:cNvPr>
          <p:cNvSpPr txBox="1"/>
          <p:nvPr/>
        </p:nvSpPr>
        <p:spPr>
          <a:xfrm>
            <a:off x="4903075" y="5001800"/>
            <a:ext cx="2511970" cy="646331"/>
          </a:xfrm>
          <a:prstGeom prst="rect">
            <a:avLst/>
          </a:prstGeom>
          <a:noFill/>
        </p:spPr>
        <p:txBody>
          <a:bodyPr wrap="none" rtlCol="0">
            <a:spAutoFit/>
          </a:bodyPr>
          <a:lstStyle/>
          <a:p>
            <a:pPr algn="ctr"/>
            <a:r>
              <a:rPr lang="en-US"/>
              <a:t>Yao-Jung Wen, PhD, LC</a:t>
            </a:r>
          </a:p>
          <a:p>
            <a:pPr algn="ctr"/>
            <a:r>
              <a:rPr lang="en-US"/>
              <a:t>Energy Solutions</a:t>
            </a:r>
          </a:p>
        </p:txBody>
      </p:sp>
      <p:sp>
        <p:nvSpPr>
          <p:cNvPr id="16" name="TextBox 15">
            <a:extLst>
              <a:ext uri="{FF2B5EF4-FFF2-40B4-BE49-F238E27FC236}">
                <a16:creationId xmlns:a16="http://schemas.microsoft.com/office/drawing/2014/main" id="{16A9CEFF-9A26-4161-818D-9D2A290F7133}"/>
              </a:ext>
            </a:extLst>
          </p:cNvPr>
          <p:cNvSpPr txBox="1"/>
          <p:nvPr/>
        </p:nvSpPr>
        <p:spPr>
          <a:xfrm>
            <a:off x="8040778" y="5001800"/>
            <a:ext cx="3175164" cy="646331"/>
          </a:xfrm>
          <a:prstGeom prst="rect">
            <a:avLst/>
          </a:prstGeom>
          <a:noFill/>
        </p:spPr>
        <p:txBody>
          <a:bodyPr wrap="none" rtlCol="0">
            <a:spAutoFit/>
          </a:bodyPr>
          <a:lstStyle/>
          <a:p>
            <a:pPr algn="ctr"/>
            <a:r>
              <a:rPr lang="en-US"/>
              <a:t>Chris Wolgamott CEM, CDSM</a:t>
            </a:r>
          </a:p>
          <a:p>
            <a:pPr algn="ctr"/>
            <a:r>
              <a:rPr lang="en-US"/>
              <a:t>NEEA</a:t>
            </a:r>
          </a:p>
        </p:txBody>
      </p:sp>
    </p:spTree>
    <p:extLst>
      <p:ext uri="{BB962C8B-B14F-4D97-AF65-F5344CB8AC3E}">
        <p14:creationId xmlns:p14="http://schemas.microsoft.com/office/powerpoint/2010/main" val="3859050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868250" y="788542"/>
            <a:ext cx="10455500" cy="5280915"/>
          </a:xfrm>
          <a:prstGeom prst="rect">
            <a:avLst/>
          </a:prstGeom>
        </p:spPr>
        <p:txBody>
          <a:bodyPr wrap="square" lIns="0" tIns="0" rIns="0" bIns="0" rtlCol="0" anchor="ctr" anchorCtr="0">
            <a:noAutofit/>
          </a:bodyPr>
          <a:lstStyle/>
          <a:p>
            <a:pPr marL="12606">
              <a:spcBef>
                <a:spcPts val="252"/>
              </a:spcBef>
            </a:pPr>
            <a:r>
              <a:rPr lang="en-US" sz="4400" b="1" spc="292">
                <a:solidFill>
                  <a:srgbClr val="FFFFFF"/>
                </a:solidFill>
                <a:latin typeface="Verdana"/>
                <a:cs typeface="Verdana"/>
              </a:rPr>
              <a:t>Question 4:</a:t>
            </a:r>
          </a:p>
          <a:p>
            <a:pPr marL="12606">
              <a:spcBef>
                <a:spcPts val="1800"/>
              </a:spcBef>
            </a:pPr>
            <a:r>
              <a:rPr lang="en-US" sz="4000">
                <a:solidFill>
                  <a:schemeClr val="bg1"/>
                </a:solidFill>
                <a:latin typeface="Verdana"/>
                <a:cs typeface="Verdana"/>
              </a:rPr>
              <a:t>Why aren’t the CSFs broken down by control strategies in the report adding up to the overall average CSFs?</a:t>
            </a:r>
          </a:p>
        </p:txBody>
      </p:sp>
    </p:spTree>
    <p:extLst>
      <p:ext uri="{BB962C8B-B14F-4D97-AF65-F5344CB8AC3E}">
        <p14:creationId xmlns:p14="http://schemas.microsoft.com/office/powerpoint/2010/main" val="2349904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3"/>
          <p:cNvSpPr/>
          <p:nvPr/>
        </p:nvSpPr>
        <p:spPr>
          <a:xfrm>
            <a:off x="2351507" y="2121895"/>
            <a:ext cx="7295604" cy="4019044"/>
          </a:xfrm>
          <a:prstGeom prst="rect">
            <a:avLst/>
          </a:prstGeom>
          <a:blipFill>
            <a:blip r:embed="rId3" cstate="print"/>
            <a:stretch>
              <a:fillRect/>
            </a:stretch>
          </a:blipFill>
        </p:spPr>
        <p:txBody>
          <a:bodyPr wrap="square" lIns="0" tIns="0" rIns="0" bIns="0" rtlCol="0">
            <a:noAutofit/>
          </a:bodyPr>
          <a:lstStyle/>
          <a:p>
            <a:endParaRPr sz="1787"/>
          </a:p>
        </p:txBody>
      </p:sp>
      <p:sp>
        <p:nvSpPr>
          <p:cNvPr id="18" name="object 18"/>
          <p:cNvSpPr/>
          <p:nvPr/>
        </p:nvSpPr>
        <p:spPr>
          <a:xfrm>
            <a:off x="11122511" y="6352223"/>
            <a:ext cx="738243" cy="276841"/>
          </a:xfrm>
          <a:prstGeom prst="rect">
            <a:avLst/>
          </a:prstGeom>
          <a:blipFill>
            <a:blip r:embed="rId4" cstate="print"/>
            <a:stretch>
              <a:fillRect/>
            </a:stretch>
          </a:blipFill>
        </p:spPr>
        <p:txBody>
          <a:bodyPr wrap="square" lIns="0" tIns="0" rIns="0" bIns="0" rtlCol="0">
            <a:noAutofit/>
          </a:bodyPr>
          <a:lstStyle/>
          <a:p>
            <a:endParaRPr sz="1787"/>
          </a:p>
        </p:txBody>
      </p:sp>
      <p:sp>
        <p:nvSpPr>
          <p:cNvPr id="7" name="object 7"/>
          <p:cNvSpPr txBox="1"/>
          <p:nvPr/>
        </p:nvSpPr>
        <p:spPr>
          <a:xfrm>
            <a:off x="9711053" y="2370909"/>
            <a:ext cx="1997462" cy="160463"/>
          </a:xfrm>
          <a:prstGeom prst="rect">
            <a:avLst/>
          </a:prstGeom>
        </p:spPr>
        <p:txBody>
          <a:bodyPr wrap="square" lIns="0" tIns="0" rIns="0" bIns="0" rtlCol="0">
            <a:noAutofit/>
          </a:bodyPr>
          <a:lstStyle/>
          <a:p>
            <a:pPr marL="12606">
              <a:lnSpc>
                <a:spcPts val="1543"/>
              </a:lnSpc>
              <a:spcBef>
                <a:spcPts val="76"/>
              </a:spcBef>
            </a:pPr>
            <a:r>
              <a:rPr sz="1390" spc="4">
                <a:solidFill>
                  <a:srgbClr val="7E7E7E"/>
                </a:solidFill>
                <a:latin typeface="Verdana"/>
                <a:cs typeface="Verdana"/>
              </a:rPr>
              <a:t>M</a:t>
            </a:r>
            <a:r>
              <a:rPr sz="1390">
                <a:solidFill>
                  <a:srgbClr val="7E7E7E"/>
                </a:solidFill>
                <a:latin typeface="Verdana"/>
                <a:cs typeface="Verdana"/>
              </a:rPr>
              <a:t>ax</a:t>
            </a:r>
            <a:r>
              <a:rPr sz="1390" spc="-29">
                <a:solidFill>
                  <a:srgbClr val="7E7E7E"/>
                </a:solidFill>
                <a:latin typeface="Verdana"/>
                <a:cs typeface="Verdana"/>
              </a:rPr>
              <a:t> </a:t>
            </a:r>
            <a:r>
              <a:rPr sz="1390" spc="9">
                <a:solidFill>
                  <a:srgbClr val="7E7E7E"/>
                </a:solidFill>
                <a:latin typeface="Verdana"/>
                <a:cs typeface="Verdana"/>
              </a:rPr>
              <a:t>l</a:t>
            </a:r>
            <a:r>
              <a:rPr sz="1390">
                <a:solidFill>
                  <a:srgbClr val="7E7E7E"/>
                </a:solidFill>
                <a:latin typeface="Verdana"/>
                <a:cs typeface="Verdana"/>
              </a:rPr>
              <a:t>um</a:t>
            </a:r>
            <a:r>
              <a:rPr sz="1390" spc="9">
                <a:solidFill>
                  <a:srgbClr val="7E7E7E"/>
                </a:solidFill>
                <a:latin typeface="Verdana"/>
                <a:cs typeface="Verdana"/>
              </a:rPr>
              <a:t>i</a:t>
            </a:r>
            <a:r>
              <a:rPr sz="1390">
                <a:solidFill>
                  <a:srgbClr val="7E7E7E"/>
                </a:solidFill>
                <a:latin typeface="Verdana"/>
                <a:cs typeface="Verdana"/>
              </a:rPr>
              <a:t>n</a:t>
            </a:r>
            <a:r>
              <a:rPr sz="1390" spc="-4">
                <a:solidFill>
                  <a:srgbClr val="7E7E7E"/>
                </a:solidFill>
                <a:latin typeface="Verdana"/>
                <a:cs typeface="Verdana"/>
              </a:rPr>
              <a:t>a</a:t>
            </a:r>
            <a:r>
              <a:rPr sz="1390" spc="9">
                <a:solidFill>
                  <a:srgbClr val="7E7E7E"/>
                </a:solidFill>
                <a:latin typeface="Verdana"/>
                <a:cs typeface="Verdana"/>
              </a:rPr>
              <a:t>i</a:t>
            </a:r>
            <a:r>
              <a:rPr sz="1390">
                <a:solidFill>
                  <a:srgbClr val="7E7E7E"/>
                </a:solidFill>
                <a:latin typeface="Verdana"/>
                <a:cs typeface="Verdana"/>
              </a:rPr>
              <a:t>re</a:t>
            </a:r>
            <a:r>
              <a:rPr sz="1390" spc="-29">
                <a:solidFill>
                  <a:srgbClr val="7E7E7E"/>
                </a:solidFill>
                <a:latin typeface="Verdana"/>
                <a:cs typeface="Verdana"/>
              </a:rPr>
              <a:t> </a:t>
            </a:r>
            <a:r>
              <a:rPr sz="1390">
                <a:solidFill>
                  <a:srgbClr val="7E7E7E"/>
                </a:solidFill>
                <a:latin typeface="Verdana"/>
                <a:cs typeface="Verdana"/>
              </a:rPr>
              <a:t>output</a:t>
            </a:r>
            <a:endParaRPr sz="1390">
              <a:latin typeface="Verdana"/>
              <a:cs typeface="Verdana"/>
            </a:endParaRPr>
          </a:p>
        </p:txBody>
      </p:sp>
      <p:sp>
        <p:nvSpPr>
          <p:cNvPr id="6" name="object 6"/>
          <p:cNvSpPr txBox="1"/>
          <p:nvPr/>
        </p:nvSpPr>
        <p:spPr>
          <a:xfrm>
            <a:off x="9711053" y="3002207"/>
            <a:ext cx="1462650" cy="376284"/>
          </a:xfrm>
          <a:prstGeom prst="rect">
            <a:avLst/>
          </a:prstGeom>
        </p:spPr>
        <p:txBody>
          <a:bodyPr wrap="square" lIns="0" tIns="0" rIns="0" bIns="0" rtlCol="0">
            <a:noAutofit/>
          </a:bodyPr>
          <a:lstStyle/>
          <a:p>
            <a:pPr marL="12606">
              <a:lnSpc>
                <a:spcPts val="1543"/>
              </a:lnSpc>
              <a:spcBef>
                <a:spcPts val="76"/>
              </a:spcBef>
            </a:pPr>
            <a:r>
              <a:rPr sz="1390">
                <a:solidFill>
                  <a:srgbClr val="7E7E7E"/>
                </a:solidFill>
                <a:latin typeface="Verdana"/>
                <a:cs typeface="Verdana"/>
              </a:rPr>
              <a:t>H</a:t>
            </a:r>
            <a:r>
              <a:rPr sz="1390" spc="9">
                <a:solidFill>
                  <a:srgbClr val="7E7E7E"/>
                </a:solidFill>
                <a:latin typeface="Verdana"/>
                <a:cs typeface="Verdana"/>
              </a:rPr>
              <a:t>i</a:t>
            </a:r>
            <a:r>
              <a:rPr sz="1390">
                <a:solidFill>
                  <a:srgbClr val="7E7E7E"/>
                </a:solidFill>
                <a:latin typeface="Verdana"/>
                <a:cs typeface="Verdana"/>
              </a:rPr>
              <a:t>ghe</a:t>
            </a:r>
            <a:r>
              <a:rPr sz="1390" spc="4">
                <a:solidFill>
                  <a:srgbClr val="7E7E7E"/>
                </a:solidFill>
                <a:latin typeface="Verdana"/>
                <a:cs typeface="Verdana"/>
              </a:rPr>
              <a:t>s</a:t>
            </a:r>
            <a:r>
              <a:rPr sz="1390">
                <a:solidFill>
                  <a:srgbClr val="7E7E7E"/>
                </a:solidFill>
                <a:latin typeface="Verdana"/>
                <a:cs typeface="Verdana"/>
              </a:rPr>
              <a:t>t</a:t>
            </a:r>
            <a:r>
              <a:rPr sz="1390" spc="-34">
                <a:solidFill>
                  <a:srgbClr val="7E7E7E"/>
                </a:solidFill>
                <a:latin typeface="Verdana"/>
                <a:cs typeface="Verdana"/>
              </a:rPr>
              <a:t> </a:t>
            </a:r>
            <a:r>
              <a:rPr sz="1390">
                <a:solidFill>
                  <a:srgbClr val="7E7E7E"/>
                </a:solidFill>
                <a:latin typeface="Verdana"/>
                <a:cs typeface="Verdana"/>
              </a:rPr>
              <a:t>output</a:t>
            </a:r>
            <a:endParaRPr sz="1390">
              <a:latin typeface="Verdana"/>
              <a:cs typeface="Verdana"/>
            </a:endParaRPr>
          </a:p>
          <a:p>
            <a:pPr marL="12606" marR="26548">
              <a:lnSpc>
                <a:spcPts val="1668"/>
              </a:lnSpc>
              <a:spcBef>
                <a:spcPts val="6"/>
              </a:spcBef>
            </a:pPr>
            <a:r>
              <a:rPr sz="2084" baseline="-1959">
                <a:solidFill>
                  <a:srgbClr val="7E7E7E"/>
                </a:solidFill>
                <a:latin typeface="Verdana"/>
                <a:cs typeface="Verdana"/>
              </a:rPr>
              <a:t>obs</a:t>
            </a:r>
            <a:r>
              <a:rPr sz="2084" spc="4" baseline="-1959">
                <a:solidFill>
                  <a:srgbClr val="7E7E7E"/>
                </a:solidFill>
                <a:latin typeface="Verdana"/>
                <a:cs typeface="Verdana"/>
              </a:rPr>
              <a:t>e</a:t>
            </a:r>
            <a:r>
              <a:rPr sz="2084" baseline="-1959">
                <a:solidFill>
                  <a:srgbClr val="7E7E7E"/>
                </a:solidFill>
                <a:latin typeface="Verdana"/>
                <a:cs typeface="Verdana"/>
              </a:rPr>
              <a:t>r</a:t>
            </a:r>
            <a:r>
              <a:rPr sz="2084" spc="-14" baseline="-1959">
                <a:solidFill>
                  <a:srgbClr val="7E7E7E"/>
                </a:solidFill>
                <a:latin typeface="Verdana"/>
                <a:cs typeface="Verdana"/>
              </a:rPr>
              <a:t>v</a:t>
            </a:r>
            <a:r>
              <a:rPr sz="2084" baseline="-1959">
                <a:solidFill>
                  <a:srgbClr val="7E7E7E"/>
                </a:solidFill>
                <a:latin typeface="Verdana"/>
                <a:cs typeface="Verdana"/>
              </a:rPr>
              <a:t>ed</a:t>
            </a:r>
            <a:endParaRPr sz="1390">
              <a:latin typeface="Verdana"/>
              <a:cs typeface="Verdana"/>
            </a:endParaRPr>
          </a:p>
        </p:txBody>
      </p:sp>
      <p:sp>
        <p:nvSpPr>
          <p:cNvPr id="5" name="object 5"/>
          <p:cNvSpPr txBox="1"/>
          <p:nvPr/>
        </p:nvSpPr>
        <p:spPr>
          <a:xfrm>
            <a:off x="915036" y="3368247"/>
            <a:ext cx="1510475" cy="577081"/>
          </a:xfrm>
          <a:prstGeom prst="rect">
            <a:avLst/>
          </a:prstGeom>
        </p:spPr>
        <p:txBody>
          <a:bodyPr wrap="square" lIns="0" tIns="0" rIns="0" bIns="0" rtlCol="0">
            <a:spAutoFit/>
          </a:bodyPr>
          <a:lstStyle/>
          <a:p>
            <a:pPr marL="12606">
              <a:lnSpc>
                <a:spcPts val="1543"/>
              </a:lnSpc>
              <a:spcBef>
                <a:spcPts val="76"/>
              </a:spcBef>
            </a:pPr>
            <a:r>
              <a:rPr lang="en-US" sz="1390" b="1" spc="4">
                <a:solidFill>
                  <a:srgbClr val="F2902E"/>
                </a:solidFill>
                <a:latin typeface="Verdana"/>
                <a:cs typeface="Verdana"/>
              </a:rPr>
              <a:t>Savings by other control strategies</a:t>
            </a:r>
            <a:endParaRPr sz="1390" b="1">
              <a:solidFill>
                <a:srgbClr val="F2902E"/>
              </a:solidFill>
              <a:latin typeface="Verdana"/>
              <a:cs typeface="Verdana"/>
            </a:endParaRPr>
          </a:p>
        </p:txBody>
      </p:sp>
      <p:sp>
        <p:nvSpPr>
          <p:cNvPr id="4" name="object 4"/>
          <p:cNvSpPr txBox="1"/>
          <p:nvPr/>
        </p:nvSpPr>
        <p:spPr>
          <a:xfrm>
            <a:off x="9705562" y="4984215"/>
            <a:ext cx="1978715" cy="569010"/>
          </a:xfrm>
          <a:prstGeom prst="rect">
            <a:avLst/>
          </a:prstGeom>
        </p:spPr>
        <p:txBody>
          <a:bodyPr wrap="square" lIns="0" tIns="0" rIns="0" bIns="0" rtlCol="0">
            <a:noAutofit/>
          </a:bodyPr>
          <a:lstStyle/>
          <a:p>
            <a:pPr marL="12606" marR="19566">
              <a:lnSpc>
                <a:spcPts val="1543"/>
              </a:lnSpc>
              <a:spcBef>
                <a:spcPts val="76"/>
              </a:spcBef>
            </a:pPr>
            <a:r>
              <a:rPr sz="1390">
                <a:solidFill>
                  <a:srgbClr val="7E7E7E"/>
                </a:solidFill>
                <a:latin typeface="Verdana"/>
                <a:cs typeface="Verdana"/>
              </a:rPr>
              <a:t>“Occu</a:t>
            </a:r>
            <a:r>
              <a:rPr sz="1390" spc="4">
                <a:solidFill>
                  <a:srgbClr val="7E7E7E"/>
                </a:solidFill>
                <a:latin typeface="Verdana"/>
                <a:cs typeface="Verdana"/>
              </a:rPr>
              <a:t>p</a:t>
            </a:r>
            <a:r>
              <a:rPr sz="1390" spc="9">
                <a:solidFill>
                  <a:srgbClr val="7E7E7E"/>
                </a:solidFill>
                <a:latin typeface="Verdana"/>
                <a:cs typeface="Verdana"/>
              </a:rPr>
              <a:t>i</a:t>
            </a:r>
            <a:r>
              <a:rPr sz="1390">
                <a:solidFill>
                  <a:srgbClr val="7E7E7E"/>
                </a:solidFill>
                <a:latin typeface="Verdana"/>
                <a:cs typeface="Verdana"/>
              </a:rPr>
              <a:t>e</a:t>
            </a:r>
            <a:r>
              <a:rPr sz="1390" spc="-4">
                <a:solidFill>
                  <a:srgbClr val="7E7E7E"/>
                </a:solidFill>
                <a:latin typeface="Verdana"/>
                <a:cs typeface="Verdana"/>
              </a:rPr>
              <a:t>d</a:t>
            </a:r>
            <a:r>
              <a:rPr sz="1390">
                <a:solidFill>
                  <a:srgbClr val="7E7E7E"/>
                </a:solidFill>
                <a:latin typeface="Verdana"/>
                <a:cs typeface="Verdana"/>
              </a:rPr>
              <a:t>”</a:t>
            </a:r>
            <a:r>
              <a:rPr sz="1390" spc="-44">
                <a:solidFill>
                  <a:srgbClr val="7E7E7E"/>
                </a:solidFill>
                <a:latin typeface="Verdana"/>
                <a:cs typeface="Verdana"/>
              </a:rPr>
              <a:t> </a:t>
            </a:r>
            <a:r>
              <a:rPr sz="1390">
                <a:solidFill>
                  <a:srgbClr val="7E7E7E"/>
                </a:solidFill>
                <a:latin typeface="Verdana"/>
                <a:cs typeface="Verdana"/>
              </a:rPr>
              <a:t>thresho</a:t>
            </a:r>
            <a:r>
              <a:rPr sz="1390" spc="9">
                <a:solidFill>
                  <a:srgbClr val="7E7E7E"/>
                </a:solidFill>
                <a:latin typeface="Verdana"/>
                <a:cs typeface="Verdana"/>
              </a:rPr>
              <a:t>l</a:t>
            </a:r>
            <a:r>
              <a:rPr sz="1390">
                <a:solidFill>
                  <a:srgbClr val="7E7E7E"/>
                </a:solidFill>
                <a:latin typeface="Verdana"/>
                <a:cs typeface="Verdana"/>
              </a:rPr>
              <a:t>d</a:t>
            </a:r>
            <a:endParaRPr sz="1390">
              <a:latin typeface="Verdana"/>
              <a:cs typeface="Verdana"/>
            </a:endParaRPr>
          </a:p>
          <a:p>
            <a:pPr marL="12606">
              <a:lnSpc>
                <a:spcPts val="1668"/>
              </a:lnSpc>
              <a:spcBef>
                <a:spcPts val="51"/>
              </a:spcBef>
            </a:pPr>
            <a:r>
              <a:rPr sz="1390">
                <a:solidFill>
                  <a:srgbClr val="7E7E7E"/>
                </a:solidFill>
                <a:latin typeface="Verdana"/>
                <a:cs typeface="Verdana"/>
              </a:rPr>
              <a:t>d</a:t>
            </a:r>
            <a:r>
              <a:rPr sz="1390" spc="4">
                <a:solidFill>
                  <a:srgbClr val="7E7E7E"/>
                </a:solidFill>
                <a:latin typeface="Verdana"/>
                <a:cs typeface="Verdana"/>
              </a:rPr>
              <a:t>e</a:t>
            </a:r>
            <a:r>
              <a:rPr sz="1390">
                <a:solidFill>
                  <a:srgbClr val="7E7E7E"/>
                </a:solidFill>
                <a:latin typeface="Verdana"/>
                <a:cs typeface="Verdana"/>
              </a:rPr>
              <a:t>f</a:t>
            </a:r>
            <a:r>
              <a:rPr sz="1390" spc="4">
                <a:solidFill>
                  <a:srgbClr val="7E7E7E"/>
                </a:solidFill>
                <a:latin typeface="Verdana"/>
                <a:cs typeface="Verdana"/>
              </a:rPr>
              <a:t>i</a:t>
            </a:r>
            <a:r>
              <a:rPr sz="1390">
                <a:solidFill>
                  <a:srgbClr val="7E7E7E"/>
                </a:solidFill>
                <a:latin typeface="Verdana"/>
                <a:cs typeface="Verdana"/>
              </a:rPr>
              <a:t>ned</a:t>
            </a:r>
            <a:r>
              <a:rPr sz="1390" spc="-19">
                <a:solidFill>
                  <a:srgbClr val="7E7E7E"/>
                </a:solidFill>
                <a:latin typeface="Verdana"/>
                <a:cs typeface="Verdana"/>
              </a:rPr>
              <a:t> </a:t>
            </a:r>
            <a:r>
              <a:rPr sz="1390">
                <a:solidFill>
                  <a:srgbClr val="7E7E7E"/>
                </a:solidFill>
                <a:latin typeface="Verdana"/>
                <a:cs typeface="Verdana"/>
              </a:rPr>
              <a:t>as</a:t>
            </a:r>
            <a:r>
              <a:rPr sz="1390" spc="-14">
                <a:solidFill>
                  <a:srgbClr val="7E7E7E"/>
                </a:solidFill>
                <a:latin typeface="Verdana"/>
                <a:cs typeface="Verdana"/>
              </a:rPr>
              <a:t> </a:t>
            </a:r>
            <a:r>
              <a:rPr sz="1390" spc="-4">
                <a:solidFill>
                  <a:srgbClr val="7E7E7E"/>
                </a:solidFill>
                <a:latin typeface="Verdana"/>
                <a:cs typeface="Verdana"/>
              </a:rPr>
              <a:t>10</a:t>
            </a:r>
            <a:r>
              <a:rPr sz="1390">
                <a:solidFill>
                  <a:srgbClr val="7E7E7E"/>
                </a:solidFill>
                <a:latin typeface="Verdana"/>
                <a:cs typeface="Verdana"/>
              </a:rPr>
              <a:t>%</a:t>
            </a:r>
            <a:r>
              <a:rPr sz="1390" spc="-9">
                <a:solidFill>
                  <a:srgbClr val="7E7E7E"/>
                </a:solidFill>
                <a:latin typeface="Verdana"/>
                <a:cs typeface="Verdana"/>
              </a:rPr>
              <a:t> </a:t>
            </a:r>
            <a:r>
              <a:rPr sz="1390">
                <a:solidFill>
                  <a:srgbClr val="7E7E7E"/>
                </a:solidFill>
                <a:latin typeface="Verdana"/>
                <a:cs typeface="Verdana"/>
              </a:rPr>
              <a:t>of max</a:t>
            </a:r>
            <a:r>
              <a:rPr sz="1390" spc="-14">
                <a:solidFill>
                  <a:srgbClr val="7E7E7E"/>
                </a:solidFill>
                <a:latin typeface="Verdana"/>
                <a:cs typeface="Verdana"/>
              </a:rPr>
              <a:t> </a:t>
            </a:r>
            <a:r>
              <a:rPr sz="1390">
                <a:solidFill>
                  <a:srgbClr val="7E7E7E"/>
                </a:solidFill>
                <a:latin typeface="Verdana"/>
                <a:cs typeface="Verdana"/>
              </a:rPr>
              <a:t>m</a:t>
            </a:r>
            <a:r>
              <a:rPr sz="1390" spc="4">
                <a:solidFill>
                  <a:srgbClr val="7E7E7E"/>
                </a:solidFill>
                <a:latin typeface="Verdana"/>
                <a:cs typeface="Verdana"/>
              </a:rPr>
              <a:t>e</a:t>
            </a:r>
            <a:r>
              <a:rPr sz="1390">
                <a:solidFill>
                  <a:srgbClr val="7E7E7E"/>
                </a:solidFill>
                <a:latin typeface="Verdana"/>
                <a:cs typeface="Verdana"/>
              </a:rPr>
              <a:t>asured</a:t>
            </a:r>
            <a:r>
              <a:rPr sz="1390" spc="-19">
                <a:solidFill>
                  <a:srgbClr val="7E7E7E"/>
                </a:solidFill>
                <a:latin typeface="Verdana"/>
                <a:cs typeface="Verdana"/>
              </a:rPr>
              <a:t> </a:t>
            </a:r>
            <a:r>
              <a:rPr sz="1390">
                <a:solidFill>
                  <a:srgbClr val="7E7E7E"/>
                </a:solidFill>
                <a:latin typeface="Verdana"/>
                <a:cs typeface="Verdana"/>
              </a:rPr>
              <a:t>power</a:t>
            </a:r>
            <a:endParaRPr sz="1390">
              <a:latin typeface="Verdana"/>
              <a:cs typeface="Verdana"/>
            </a:endParaRPr>
          </a:p>
        </p:txBody>
      </p:sp>
      <p:sp>
        <p:nvSpPr>
          <p:cNvPr id="3" name="object 3"/>
          <p:cNvSpPr txBox="1"/>
          <p:nvPr/>
        </p:nvSpPr>
        <p:spPr>
          <a:xfrm>
            <a:off x="4938386" y="6427612"/>
            <a:ext cx="2917824" cy="192360"/>
          </a:xfrm>
          <a:prstGeom prst="rect">
            <a:avLst/>
          </a:prstGeom>
        </p:spPr>
        <p:txBody>
          <a:bodyPr wrap="square" lIns="0" tIns="0" rIns="0" bIns="0" rtlCol="0">
            <a:spAutoFit/>
          </a:bodyPr>
          <a:lstStyle/>
          <a:p>
            <a:pPr marL="12606" algn="ctr">
              <a:lnSpc>
                <a:spcPts val="1543"/>
              </a:lnSpc>
              <a:spcBef>
                <a:spcPts val="76"/>
              </a:spcBef>
            </a:pPr>
            <a:r>
              <a:rPr sz="1390">
                <a:solidFill>
                  <a:srgbClr val="828282"/>
                </a:solidFill>
                <a:latin typeface="Verdana"/>
                <a:cs typeface="Verdana"/>
              </a:rPr>
              <a:t>Samp</a:t>
            </a:r>
            <a:r>
              <a:rPr sz="1390" spc="9">
                <a:solidFill>
                  <a:srgbClr val="828282"/>
                </a:solidFill>
                <a:latin typeface="Verdana"/>
                <a:cs typeface="Verdana"/>
              </a:rPr>
              <a:t>l</a:t>
            </a:r>
            <a:r>
              <a:rPr sz="1390">
                <a:solidFill>
                  <a:srgbClr val="828282"/>
                </a:solidFill>
                <a:latin typeface="Verdana"/>
                <a:cs typeface="Verdana"/>
              </a:rPr>
              <a:t>e</a:t>
            </a:r>
            <a:r>
              <a:rPr sz="1390" spc="-19">
                <a:solidFill>
                  <a:srgbClr val="828282"/>
                </a:solidFill>
                <a:latin typeface="Verdana"/>
                <a:cs typeface="Verdana"/>
              </a:rPr>
              <a:t> </a:t>
            </a:r>
            <a:r>
              <a:rPr sz="1390" spc="-14">
                <a:solidFill>
                  <a:srgbClr val="828282"/>
                </a:solidFill>
                <a:latin typeface="Verdana"/>
                <a:cs typeface="Verdana"/>
              </a:rPr>
              <a:t>z</a:t>
            </a:r>
            <a:r>
              <a:rPr sz="1390">
                <a:solidFill>
                  <a:srgbClr val="828282"/>
                </a:solidFill>
                <a:latin typeface="Verdana"/>
                <a:cs typeface="Verdana"/>
              </a:rPr>
              <a:t>one w</a:t>
            </a:r>
            <a:r>
              <a:rPr sz="1390" spc="14">
                <a:solidFill>
                  <a:srgbClr val="828282"/>
                </a:solidFill>
                <a:latin typeface="Verdana"/>
                <a:cs typeface="Verdana"/>
              </a:rPr>
              <a:t>i</a:t>
            </a:r>
            <a:r>
              <a:rPr sz="1390">
                <a:solidFill>
                  <a:srgbClr val="828282"/>
                </a:solidFill>
                <a:latin typeface="Verdana"/>
                <a:cs typeface="Verdana"/>
              </a:rPr>
              <a:t>th</a:t>
            </a:r>
            <a:r>
              <a:rPr sz="1390" spc="9">
                <a:solidFill>
                  <a:srgbClr val="828282"/>
                </a:solidFill>
                <a:latin typeface="Verdana"/>
                <a:cs typeface="Verdana"/>
              </a:rPr>
              <a:t>i</a:t>
            </a:r>
            <a:r>
              <a:rPr sz="1390">
                <a:solidFill>
                  <a:srgbClr val="828282"/>
                </a:solidFill>
                <a:latin typeface="Verdana"/>
                <a:cs typeface="Verdana"/>
              </a:rPr>
              <a:t>n</a:t>
            </a:r>
            <a:r>
              <a:rPr sz="1390" spc="-25">
                <a:solidFill>
                  <a:srgbClr val="828282"/>
                </a:solidFill>
                <a:latin typeface="Verdana"/>
                <a:cs typeface="Verdana"/>
              </a:rPr>
              <a:t> </a:t>
            </a:r>
            <a:r>
              <a:rPr sz="1390">
                <a:solidFill>
                  <a:srgbClr val="828282"/>
                </a:solidFill>
                <a:latin typeface="Verdana"/>
                <a:cs typeface="Verdana"/>
              </a:rPr>
              <a:t>a</a:t>
            </a:r>
            <a:r>
              <a:rPr lang="en-US" sz="1390">
                <a:solidFill>
                  <a:srgbClr val="828282"/>
                </a:solidFill>
                <a:latin typeface="Verdana"/>
                <a:cs typeface="Verdana"/>
              </a:rPr>
              <a:t> building</a:t>
            </a:r>
            <a:endParaRPr sz="1390">
              <a:latin typeface="Verdana"/>
              <a:cs typeface="Verdana"/>
            </a:endParaRPr>
          </a:p>
        </p:txBody>
      </p:sp>
      <p:sp>
        <p:nvSpPr>
          <p:cNvPr id="22" name="object 12">
            <a:extLst>
              <a:ext uri="{FF2B5EF4-FFF2-40B4-BE49-F238E27FC236}">
                <a16:creationId xmlns:a16="http://schemas.microsoft.com/office/drawing/2014/main" id="{CB23F71C-1602-4ABB-9366-C7FE63CA301D}"/>
              </a:ext>
            </a:extLst>
          </p:cNvPr>
          <p:cNvSpPr txBox="1"/>
          <p:nvPr/>
        </p:nvSpPr>
        <p:spPr>
          <a:xfrm>
            <a:off x="895749" y="2128591"/>
            <a:ext cx="1717685" cy="635751"/>
          </a:xfrm>
          <a:prstGeom prst="rect">
            <a:avLst/>
          </a:prstGeom>
        </p:spPr>
        <p:txBody>
          <a:bodyPr wrap="square" lIns="0" tIns="0" rIns="0" bIns="0" rtlCol="0">
            <a:spAutoFit/>
          </a:bodyPr>
          <a:lstStyle/>
          <a:p>
            <a:pPr marL="12700" marR="68625">
              <a:lnSpc>
                <a:spcPct val="101277"/>
              </a:lnSpc>
              <a:spcBef>
                <a:spcPts val="2751"/>
              </a:spcBef>
            </a:pPr>
            <a:r>
              <a:rPr sz="1400" b="1" spc="0">
                <a:solidFill>
                  <a:srgbClr val="4975A5"/>
                </a:solidFill>
                <a:latin typeface="Verdana"/>
                <a:cs typeface="Verdana"/>
              </a:rPr>
              <a:t>S</a:t>
            </a:r>
            <a:r>
              <a:rPr sz="1400" b="1" spc="-14">
                <a:solidFill>
                  <a:srgbClr val="4975A5"/>
                </a:solidFill>
                <a:latin typeface="Verdana"/>
                <a:cs typeface="Verdana"/>
              </a:rPr>
              <a:t>a</a:t>
            </a:r>
            <a:r>
              <a:rPr sz="1400" b="1" spc="0">
                <a:solidFill>
                  <a:srgbClr val="4975A5"/>
                </a:solidFill>
                <a:latin typeface="Verdana"/>
                <a:cs typeface="Verdana"/>
              </a:rPr>
              <a:t>v</a:t>
            </a:r>
            <a:r>
              <a:rPr sz="1400" b="1" spc="4">
                <a:solidFill>
                  <a:srgbClr val="4975A5"/>
                </a:solidFill>
                <a:latin typeface="Verdana"/>
                <a:cs typeface="Verdana"/>
              </a:rPr>
              <a:t>i</a:t>
            </a:r>
            <a:r>
              <a:rPr sz="1400" b="1" spc="0">
                <a:solidFill>
                  <a:srgbClr val="4975A5"/>
                </a:solidFill>
                <a:latin typeface="Verdana"/>
                <a:cs typeface="Verdana"/>
              </a:rPr>
              <a:t>ngs</a:t>
            </a:r>
            <a:r>
              <a:rPr sz="1400" b="1" spc="-19">
                <a:solidFill>
                  <a:srgbClr val="4975A5"/>
                </a:solidFill>
                <a:latin typeface="Verdana"/>
                <a:cs typeface="Verdana"/>
              </a:rPr>
              <a:t> </a:t>
            </a:r>
            <a:r>
              <a:rPr lang="en-US" sz="1400" b="1" spc="0">
                <a:solidFill>
                  <a:srgbClr val="4975A5"/>
                </a:solidFill>
                <a:latin typeface="Verdana"/>
                <a:cs typeface="Verdana"/>
              </a:rPr>
              <a:t>contributed by high-end trim</a:t>
            </a:r>
            <a:endParaRPr sz="1400" b="1">
              <a:solidFill>
                <a:srgbClr val="4975A5"/>
              </a:solidFill>
              <a:latin typeface="Verdana"/>
              <a:cs typeface="Verdana"/>
            </a:endParaRPr>
          </a:p>
        </p:txBody>
      </p:sp>
      <p:grpSp>
        <p:nvGrpSpPr>
          <p:cNvPr id="38" name="Group 37">
            <a:extLst>
              <a:ext uri="{FF2B5EF4-FFF2-40B4-BE49-F238E27FC236}">
                <a16:creationId xmlns:a16="http://schemas.microsoft.com/office/drawing/2014/main" id="{6E437EA4-BE3E-41DB-B222-2B4F83675819}"/>
              </a:ext>
            </a:extLst>
          </p:cNvPr>
          <p:cNvGrpSpPr/>
          <p:nvPr/>
        </p:nvGrpSpPr>
        <p:grpSpPr>
          <a:xfrm>
            <a:off x="4666654" y="2500550"/>
            <a:ext cx="4663783" cy="687654"/>
            <a:chOff x="4316889" y="1702569"/>
            <a:chExt cx="5131261" cy="763298"/>
          </a:xfrm>
        </p:grpSpPr>
        <p:sp>
          <p:nvSpPr>
            <p:cNvPr id="39" name="Rectangle 38">
              <a:extLst>
                <a:ext uri="{FF2B5EF4-FFF2-40B4-BE49-F238E27FC236}">
                  <a16:creationId xmlns:a16="http://schemas.microsoft.com/office/drawing/2014/main" id="{BD448A5B-E4A7-4432-BBB0-2A934718B3AF}"/>
                </a:ext>
              </a:extLst>
            </p:cNvPr>
            <p:cNvSpPr/>
            <p:nvPr/>
          </p:nvSpPr>
          <p:spPr>
            <a:xfrm>
              <a:off x="4316889" y="1702569"/>
              <a:ext cx="1316736" cy="763298"/>
            </a:xfrm>
            <a:prstGeom prst="rect">
              <a:avLst/>
            </a:prstGeom>
            <a:pattFill prst="wdDnDiag">
              <a:fgClr>
                <a:srgbClr val="4975A5"/>
              </a:fgClr>
              <a:bgClr>
                <a:srgbClr val="C5DD93"/>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D48EDFD-3304-42B6-A1F5-434A738FD9AE}"/>
                </a:ext>
              </a:extLst>
            </p:cNvPr>
            <p:cNvSpPr/>
            <p:nvPr/>
          </p:nvSpPr>
          <p:spPr>
            <a:xfrm>
              <a:off x="5854138" y="1702569"/>
              <a:ext cx="515086" cy="763298"/>
            </a:xfrm>
            <a:prstGeom prst="rect">
              <a:avLst/>
            </a:prstGeom>
            <a:pattFill prst="wdDnDiag">
              <a:fgClr>
                <a:srgbClr val="4975A5"/>
              </a:fgClr>
              <a:bgClr>
                <a:srgbClr val="C5DD93"/>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88A7D74B-D40D-47C8-B049-2F4A74807C16}"/>
                </a:ext>
              </a:extLst>
            </p:cNvPr>
            <p:cNvSpPr/>
            <p:nvPr/>
          </p:nvSpPr>
          <p:spPr>
            <a:xfrm>
              <a:off x="6627710" y="1702569"/>
              <a:ext cx="512064" cy="763298"/>
            </a:xfrm>
            <a:prstGeom prst="rect">
              <a:avLst/>
            </a:prstGeom>
            <a:pattFill prst="wdDnDiag">
              <a:fgClr>
                <a:srgbClr val="4975A5"/>
              </a:fgClr>
              <a:bgClr>
                <a:srgbClr val="C5DD93"/>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4B15BDDA-500D-4E2A-BF4C-F8FFA91880BA}"/>
                </a:ext>
              </a:extLst>
            </p:cNvPr>
            <p:cNvSpPr/>
            <p:nvPr/>
          </p:nvSpPr>
          <p:spPr>
            <a:xfrm>
              <a:off x="7395402" y="1702569"/>
              <a:ext cx="515086" cy="763298"/>
            </a:xfrm>
            <a:prstGeom prst="rect">
              <a:avLst/>
            </a:prstGeom>
            <a:pattFill prst="wdDnDiag">
              <a:fgClr>
                <a:srgbClr val="4975A5"/>
              </a:fgClr>
              <a:bgClr>
                <a:srgbClr val="C5DD93"/>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C46575D-043F-4188-A974-4E768EB13C04}"/>
                </a:ext>
              </a:extLst>
            </p:cNvPr>
            <p:cNvSpPr/>
            <p:nvPr/>
          </p:nvSpPr>
          <p:spPr>
            <a:xfrm>
              <a:off x="8170360" y="1702569"/>
              <a:ext cx="502920" cy="763298"/>
            </a:xfrm>
            <a:prstGeom prst="rect">
              <a:avLst/>
            </a:prstGeom>
            <a:pattFill prst="wdDnDiag">
              <a:fgClr>
                <a:srgbClr val="4975A5"/>
              </a:fgClr>
              <a:bgClr>
                <a:srgbClr val="C5DD93"/>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55EFB224-EFD0-4154-A83D-7104A5A87755}"/>
                </a:ext>
              </a:extLst>
            </p:cNvPr>
            <p:cNvSpPr/>
            <p:nvPr/>
          </p:nvSpPr>
          <p:spPr>
            <a:xfrm>
              <a:off x="8933064" y="1702569"/>
              <a:ext cx="515086" cy="763298"/>
            </a:xfrm>
            <a:prstGeom prst="rect">
              <a:avLst/>
            </a:prstGeom>
            <a:pattFill prst="wdDnDiag">
              <a:fgClr>
                <a:srgbClr val="4975A5"/>
              </a:fgClr>
              <a:bgClr>
                <a:srgbClr val="C5DD93"/>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6217DF54-BAD2-4AF0-B183-A0128E6B8981}"/>
              </a:ext>
            </a:extLst>
          </p:cNvPr>
          <p:cNvGrpSpPr/>
          <p:nvPr/>
        </p:nvGrpSpPr>
        <p:grpSpPr>
          <a:xfrm>
            <a:off x="4668220" y="3204384"/>
            <a:ext cx="4663782" cy="2150705"/>
            <a:chOff x="4316890" y="2490028"/>
            <a:chExt cx="5131260" cy="2354266"/>
          </a:xfrm>
        </p:grpSpPr>
        <p:sp>
          <p:nvSpPr>
            <p:cNvPr id="46" name="Rectangle 45">
              <a:extLst>
                <a:ext uri="{FF2B5EF4-FFF2-40B4-BE49-F238E27FC236}">
                  <a16:creationId xmlns:a16="http://schemas.microsoft.com/office/drawing/2014/main" id="{9B194859-5FA6-4162-981E-D0FBDFF56634}"/>
                </a:ext>
              </a:extLst>
            </p:cNvPr>
            <p:cNvSpPr/>
            <p:nvPr/>
          </p:nvSpPr>
          <p:spPr>
            <a:xfrm>
              <a:off x="4316890" y="2490029"/>
              <a:ext cx="1316735" cy="2354265"/>
            </a:xfrm>
            <a:prstGeom prst="rect">
              <a:avLst/>
            </a:prstGeom>
            <a:pattFill prst="wdUpDiag">
              <a:fgClr>
                <a:srgbClr val="F39A42"/>
              </a:fgClr>
              <a:bgClr>
                <a:srgbClr val="C5DD93"/>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DAAE5C48-BA70-49F7-A5C8-969B089416D0}"/>
                </a:ext>
              </a:extLst>
            </p:cNvPr>
            <p:cNvSpPr/>
            <p:nvPr/>
          </p:nvSpPr>
          <p:spPr>
            <a:xfrm>
              <a:off x="5854138" y="2490029"/>
              <a:ext cx="515086" cy="2354265"/>
            </a:xfrm>
            <a:prstGeom prst="rect">
              <a:avLst/>
            </a:prstGeom>
            <a:pattFill prst="wdUpDiag">
              <a:fgClr>
                <a:srgbClr val="F39A42"/>
              </a:fgClr>
              <a:bgClr>
                <a:srgbClr val="C5DD93"/>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E0BD4F10-114D-48C9-B6BD-923DAF42B9F8}"/>
                </a:ext>
              </a:extLst>
            </p:cNvPr>
            <p:cNvSpPr/>
            <p:nvPr/>
          </p:nvSpPr>
          <p:spPr>
            <a:xfrm>
              <a:off x="6627710" y="2490029"/>
              <a:ext cx="515086" cy="2354265"/>
            </a:xfrm>
            <a:prstGeom prst="rect">
              <a:avLst/>
            </a:prstGeom>
            <a:pattFill prst="wdUpDiag">
              <a:fgClr>
                <a:srgbClr val="F39A42"/>
              </a:fgClr>
              <a:bgClr>
                <a:srgbClr val="C5DD93"/>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20362A3-586F-47CD-BDE5-C2498A0D290D}"/>
                </a:ext>
              </a:extLst>
            </p:cNvPr>
            <p:cNvSpPr/>
            <p:nvPr/>
          </p:nvSpPr>
          <p:spPr>
            <a:xfrm>
              <a:off x="7395402" y="2490029"/>
              <a:ext cx="515086" cy="2354265"/>
            </a:xfrm>
            <a:prstGeom prst="rect">
              <a:avLst/>
            </a:prstGeom>
            <a:pattFill prst="wdUpDiag">
              <a:fgClr>
                <a:srgbClr val="F39A42"/>
              </a:fgClr>
              <a:bgClr>
                <a:srgbClr val="C5DD93"/>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52D199E0-B52C-4785-B05F-2FDC7BFB225A}"/>
                </a:ext>
              </a:extLst>
            </p:cNvPr>
            <p:cNvSpPr/>
            <p:nvPr/>
          </p:nvSpPr>
          <p:spPr>
            <a:xfrm>
              <a:off x="8170359" y="2490029"/>
              <a:ext cx="496837" cy="2354265"/>
            </a:xfrm>
            <a:prstGeom prst="rect">
              <a:avLst/>
            </a:prstGeom>
            <a:pattFill prst="wdUpDiag">
              <a:fgClr>
                <a:srgbClr val="F39A42"/>
              </a:fgClr>
              <a:bgClr>
                <a:srgbClr val="C5DD93"/>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EDE680C-B41A-4B85-980B-99CD43F6BD43}"/>
                </a:ext>
              </a:extLst>
            </p:cNvPr>
            <p:cNvSpPr/>
            <p:nvPr/>
          </p:nvSpPr>
          <p:spPr>
            <a:xfrm>
              <a:off x="8933064" y="2490028"/>
              <a:ext cx="515086" cy="2354265"/>
            </a:xfrm>
            <a:prstGeom prst="rect">
              <a:avLst/>
            </a:prstGeom>
            <a:pattFill prst="wdUpDiag">
              <a:fgClr>
                <a:srgbClr val="F39A42"/>
              </a:fgClr>
              <a:bgClr>
                <a:srgbClr val="C5DD93"/>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2" name="Picture 51">
            <a:extLst>
              <a:ext uri="{FF2B5EF4-FFF2-40B4-BE49-F238E27FC236}">
                <a16:creationId xmlns:a16="http://schemas.microsoft.com/office/drawing/2014/main" id="{430E7E51-D5B3-4B16-8115-4F5685AEF5E7}"/>
              </a:ext>
            </a:extLst>
          </p:cNvPr>
          <p:cNvPicPr>
            <a:picLocks noChangeAspect="1"/>
          </p:cNvPicPr>
          <p:nvPr/>
        </p:nvPicPr>
        <p:blipFill>
          <a:blip r:embed="rId5"/>
          <a:stretch>
            <a:fillRect/>
          </a:stretch>
        </p:blipFill>
        <p:spPr>
          <a:xfrm>
            <a:off x="2970383" y="3197302"/>
            <a:ext cx="6673689" cy="2161743"/>
          </a:xfrm>
          <a:prstGeom prst="rect">
            <a:avLst/>
          </a:prstGeom>
        </p:spPr>
      </p:pic>
      <p:sp>
        <p:nvSpPr>
          <p:cNvPr id="14" name="object 14"/>
          <p:cNvSpPr/>
          <p:nvPr/>
        </p:nvSpPr>
        <p:spPr>
          <a:xfrm>
            <a:off x="2425511" y="2440026"/>
            <a:ext cx="2751486" cy="536204"/>
          </a:xfrm>
          <a:custGeom>
            <a:avLst/>
            <a:gdLst/>
            <a:ahLst/>
            <a:cxnLst/>
            <a:rect l="l" t="t" r="r" b="b"/>
            <a:pathLst>
              <a:path w="2713735" h="908812">
                <a:moveTo>
                  <a:pt x="2640457" y="885825"/>
                </a:moveTo>
                <a:lnTo>
                  <a:pt x="2626643" y="881334"/>
                </a:lnTo>
                <a:lnTo>
                  <a:pt x="2617723" y="908812"/>
                </a:lnTo>
                <a:lnTo>
                  <a:pt x="2713735" y="894334"/>
                </a:lnTo>
                <a:lnTo>
                  <a:pt x="2640457" y="885825"/>
                </a:lnTo>
                <a:close/>
              </a:path>
              <a:path w="2713735" h="908812">
                <a:moveTo>
                  <a:pt x="2649347" y="858265"/>
                </a:moveTo>
                <a:lnTo>
                  <a:pt x="2644521" y="826262"/>
                </a:lnTo>
                <a:lnTo>
                  <a:pt x="2635584" y="853792"/>
                </a:lnTo>
                <a:lnTo>
                  <a:pt x="2649347" y="858265"/>
                </a:lnTo>
                <a:close/>
              </a:path>
              <a:path w="2713735" h="908812">
                <a:moveTo>
                  <a:pt x="8890" y="0"/>
                </a:moveTo>
                <a:lnTo>
                  <a:pt x="0" y="27432"/>
                </a:lnTo>
                <a:lnTo>
                  <a:pt x="2626643" y="881334"/>
                </a:lnTo>
                <a:lnTo>
                  <a:pt x="2640457" y="885825"/>
                </a:lnTo>
                <a:lnTo>
                  <a:pt x="2713735" y="894334"/>
                </a:lnTo>
                <a:lnTo>
                  <a:pt x="2644521" y="826262"/>
                </a:lnTo>
                <a:lnTo>
                  <a:pt x="2649347" y="858265"/>
                </a:lnTo>
                <a:lnTo>
                  <a:pt x="2635584" y="853792"/>
                </a:lnTo>
                <a:lnTo>
                  <a:pt x="8890" y="0"/>
                </a:lnTo>
                <a:close/>
              </a:path>
            </a:pathLst>
          </a:custGeom>
          <a:solidFill>
            <a:srgbClr val="4975A5"/>
          </a:solidFill>
          <a:ln>
            <a:solidFill>
              <a:srgbClr val="4975A5"/>
            </a:solidFill>
          </a:ln>
        </p:spPr>
        <p:txBody>
          <a:bodyPr wrap="square" lIns="0" tIns="0" rIns="0" bIns="0" rtlCol="0">
            <a:noAutofit/>
          </a:bodyPr>
          <a:lstStyle/>
          <a:p>
            <a:endParaRPr sz="1787"/>
          </a:p>
        </p:txBody>
      </p:sp>
      <p:sp>
        <p:nvSpPr>
          <p:cNvPr id="15" name="object 15"/>
          <p:cNvSpPr/>
          <p:nvPr/>
        </p:nvSpPr>
        <p:spPr>
          <a:xfrm>
            <a:off x="2188397" y="3808290"/>
            <a:ext cx="3302476" cy="708941"/>
          </a:xfrm>
          <a:custGeom>
            <a:avLst/>
            <a:gdLst/>
            <a:ahLst/>
            <a:cxnLst/>
            <a:rect l="l" t="t" r="r" b="b"/>
            <a:pathLst>
              <a:path w="2950591" h="1131697">
                <a:moveTo>
                  <a:pt x="2877820" y="1109725"/>
                </a:moveTo>
                <a:lnTo>
                  <a:pt x="2864227" y="1104612"/>
                </a:lnTo>
                <a:lnTo>
                  <a:pt x="2854071" y="1131696"/>
                </a:lnTo>
                <a:lnTo>
                  <a:pt x="2950591" y="1121663"/>
                </a:lnTo>
                <a:lnTo>
                  <a:pt x="2877820" y="1109725"/>
                </a:lnTo>
                <a:close/>
              </a:path>
              <a:path w="2950591" h="1131697">
                <a:moveTo>
                  <a:pt x="2887980" y="1082547"/>
                </a:moveTo>
                <a:lnTo>
                  <a:pt x="2884551" y="1050416"/>
                </a:lnTo>
                <a:lnTo>
                  <a:pt x="2874415" y="1077445"/>
                </a:lnTo>
                <a:lnTo>
                  <a:pt x="2887980" y="1082547"/>
                </a:lnTo>
                <a:close/>
              </a:path>
              <a:path w="2950591" h="1131697">
                <a:moveTo>
                  <a:pt x="10160" y="0"/>
                </a:moveTo>
                <a:lnTo>
                  <a:pt x="0" y="27177"/>
                </a:lnTo>
                <a:lnTo>
                  <a:pt x="2864227" y="1104612"/>
                </a:lnTo>
                <a:lnTo>
                  <a:pt x="2877820" y="1109725"/>
                </a:lnTo>
                <a:lnTo>
                  <a:pt x="2950591" y="1121663"/>
                </a:lnTo>
                <a:lnTo>
                  <a:pt x="2884551" y="1050416"/>
                </a:lnTo>
                <a:lnTo>
                  <a:pt x="2887980" y="1082547"/>
                </a:lnTo>
                <a:lnTo>
                  <a:pt x="2874415" y="1077445"/>
                </a:lnTo>
                <a:lnTo>
                  <a:pt x="10160" y="0"/>
                </a:lnTo>
                <a:close/>
              </a:path>
            </a:pathLst>
          </a:custGeom>
          <a:solidFill>
            <a:srgbClr val="F2902E"/>
          </a:solidFill>
          <a:ln>
            <a:solidFill>
              <a:srgbClr val="F2902E"/>
            </a:solidFill>
          </a:ln>
        </p:spPr>
        <p:txBody>
          <a:bodyPr wrap="square" lIns="0" tIns="0" rIns="0" bIns="0" rtlCol="0">
            <a:noAutofit/>
          </a:bodyPr>
          <a:lstStyle/>
          <a:p>
            <a:endParaRPr sz="1787"/>
          </a:p>
        </p:txBody>
      </p:sp>
      <p:sp>
        <p:nvSpPr>
          <p:cNvPr id="9" name="Content Placeholder 2">
            <a:extLst>
              <a:ext uri="{FF2B5EF4-FFF2-40B4-BE49-F238E27FC236}">
                <a16:creationId xmlns:a16="http://schemas.microsoft.com/office/drawing/2014/main" id="{4FDD4D8A-25FE-9889-32D8-0424DC8E44C3}"/>
              </a:ext>
            </a:extLst>
          </p:cNvPr>
          <p:cNvSpPr txBox="1">
            <a:spLocks/>
          </p:cNvSpPr>
          <p:nvPr/>
        </p:nvSpPr>
        <p:spPr>
          <a:xfrm>
            <a:off x="841032" y="367208"/>
            <a:ext cx="9669431" cy="150091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Font typeface="Verdana" panose="020B060403050404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The report provided CSFs broken down into savings contributed by “high-end trim” and “other control strategies”</a:t>
            </a:r>
          </a:p>
          <a:p>
            <a:pPr lvl="1"/>
            <a:r>
              <a:rPr lang="en-US"/>
              <a:t>“Other control strategies” CSFs represent combined savings from occupancy sensing and daylight harvesting</a:t>
            </a:r>
          </a:p>
        </p:txBody>
      </p:sp>
    </p:spTree>
    <p:extLst>
      <p:ext uri="{BB962C8B-B14F-4D97-AF65-F5344CB8AC3E}">
        <p14:creationId xmlns:p14="http://schemas.microsoft.com/office/powerpoint/2010/main" val="175195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E5F3D9-826F-D71C-059B-09DF9EA5CFBA}"/>
              </a:ext>
            </a:extLst>
          </p:cNvPr>
          <p:cNvSpPr>
            <a:spLocks noGrp="1"/>
          </p:cNvSpPr>
          <p:nvPr>
            <p:ph type="sldNum" sz="quarter" idx="12"/>
          </p:nvPr>
        </p:nvSpPr>
        <p:spPr/>
        <p:txBody>
          <a:bodyPr/>
          <a:lstStyle/>
          <a:p>
            <a:fld id="{9F6BE9D6-2AEA-4830-9DC0-68870D768C48}" type="slidenum">
              <a:rPr lang="en-US" smtClean="0"/>
              <a:pPr/>
              <a:t>22</a:t>
            </a:fld>
            <a:endParaRPr lang="en-US"/>
          </a:p>
        </p:txBody>
      </p:sp>
      <p:graphicFrame>
        <p:nvGraphicFramePr>
          <p:cNvPr id="6" name="Content Placeholder 5">
            <a:extLst>
              <a:ext uri="{FF2B5EF4-FFF2-40B4-BE49-F238E27FC236}">
                <a16:creationId xmlns:a16="http://schemas.microsoft.com/office/drawing/2014/main" id="{D7C3CD33-7697-4BF0-6A55-D68A49F5DB46}"/>
              </a:ext>
            </a:extLst>
          </p:cNvPr>
          <p:cNvGraphicFramePr>
            <a:graphicFrameLocks noGrp="1"/>
          </p:cNvGraphicFramePr>
          <p:nvPr>
            <p:ph idx="1"/>
            <p:extLst>
              <p:ext uri="{D42A27DB-BD31-4B8C-83A1-F6EECF244321}">
                <p14:modId xmlns:p14="http://schemas.microsoft.com/office/powerpoint/2010/main" val="813652782"/>
              </p:ext>
            </p:extLst>
          </p:nvPr>
        </p:nvGraphicFramePr>
        <p:xfrm>
          <a:off x="918944" y="2430242"/>
          <a:ext cx="8229598" cy="3518092"/>
        </p:xfrm>
        <a:graphic>
          <a:graphicData uri="http://schemas.openxmlformats.org/drawingml/2006/table">
            <a:tbl>
              <a:tblPr firstRow="1" firstCol="1" lastRow="1" lastCol="1" bandRow="1" bandCol="1"/>
              <a:tblGrid>
                <a:gridCol w="1546281">
                  <a:extLst>
                    <a:ext uri="{9D8B030D-6E8A-4147-A177-3AD203B41FA5}">
                      <a16:colId xmlns:a16="http://schemas.microsoft.com/office/drawing/2014/main" val="578194373"/>
                    </a:ext>
                  </a:extLst>
                </a:gridCol>
                <a:gridCol w="1108005">
                  <a:extLst>
                    <a:ext uri="{9D8B030D-6E8A-4147-A177-3AD203B41FA5}">
                      <a16:colId xmlns:a16="http://schemas.microsoft.com/office/drawing/2014/main" val="2370173291"/>
                    </a:ext>
                  </a:extLst>
                </a:gridCol>
                <a:gridCol w="1181871">
                  <a:extLst>
                    <a:ext uri="{9D8B030D-6E8A-4147-A177-3AD203B41FA5}">
                      <a16:colId xmlns:a16="http://schemas.microsoft.com/office/drawing/2014/main" val="2129859722"/>
                    </a:ext>
                  </a:extLst>
                </a:gridCol>
                <a:gridCol w="1477339">
                  <a:extLst>
                    <a:ext uri="{9D8B030D-6E8A-4147-A177-3AD203B41FA5}">
                      <a16:colId xmlns:a16="http://schemas.microsoft.com/office/drawing/2014/main" val="3441766783"/>
                    </a:ext>
                  </a:extLst>
                </a:gridCol>
                <a:gridCol w="1477339">
                  <a:extLst>
                    <a:ext uri="{9D8B030D-6E8A-4147-A177-3AD203B41FA5}">
                      <a16:colId xmlns:a16="http://schemas.microsoft.com/office/drawing/2014/main" val="2753907545"/>
                    </a:ext>
                  </a:extLst>
                </a:gridCol>
                <a:gridCol w="1438763">
                  <a:extLst>
                    <a:ext uri="{9D8B030D-6E8A-4147-A177-3AD203B41FA5}">
                      <a16:colId xmlns:a16="http://schemas.microsoft.com/office/drawing/2014/main" val="1125058153"/>
                    </a:ext>
                  </a:extLst>
                </a:gridCol>
              </a:tblGrid>
              <a:tr h="342844">
                <a:tc rowSpan="2">
                  <a:txBody>
                    <a:bodyPr/>
                    <a:lstStyle/>
                    <a:p>
                      <a:pPr marL="0" marR="0" algn="ctr">
                        <a:lnSpc>
                          <a:spcPct val="112000"/>
                        </a:lnSpc>
                        <a:spcBef>
                          <a:spcPts val="0"/>
                        </a:spcBef>
                        <a:spcAft>
                          <a:spcPts val="0"/>
                        </a:spcAft>
                      </a:pPr>
                      <a:r>
                        <a:rPr lang="en-US" sz="1400" b="1">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LLLC Presence</a:t>
                      </a:r>
                      <a:endParaRPr lang="en-US" sz="1500">
                        <a:solidFill>
                          <a:srgbClr val="000000"/>
                        </a:solidFill>
                        <a:effectLst/>
                        <a:latin typeface="Cambria" panose="02040503050406030204" pitchFamily="18" charset="0"/>
                        <a:ea typeface="Verdana" panose="020B0604030504040204" pitchFamily="34" charset="0"/>
                        <a:cs typeface="Times New Roman" panose="02020603050405020304" pitchFamily="18" charset="0"/>
                      </a:endParaRPr>
                    </a:p>
                  </a:txBody>
                  <a:tcPr marL="88600" marR="88600" marT="44300" marB="443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4AC"/>
                    </a:solidFill>
                  </a:tcPr>
                </a:tc>
                <a:tc rowSpan="2">
                  <a:txBody>
                    <a:bodyPr/>
                    <a:lstStyle/>
                    <a:p>
                      <a:pPr marL="0" marR="0" algn="ctr">
                        <a:lnSpc>
                          <a:spcPct val="112000"/>
                        </a:lnSpc>
                        <a:spcBef>
                          <a:spcPts val="0"/>
                        </a:spcBef>
                        <a:spcAft>
                          <a:spcPts val="0"/>
                        </a:spcAft>
                      </a:pPr>
                      <a:r>
                        <a:rPr lang="en-US" sz="1400" b="1">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Total</a:t>
                      </a:r>
                      <a:endParaRPr lang="en-US" sz="1500">
                        <a:solidFill>
                          <a:srgbClr val="000000"/>
                        </a:solidFill>
                        <a:effectLst/>
                        <a:latin typeface="Cambria" panose="02040503050406030204" pitchFamily="18" charset="0"/>
                        <a:ea typeface="Verdana" panose="020B0604030504040204" pitchFamily="34" charset="0"/>
                        <a:cs typeface="Times New Roman" panose="02020603050405020304" pitchFamily="18" charset="0"/>
                      </a:endParaRPr>
                    </a:p>
                    <a:p>
                      <a:pPr marL="0" marR="0" algn="ctr">
                        <a:lnSpc>
                          <a:spcPct val="112000"/>
                        </a:lnSpc>
                        <a:spcBef>
                          <a:spcPts val="0"/>
                        </a:spcBef>
                        <a:spcAft>
                          <a:spcPts val="0"/>
                        </a:spcAft>
                      </a:pPr>
                      <a:r>
                        <a:rPr lang="en-US" sz="1400" b="1">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Buildings</a:t>
                      </a:r>
                      <a:endParaRPr lang="en-US" sz="1500">
                        <a:solidFill>
                          <a:srgbClr val="000000"/>
                        </a:solidFill>
                        <a:effectLst/>
                        <a:latin typeface="Cambria" panose="02040503050406030204" pitchFamily="18" charset="0"/>
                        <a:ea typeface="Verdana" panose="020B0604030504040204" pitchFamily="34" charset="0"/>
                        <a:cs typeface="Times New Roman" panose="02020603050405020304" pitchFamily="18" charset="0"/>
                      </a:endParaRPr>
                    </a:p>
                  </a:txBody>
                  <a:tcPr marL="88600" marR="88600" marT="44300" marB="443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4AC"/>
                    </a:solidFill>
                  </a:tcPr>
                </a:tc>
                <a:tc gridSpan="4">
                  <a:txBody>
                    <a:bodyPr/>
                    <a:lstStyle/>
                    <a:p>
                      <a:pPr marL="0" marR="0" algn="ctr">
                        <a:lnSpc>
                          <a:spcPct val="112000"/>
                        </a:lnSpc>
                        <a:spcBef>
                          <a:spcPts val="0"/>
                        </a:spcBef>
                        <a:spcAft>
                          <a:spcPts val="0"/>
                        </a:spcAft>
                      </a:pPr>
                      <a:r>
                        <a:rPr lang="en-US" sz="1400" b="1">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Control Factor (% Savings)</a:t>
                      </a:r>
                      <a:endParaRPr lang="en-US" sz="1500">
                        <a:solidFill>
                          <a:srgbClr val="000000"/>
                        </a:solidFill>
                        <a:effectLst/>
                        <a:latin typeface="Cambria" panose="02040503050406030204" pitchFamily="18" charset="0"/>
                        <a:ea typeface="Verdana" panose="020B0604030504040204" pitchFamily="34" charset="0"/>
                        <a:cs typeface="Times New Roman" panose="02020603050405020304" pitchFamily="18" charset="0"/>
                      </a:endParaRPr>
                    </a:p>
                  </a:txBody>
                  <a:tcPr marL="88600" marR="88600" marT="44300" marB="443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6CA58"/>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8227776"/>
                  </a:ext>
                </a:extLst>
              </a:tr>
              <a:tr h="625033">
                <a:tc vMerge="1">
                  <a:txBody>
                    <a:bodyPr/>
                    <a:lstStyle/>
                    <a:p>
                      <a:endParaRPr lang="en-US"/>
                    </a:p>
                  </a:txBody>
                  <a:tcPr/>
                </a:tc>
                <a:tc vMerge="1">
                  <a:txBody>
                    <a:bodyPr/>
                    <a:lstStyle/>
                    <a:p>
                      <a:endParaRPr lang="en-US"/>
                    </a:p>
                  </a:txBody>
                  <a:tcPr/>
                </a:tc>
                <a:tc>
                  <a:txBody>
                    <a:bodyPr/>
                    <a:lstStyle/>
                    <a:p>
                      <a:pPr marL="0" marR="0" algn="ctr">
                        <a:lnSpc>
                          <a:spcPct val="112000"/>
                        </a:lnSpc>
                        <a:spcBef>
                          <a:spcPts val="0"/>
                        </a:spcBef>
                        <a:spcAft>
                          <a:spcPts val="0"/>
                        </a:spcAft>
                      </a:pPr>
                      <a:r>
                        <a:rPr lang="en-US" sz="1400" b="1">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Average</a:t>
                      </a:r>
                      <a:endParaRPr lang="en-US" sz="1500">
                        <a:solidFill>
                          <a:srgbClr val="000000"/>
                        </a:solidFill>
                        <a:effectLst/>
                        <a:latin typeface="Cambria" panose="02040503050406030204" pitchFamily="18" charset="0"/>
                        <a:ea typeface="Verdana" panose="020B0604030504040204" pitchFamily="34" charset="0"/>
                        <a:cs typeface="Times New Roman" panose="02020603050405020304" pitchFamily="18" charset="0"/>
                      </a:endParaRPr>
                    </a:p>
                  </a:txBody>
                  <a:tcPr marL="74657" marR="746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4AC"/>
                    </a:solidFill>
                  </a:tcPr>
                </a:tc>
                <a:tc>
                  <a:txBody>
                    <a:bodyPr/>
                    <a:lstStyle/>
                    <a:p>
                      <a:pPr marL="0" marR="0" algn="ctr">
                        <a:lnSpc>
                          <a:spcPct val="112000"/>
                        </a:lnSpc>
                        <a:spcBef>
                          <a:spcPts val="0"/>
                        </a:spcBef>
                        <a:spcAft>
                          <a:spcPts val="0"/>
                        </a:spcAft>
                      </a:pPr>
                      <a:r>
                        <a:rPr lang="en-US" sz="1400" b="1">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25th–75th Percentile</a:t>
                      </a:r>
                      <a:endParaRPr lang="en-US" sz="1500">
                        <a:solidFill>
                          <a:srgbClr val="000000"/>
                        </a:solidFill>
                        <a:effectLst/>
                        <a:latin typeface="Cambria" panose="02040503050406030204" pitchFamily="18" charset="0"/>
                        <a:ea typeface="Verdana" panose="020B0604030504040204" pitchFamily="34" charset="0"/>
                        <a:cs typeface="Times New Roman" panose="02020603050405020304" pitchFamily="18" charset="0"/>
                      </a:endParaRPr>
                    </a:p>
                  </a:txBody>
                  <a:tcPr marL="74657" marR="746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4AC"/>
                    </a:solidFill>
                  </a:tcPr>
                </a:tc>
                <a:tc>
                  <a:txBody>
                    <a:bodyPr/>
                    <a:lstStyle/>
                    <a:p>
                      <a:pPr marL="0" marR="0" algn="ctr">
                        <a:lnSpc>
                          <a:spcPct val="112000"/>
                        </a:lnSpc>
                        <a:spcBef>
                          <a:spcPts val="0"/>
                        </a:spcBef>
                        <a:spcAft>
                          <a:spcPts val="0"/>
                        </a:spcAft>
                      </a:pPr>
                      <a:r>
                        <a:rPr lang="en-US" sz="1400" b="1">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High-End Trim</a:t>
                      </a:r>
                      <a:endParaRPr lang="en-US" sz="1500">
                        <a:solidFill>
                          <a:srgbClr val="000000"/>
                        </a:solidFill>
                        <a:effectLst/>
                        <a:latin typeface="Cambria" panose="02040503050406030204" pitchFamily="18" charset="0"/>
                        <a:ea typeface="Verdana" panose="020B0604030504040204" pitchFamily="34" charset="0"/>
                        <a:cs typeface="Times New Roman" panose="02020603050405020304" pitchFamily="18" charset="0"/>
                      </a:endParaRPr>
                    </a:p>
                    <a:p>
                      <a:pPr marL="0" marR="0" algn="ctr">
                        <a:lnSpc>
                          <a:spcPct val="112000"/>
                        </a:lnSpc>
                        <a:spcBef>
                          <a:spcPts val="0"/>
                        </a:spcBef>
                        <a:spcAft>
                          <a:spcPts val="0"/>
                        </a:spcAft>
                      </a:pPr>
                      <a:r>
                        <a:rPr lang="en-US" sz="1400" b="1">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Contributions</a:t>
                      </a:r>
                      <a:endParaRPr lang="en-US" sz="1500">
                        <a:solidFill>
                          <a:srgbClr val="000000"/>
                        </a:solidFill>
                        <a:effectLst/>
                        <a:latin typeface="Cambria" panose="02040503050406030204" pitchFamily="18" charset="0"/>
                        <a:ea typeface="Verdana" panose="020B0604030504040204" pitchFamily="34" charset="0"/>
                        <a:cs typeface="Times New Roman" panose="02020603050405020304" pitchFamily="18" charset="0"/>
                      </a:endParaRPr>
                    </a:p>
                  </a:txBody>
                  <a:tcPr marL="74657" marR="746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4AC"/>
                    </a:solidFill>
                  </a:tcPr>
                </a:tc>
                <a:tc>
                  <a:txBody>
                    <a:bodyPr/>
                    <a:lstStyle/>
                    <a:p>
                      <a:pPr marL="0" marR="0" algn="ctr">
                        <a:lnSpc>
                          <a:spcPct val="112000"/>
                        </a:lnSpc>
                        <a:spcBef>
                          <a:spcPts val="0"/>
                        </a:spcBef>
                        <a:spcAft>
                          <a:spcPts val="0"/>
                        </a:spcAft>
                      </a:pPr>
                      <a:r>
                        <a:rPr lang="en-US" sz="1400" b="1">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Other Control Strategies*</a:t>
                      </a:r>
                      <a:endParaRPr lang="en-US" sz="1500">
                        <a:solidFill>
                          <a:srgbClr val="000000"/>
                        </a:solidFill>
                        <a:effectLst/>
                        <a:latin typeface="Cambria" panose="02040503050406030204" pitchFamily="18" charset="0"/>
                        <a:ea typeface="Verdana" panose="020B0604030504040204" pitchFamily="34" charset="0"/>
                        <a:cs typeface="Times New Roman" panose="02020603050405020304" pitchFamily="18" charset="0"/>
                      </a:endParaRPr>
                    </a:p>
                  </a:txBody>
                  <a:tcPr marL="74657" marR="746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4AC"/>
                    </a:solidFill>
                  </a:tcPr>
                </a:tc>
                <a:extLst>
                  <a:ext uri="{0D108BD9-81ED-4DB2-BD59-A6C34878D82A}">
                    <a16:rowId xmlns:a16="http://schemas.microsoft.com/office/drawing/2014/main" val="3332653589"/>
                  </a:ext>
                </a:extLst>
              </a:tr>
              <a:tr h="260431">
                <a:tc>
                  <a:txBody>
                    <a:bodyPr/>
                    <a:lstStyle/>
                    <a:p>
                      <a:pPr marL="0" marR="0" algn="ctr">
                        <a:lnSpc>
                          <a:spcPct val="112000"/>
                        </a:lnSpc>
                        <a:spcBef>
                          <a:spcPts val="0"/>
                        </a:spcBef>
                        <a:spcAft>
                          <a:spcPts val="0"/>
                        </a:spcAft>
                      </a:pPr>
                      <a:r>
                        <a:rPr lang="en-US" sz="14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NLCs w/ LLLC</a:t>
                      </a:r>
                      <a:endParaRPr lang="en-US" sz="1500">
                        <a:solidFill>
                          <a:srgbClr val="000000"/>
                        </a:solidFill>
                        <a:effectLst/>
                        <a:latin typeface="Cambria" panose="02040503050406030204" pitchFamily="18" charset="0"/>
                        <a:ea typeface="Verdana" panose="020B0604030504040204" pitchFamily="34" charset="0"/>
                        <a:cs typeface="Times New Roman" panose="02020603050405020304" pitchFamily="18" charset="0"/>
                      </a:endParaRPr>
                    </a:p>
                  </a:txBody>
                  <a:tcPr marL="74657" marR="746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2000"/>
                        </a:lnSpc>
                        <a:spcBef>
                          <a:spcPts val="0"/>
                        </a:spcBef>
                        <a:spcAft>
                          <a:spcPts val="0"/>
                        </a:spcAft>
                      </a:pPr>
                      <a:r>
                        <a:rPr lang="en-US" sz="14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98</a:t>
                      </a:r>
                      <a:endParaRPr lang="en-US" sz="1500">
                        <a:solidFill>
                          <a:srgbClr val="000000"/>
                        </a:solidFill>
                        <a:effectLst/>
                        <a:latin typeface="Cambria" panose="02040503050406030204" pitchFamily="18" charset="0"/>
                        <a:ea typeface="Verdana" panose="020B0604030504040204" pitchFamily="34" charset="0"/>
                        <a:cs typeface="Times New Roman" panose="02020603050405020304" pitchFamily="18" charset="0"/>
                      </a:endParaRPr>
                    </a:p>
                  </a:txBody>
                  <a:tcPr marL="74657" marR="746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2000"/>
                        </a:lnSpc>
                        <a:spcBef>
                          <a:spcPts val="0"/>
                        </a:spcBef>
                        <a:spcAft>
                          <a:spcPts val="0"/>
                        </a:spcAft>
                      </a:pPr>
                      <a:r>
                        <a:rPr lang="en-US" sz="14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0.63</a:t>
                      </a:r>
                      <a:endParaRPr lang="en-US" sz="1500">
                        <a:solidFill>
                          <a:srgbClr val="000000"/>
                        </a:solidFill>
                        <a:effectLst/>
                        <a:latin typeface="Cambria" panose="02040503050406030204" pitchFamily="18" charset="0"/>
                        <a:ea typeface="Verdana" panose="020B0604030504040204" pitchFamily="34" charset="0"/>
                        <a:cs typeface="Times New Roman" panose="02020603050405020304" pitchFamily="18" charset="0"/>
                      </a:endParaRPr>
                    </a:p>
                  </a:txBody>
                  <a:tcPr marL="74657" marR="746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2000"/>
                        </a:lnSpc>
                        <a:spcBef>
                          <a:spcPts val="0"/>
                        </a:spcBef>
                        <a:spcAft>
                          <a:spcPts val="0"/>
                        </a:spcAft>
                      </a:pPr>
                      <a:r>
                        <a:rPr lang="en-US" sz="14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0.50 - 0.79</a:t>
                      </a:r>
                      <a:endParaRPr lang="en-US" sz="1500">
                        <a:solidFill>
                          <a:srgbClr val="000000"/>
                        </a:solidFill>
                        <a:effectLst/>
                        <a:latin typeface="Cambria" panose="02040503050406030204" pitchFamily="18" charset="0"/>
                        <a:ea typeface="Verdana" panose="020B0604030504040204" pitchFamily="34" charset="0"/>
                        <a:cs typeface="Times New Roman" panose="02020603050405020304" pitchFamily="18" charset="0"/>
                      </a:endParaRPr>
                    </a:p>
                  </a:txBody>
                  <a:tcPr marL="74657" marR="746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2000"/>
                        </a:lnSpc>
                        <a:spcBef>
                          <a:spcPts val="0"/>
                        </a:spcBef>
                        <a:spcAft>
                          <a:spcPts val="0"/>
                        </a:spcAft>
                      </a:pPr>
                      <a:r>
                        <a:rPr lang="en-US" sz="14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0.37</a:t>
                      </a:r>
                      <a:endParaRPr lang="en-US" sz="1500">
                        <a:solidFill>
                          <a:srgbClr val="000000"/>
                        </a:solidFill>
                        <a:effectLst/>
                        <a:latin typeface="Cambria" panose="02040503050406030204" pitchFamily="18" charset="0"/>
                        <a:ea typeface="Verdana" panose="020B0604030504040204" pitchFamily="34" charset="0"/>
                        <a:cs typeface="Times New Roman" panose="02020603050405020304" pitchFamily="18" charset="0"/>
                      </a:endParaRPr>
                    </a:p>
                  </a:txBody>
                  <a:tcPr marL="74657" marR="746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2000"/>
                        </a:lnSpc>
                        <a:spcBef>
                          <a:spcPts val="0"/>
                        </a:spcBef>
                        <a:spcAft>
                          <a:spcPts val="0"/>
                        </a:spcAft>
                      </a:pPr>
                      <a:r>
                        <a:rPr lang="en-US" sz="14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0.41</a:t>
                      </a:r>
                      <a:endParaRPr lang="en-US" sz="1500">
                        <a:solidFill>
                          <a:srgbClr val="000000"/>
                        </a:solidFill>
                        <a:effectLst/>
                        <a:latin typeface="Cambria" panose="02040503050406030204" pitchFamily="18" charset="0"/>
                        <a:ea typeface="Verdana" panose="020B0604030504040204" pitchFamily="34" charset="0"/>
                        <a:cs typeface="Times New Roman" panose="02020603050405020304" pitchFamily="18" charset="0"/>
                      </a:endParaRPr>
                    </a:p>
                  </a:txBody>
                  <a:tcPr marL="74657" marR="746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49503641"/>
                  </a:ext>
                </a:extLst>
              </a:tr>
              <a:tr h="260431">
                <a:tc>
                  <a:txBody>
                    <a:bodyPr/>
                    <a:lstStyle/>
                    <a:p>
                      <a:pPr marL="0" marR="0" algn="ctr">
                        <a:lnSpc>
                          <a:spcPct val="112000"/>
                        </a:lnSpc>
                        <a:spcBef>
                          <a:spcPts val="0"/>
                        </a:spcBef>
                        <a:spcAft>
                          <a:spcPts val="0"/>
                        </a:spcAft>
                      </a:pPr>
                      <a:r>
                        <a:rPr lang="en-US" sz="14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NLCs w/o LLLC</a:t>
                      </a:r>
                      <a:endParaRPr lang="en-US" sz="1500">
                        <a:solidFill>
                          <a:srgbClr val="000000"/>
                        </a:solidFill>
                        <a:effectLst/>
                        <a:latin typeface="Cambria" panose="02040503050406030204" pitchFamily="18" charset="0"/>
                        <a:ea typeface="Verdana" panose="020B0604030504040204" pitchFamily="34" charset="0"/>
                        <a:cs typeface="Times New Roman" panose="02020603050405020304" pitchFamily="18" charset="0"/>
                      </a:endParaRPr>
                    </a:p>
                  </a:txBody>
                  <a:tcPr marL="74657" marR="746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2000"/>
                        </a:lnSpc>
                        <a:spcBef>
                          <a:spcPts val="0"/>
                        </a:spcBef>
                        <a:spcAft>
                          <a:spcPts val="0"/>
                        </a:spcAft>
                      </a:pPr>
                      <a:r>
                        <a:rPr lang="en-US" sz="14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96</a:t>
                      </a:r>
                      <a:endParaRPr lang="en-US" sz="1500">
                        <a:solidFill>
                          <a:srgbClr val="000000"/>
                        </a:solidFill>
                        <a:effectLst/>
                        <a:latin typeface="Cambria" panose="02040503050406030204" pitchFamily="18" charset="0"/>
                        <a:ea typeface="Verdana" panose="020B0604030504040204" pitchFamily="34" charset="0"/>
                        <a:cs typeface="Times New Roman" panose="02020603050405020304" pitchFamily="18" charset="0"/>
                      </a:endParaRPr>
                    </a:p>
                  </a:txBody>
                  <a:tcPr marL="74657" marR="746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2000"/>
                        </a:lnSpc>
                        <a:spcBef>
                          <a:spcPts val="0"/>
                        </a:spcBef>
                        <a:spcAft>
                          <a:spcPts val="0"/>
                        </a:spcAft>
                      </a:pPr>
                      <a:r>
                        <a:rPr lang="en-US" sz="14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0.35</a:t>
                      </a:r>
                      <a:endParaRPr lang="en-US" sz="1500">
                        <a:solidFill>
                          <a:srgbClr val="000000"/>
                        </a:solidFill>
                        <a:effectLst/>
                        <a:latin typeface="Cambria" panose="02040503050406030204" pitchFamily="18" charset="0"/>
                        <a:ea typeface="Verdana" panose="020B0604030504040204" pitchFamily="34" charset="0"/>
                        <a:cs typeface="Times New Roman" panose="02020603050405020304" pitchFamily="18" charset="0"/>
                      </a:endParaRPr>
                    </a:p>
                  </a:txBody>
                  <a:tcPr marL="74657" marR="746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2000"/>
                        </a:lnSpc>
                        <a:spcBef>
                          <a:spcPts val="0"/>
                        </a:spcBef>
                        <a:spcAft>
                          <a:spcPts val="0"/>
                        </a:spcAft>
                      </a:pPr>
                      <a:r>
                        <a:rPr lang="en-US" sz="14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0.17 - 0.48</a:t>
                      </a:r>
                      <a:endParaRPr lang="en-US" sz="1500">
                        <a:solidFill>
                          <a:srgbClr val="000000"/>
                        </a:solidFill>
                        <a:effectLst/>
                        <a:latin typeface="Cambria" panose="02040503050406030204" pitchFamily="18" charset="0"/>
                        <a:ea typeface="Verdana" panose="020B0604030504040204" pitchFamily="34" charset="0"/>
                        <a:cs typeface="Times New Roman" panose="02020603050405020304" pitchFamily="18" charset="0"/>
                      </a:endParaRPr>
                    </a:p>
                  </a:txBody>
                  <a:tcPr marL="74657" marR="746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2000"/>
                        </a:lnSpc>
                        <a:spcBef>
                          <a:spcPts val="0"/>
                        </a:spcBef>
                        <a:spcAft>
                          <a:spcPts val="0"/>
                        </a:spcAft>
                      </a:pPr>
                      <a:r>
                        <a:rPr lang="en-US" sz="14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0.17</a:t>
                      </a:r>
                      <a:endParaRPr lang="en-US" sz="1500">
                        <a:solidFill>
                          <a:srgbClr val="000000"/>
                        </a:solidFill>
                        <a:effectLst/>
                        <a:latin typeface="Cambria" panose="02040503050406030204" pitchFamily="18" charset="0"/>
                        <a:ea typeface="Verdana" panose="020B0604030504040204" pitchFamily="34" charset="0"/>
                        <a:cs typeface="Times New Roman" panose="02020603050405020304" pitchFamily="18" charset="0"/>
                      </a:endParaRPr>
                    </a:p>
                  </a:txBody>
                  <a:tcPr marL="74657" marR="746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2000"/>
                        </a:lnSpc>
                        <a:spcBef>
                          <a:spcPts val="0"/>
                        </a:spcBef>
                        <a:spcAft>
                          <a:spcPts val="0"/>
                        </a:spcAft>
                      </a:pPr>
                      <a:r>
                        <a:rPr lang="en-US" sz="14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0.22</a:t>
                      </a:r>
                      <a:endParaRPr lang="en-US" sz="1500">
                        <a:solidFill>
                          <a:srgbClr val="000000"/>
                        </a:solidFill>
                        <a:effectLst/>
                        <a:latin typeface="Cambria" panose="02040503050406030204" pitchFamily="18" charset="0"/>
                        <a:ea typeface="Verdana" panose="020B0604030504040204" pitchFamily="34" charset="0"/>
                        <a:cs typeface="Times New Roman" panose="02020603050405020304" pitchFamily="18" charset="0"/>
                      </a:endParaRPr>
                    </a:p>
                  </a:txBody>
                  <a:tcPr marL="74657" marR="746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6323274"/>
                  </a:ext>
                </a:extLst>
              </a:tr>
              <a:tr h="260431">
                <a:tc>
                  <a:txBody>
                    <a:bodyPr/>
                    <a:lstStyle/>
                    <a:p>
                      <a:pPr marL="0" marR="0" algn="ctr">
                        <a:lnSpc>
                          <a:spcPct val="112000"/>
                        </a:lnSpc>
                        <a:spcBef>
                          <a:spcPts val="0"/>
                        </a:spcBef>
                        <a:spcAft>
                          <a:spcPts val="0"/>
                        </a:spcAft>
                      </a:pPr>
                      <a:r>
                        <a:rPr lang="en-US" sz="14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All NLCs</a:t>
                      </a:r>
                      <a:endParaRPr lang="en-US" sz="1500">
                        <a:solidFill>
                          <a:srgbClr val="000000"/>
                        </a:solidFill>
                        <a:effectLst/>
                        <a:latin typeface="Cambria" panose="02040503050406030204" pitchFamily="18" charset="0"/>
                        <a:ea typeface="Verdana" panose="020B0604030504040204" pitchFamily="34" charset="0"/>
                        <a:cs typeface="Times New Roman" panose="02020603050405020304" pitchFamily="18" charset="0"/>
                      </a:endParaRPr>
                    </a:p>
                  </a:txBody>
                  <a:tcPr marL="74657" marR="746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2000"/>
                        </a:lnSpc>
                        <a:spcBef>
                          <a:spcPts val="0"/>
                        </a:spcBef>
                        <a:spcAft>
                          <a:spcPts val="0"/>
                        </a:spcAft>
                      </a:pPr>
                      <a:r>
                        <a:rPr lang="en-US" sz="14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194</a:t>
                      </a:r>
                      <a:endParaRPr lang="en-US" sz="1500">
                        <a:solidFill>
                          <a:srgbClr val="000000"/>
                        </a:solidFill>
                        <a:effectLst/>
                        <a:latin typeface="Cambria" panose="02040503050406030204" pitchFamily="18" charset="0"/>
                        <a:ea typeface="Verdana" panose="020B0604030504040204" pitchFamily="34" charset="0"/>
                        <a:cs typeface="Times New Roman" panose="02020603050405020304" pitchFamily="18" charset="0"/>
                      </a:endParaRPr>
                    </a:p>
                  </a:txBody>
                  <a:tcPr marL="74657" marR="746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2000"/>
                        </a:lnSpc>
                        <a:spcBef>
                          <a:spcPts val="0"/>
                        </a:spcBef>
                        <a:spcAft>
                          <a:spcPts val="0"/>
                        </a:spcAft>
                      </a:pPr>
                      <a:r>
                        <a:rPr lang="en-US" sz="14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0.49</a:t>
                      </a:r>
                      <a:endParaRPr lang="en-US" sz="1500">
                        <a:solidFill>
                          <a:srgbClr val="000000"/>
                        </a:solidFill>
                        <a:effectLst/>
                        <a:latin typeface="Cambria" panose="02040503050406030204" pitchFamily="18" charset="0"/>
                        <a:ea typeface="Verdana" panose="020B0604030504040204" pitchFamily="34" charset="0"/>
                        <a:cs typeface="Times New Roman" panose="02020603050405020304" pitchFamily="18" charset="0"/>
                      </a:endParaRPr>
                    </a:p>
                  </a:txBody>
                  <a:tcPr marL="74657" marR="746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2000"/>
                        </a:lnSpc>
                        <a:spcBef>
                          <a:spcPts val="0"/>
                        </a:spcBef>
                        <a:spcAft>
                          <a:spcPts val="0"/>
                        </a:spcAft>
                      </a:pPr>
                      <a:r>
                        <a:rPr lang="en-US" sz="14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0.35 - 0.69</a:t>
                      </a:r>
                      <a:endParaRPr lang="en-US" sz="1500">
                        <a:solidFill>
                          <a:srgbClr val="000000"/>
                        </a:solidFill>
                        <a:effectLst/>
                        <a:latin typeface="Cambria" panose="02040503050406030204" pitchFamily="18" charset="0"/>
                        <a:ea typeface="Verdana" panose="020B0604030504040204" pitchFamily="34" charset="0"/>
                        <a:cs typeface="Times New Roman" panose="02020603050405020304" pitchFamily="18" charset="0"/>
                      </a:endParaRPr>
                    </a:p>
                  </a:txBody>
                  <a:tcPr marL="74657" marR="746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2000"/>
                        </a:lnSpc>
                        <a:spcBef>
                          <a:spcPts val="0"/>
                        </a:spcBef>
                        <a:spcAft>
                          <a:spcPts val="0"/>
                        </a:spcAft>
                      </a:pPr>
                      <a:r>
                        <a:rPr lang="en-US" sz="14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0.27</a:t>
                      </a:r>
                      <a:endParaRPr lang="en-US" sz="1500">
                        <a:solidFill>
                          <a:srgbClr val="000000"/>
                        </a:solidFill>
                        <a:effectLst/>
                        <a:latin typeface="Cambria" panose="02040503050406030204" pitchFamily="18" charset="0"/>
                        <a:ea typeface="Verdana" panose="020B0604030504040204" pitchFamily="34" charset="0"/>
                        <a:cs typeface="Times New Roman" panose="02020603050405020304" pitchFamily="18" charset="0"/>
                      </a:endParaRPr>
                    </a:p>
                  </a:txBody>
                  <a:tcPr marL="74657" marR="746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2000"/>
                        </a:lnSpc>
                        <a:spcBef>
                          <a:spcPts val="0"/>
                        </a:spcBef>
                        <a:spcAft>
                          <a:spcPts val="0"/>
                        </a:spcAft>
                      </a:pPr>
                      <a:r>
                        <a:rPr lang="en-US" sz="14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0.32</a:t>
                      </a:r>
                      <a:endParaRPr lang="en-US" sz="1500">
                        <a:solidFill>
                          <a:srgbClr val="000000"/>
                        </a:solidFill>
                        <a:effectLst/>
                        <a:latin typeface="Cambria" panose="02040503050406030204" pitchFamily="18" charset="0"/>
                        <a:ea typeface="Verdana" panose="020B0604030504040204" pitchFamily="34" charset="0"/>
                        <a:cs typeface="Times New Roman" panose="02020603050405020304" pitchFamily="18" charset="0"/>
                      </a:endParaRPr>
                    </a:p>
                  </a:txBody>
                  <a:tcPr marL="74657" marR="746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46614358"/>
                  </a:ext>
                </a:extLst>
              </a:tr>
              <a:tr h="1768922">
                <a:tc gridSpan="6">
                  <a:txBody>
                    <a:bodyPr/>
                    <a:lstStyle/>
                    <a:p>
                      <a:pPr marL="0" marR="0" algn="just">
                        <a:lnSpc>
                          <a:spcPct val="135000"/>
                        </a:lnSpc>
                        <a:spcBef>
                          <a:spcPts val="0"/>
                        </a:spcBef>
                        <a:spcAft>
                          <a:spcPts val="0"/>
                        </a:spcAft>
                      </a:pPr>
                      <a:r>
                        <a:rPr lang="en-US" sz="1200" i="1">
                          <a:solidFill>
                            <a:srgbClr val="515151"/>
                          </a:solidFill>
                          <a:effectLst/>
                          <a:latin typeface="Cambria" panose="02040503050406030204" pitchFamily="18" charset="0"/>
                          <a:ea typeface="DengXian" panose="02010600030101010101" pitchFamily="2" charset="-122"/>
                          <a:cs typeface="Mangal" panose="02040503050203030202" pitchFamily="18" charset="0"/>
                        </a:rPr>
                        <a:t>Note: The numbers provided in this table is meant to provide a high-level overview of average savings trends. Additional study is needed to control for potentially confounding variables, and thus at this time does not imply that LLLC is universally superior and applicable to all building types. </a:t>
                      </a:r>
                      <a:endParaRPr lang="en-US" sz="15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p>
                      <a:pPr marL="0" marR="0" algn="just">
                        <a:lnSpc>
                          <a:spcPct val="135000"/>
                        </a:lnSpc>
                        <a:spcBef>
                          <a:spcPts val="0"/>
                        </a:spcBef>
                        <a:spcAft>
                          <a:spcPts val="0"/>
                        </a:spcAft>
                      </a:pPr>
                      <a:r>
                        <a:rPr lang="en-US" sz="1200" i="1">
                          <a:solidFill>
                            <a:srgbClr val="515151"/>
                          </a:solidFill>
                          <a:effectLst/>
                          <a:latin typeface="Cambria" panose="02040503050406030204" pitchFamily="18" charset="0"/>
                          <a:ea typeface="DengXian" panose="02010600030101010101" pitchFamily="2" charset="-122"/>
                          <a:cs typeface="Mangal" panose="02040503050203030202" pitchFamily="18" charset="0"/>
                        </a:rPr>
                        <a:t> </a:t>
                      </a:r>
                      <a:endParaRPr lang="en-US" sz="15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p>
                      <a:pPr marL="1270" marR="0" algn="just">
                        <a:lnSpc>
                          <a:spcPct val="112000"/>
                        </a:lnSpc>
                        <a:spcBef>
                          <a:spcPts val="240"/>
                        </a:spcBef>
                        <a:spcAft>
                          <a:spcPts val="240"/>
                        </a:spcAft>
                      </a:pPr>
                      <a:r>
                        <a:rPr lang="en-US" sz="1200">
                          <a:solidFill>
                            <a:srgbClr val="000000"/>
                          </a:solidFill>
                          <a:effectLst/>
                          <a:latin typeface="Cambria" panose="02040503050406030204" pitchFamily="18" charset="0"/>
                          <a:ea typeface="Verdana" panose="020B0604030504040204" pitchFamily="34" charset="0"/>
                          <a:cs typeface="Times New Roman" panose="02020603050405020304" pitchFamily="18" charset="0"/>
                        </a:rPr>
                        <a:t>*In this report, the control factors for control strategies other than high-end trim, unless otherwise noted, are in comparison to an inferred baseline with savings from high-end trim removed. Therefore, the control factors for high-end trim and other control strategies will not add up to the overall control factor. See Page 33 for a more detailed discussion.</a:t>
                      </a:r>
                      <a:r>
                        <a:rPr lang="en-US" sz="1500">
                          <a:solidFill>
                            <a:srgbClr val="000000"/>
                          </a:solidFill>
                          <a:effectLst/>
                          <a:highlight>
                            <a:srgbClr val="00FF00"/>
                          </a:highlight>
                          <a:latin typeface="Cambria" panose="02040503050406030204" pitchFamily="18" charset="0"/>
                          <a:ea typeface="Verdana" panose="020B0604030504040204" pitchFamily="34" charset="0"/>
                          <a:cs typeface="Times New Roman" panose="02020603050405020304" pitchFamily="18" charset="0"/>
                        </a:rPr>
                        <a:t> </a:t>
                      </a:r>
                      <a:endParaRPr lang="en-US" sz="1500">
                        <a:solidFill>
                          <a:srgbClr val="000000"/>
                        </a:solidFill>
                        <a:effectLst/>
                        <a:latin typeface="Cambria" panose="02040503050406030204" pitchFamily="18" charset="0"/>
                        <a:ea typeface="Verdana" panose="020B0604030504040204" pitchFamily="34" charset="0"/>
                        <a:cs typeface="Times New Roman" panose="02020603050405020304" pitchFamily="18" charset="0"/>
                      </a:endParaRPr>
                    </a:p>
                  </a:txBody>
                  <a:tcPr marL="88600" marR="88600" marT="44300" marB="443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96639178"/>
                  </a:ext>
                </a:extLst>
              </a:tr>
            </a:tbl>
          </a:graphicData>
        </a:graphic>
      </p:graphicFrame>
      <p:sp>
        <p:nvSpPr>
          <p:cNvPr id="3" name="Rectangle 2">
            <a:extLst>
              <a:ext uri="{FF2B5EF4-FFF2-40B4-BE49-F238E27FC236}">
                <a16:creationId xmlns:a16="http://schemas.microsoft.com/office/drawing/2014/main" id="{768A48EE-1392-62D9-A857-564CB7111A08}"/>
              </a:ext>
            </a:extLst>
          </p:cNvPr>
          <p:cNvSpPr/>
          <p:nvPr/>
        </p:nvSpPr>
        <p:spPr>
          <a:xfrm>
            <a:off x="841032" y="3339101"/>
            <a:ext cx="8393987" cy="369869"/>
          </a:xfrm>
          <a:prstGeom prst="rect">
            <a:avLst/>
          </a:prstGeom>
          <a:noFill/>
          <a:ln w="38100">
            <a:solidFill>
              <a:srgbClr val="F28C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0B8E61B-7FF2-7552-6126-5636DBD6BE7E}"/>
              </a:ext>
            </a:extLst>
          </p:cNvPr>
          <p:cNvGrpSpPr/>
          <p:nvPr/>
        </p:nvGrpSpPr>
        <p:grpSpPr>
          <a:xfrm>
            <a:off x="8499399" y="1345912"/>
            <a:ext cx="3443272" cy="1774661"/>
            <a:chOff x="8330912" y="740141"/>
            <a:chExt cx="3443272" cy="1774661"/>
          </a:xfrm>
        </p:grpSpPr>
        <p:sp>
          <p:nvSpPr>
            <p:cNvPr id="7" name="Thought Bubble: Cloud 6">
              <a:extLst>
                <a:ext uri="{FF2B5EF4-FFF2-40B4-BE49-F238E27FC236}">
                  <a16:creationId xmlns:a16="http://schemas.microsoft.com/office/drawing/2014/main" id="{03FC9F60-B9AC-C05A-B3AD-8813D46D7AC2}"/>
                </a:ext>
              </a:extLst>
            </p:cNvPr>
            <p:cNvSpPr/>
            <p:nvPr/>
          </p:nvSpPr>
          <p:spPr>
            <a:xfrm>
              <a:off x="8330912" y="740141"/>
              <a:ext cx="3443272" cy="1774661"/>
            </a:xfrm>
            <a:prstGeom prst="cloudCallout">
              <a:avLst>
                <a:gd name="adj1" fmla="val -35026"/>
                <a:gd name="adj2" fmla="val 68112"/>
              </a:avLst>
            </a:prstGeom>
            <a:gradFill flip="none" rotWithShape="1">
              <a:gsLst>
                <a:gs pos="0">
                  <a:srgbClr val="F28C27">
                    <a:tint val="66000"/>
                    <a:satMod val="160000"/>
                  </a:srgbClr>
                </a:gs>
                <a:gs pos="50000">
                  <a:srgbClr val="F28C27">
                    <a:tint val="44500"/>
                    <a:satMod val="160000"/>
                  </a:srgbClr>
                </a:gs>
                <a:gs pos="100000">
                  <a:srgbClr val="F28C27">
                    <a:tint val="23500"/>
                    <a:satMod val="160000"/>
                  </a:srgbClr>
                </a:gs>
              </a:gsLst>
              <a:lin ang="18900000" scaled="1"/>
              <a:tileRect/>
            </a:gradFill>
            <a:ln w="38100">
              <a:solidFill>
                <a:srgbClr val="F28C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6"/>
                </a:solidFill>
              </a:endParaRPr>
            </a:p>
          </p:txBody>
        </p:sp>
        <p:sp>
          <p:nvSpPr>
            <p:cNvPr id="8" name="TextBox 7">
              <a:extLst>
                <a:ext uri="{FF2B5EF4-FFF2-40B4-BE49-F238E27FC236}">
                  <a16:creationId xmlns:a16="http://schemas.microsoft.com/office/drawing/2014/main" id="{39F67F5B-F4D0-CF93-C60A-9CB962C8CF71}"/>
                </a:ext>
              </a:extLst>
            </p:cNvPr>
            <p:cNvSpPr txBox="1"/>
            <p:nvPr/>
          </p:nvSpPr>
          <p:spPr>
            <a:xfrm>
              <a:off x="8756658" y="1269262"/>
              <a:ext cx="2591779" cy="461665"/>
            </a:xfrm>
            <a:prstGeom prst="rect">
              <a:avLst/>
            </a:prstGeom>
            <a:noFill/>
          </p:spPr>
          <p:txBody>
            <a:bodyPr wrap="square" rtlCol="0">
              <a:spAutoFit/>
            </a:bodyPr>
            <a:lstStyle/>
            <a:p>
              <a:r>
                <a:rPr lang="en-US" sz="2400"/>
                <a:t>0.37+0.41</a:t>
              </a:r>
              <a:r>
                <a:rPr lang="en-US" sz="2400">
                  <a:ea typeface="Verdana" panose="020B0604030504040204" pitchFamily="34" charset="0"/>
                </a:rPr>
                <a:t>≠0.63!!</a:t>
              </a:r>
              <a:endParaRPr lang="en-US" sz="2400"/>
            </a:p>
          </p:txBody>
        </p:sp>
      </p:grpSp>
      <p:sp>
        <p:nvSpPr>
          <p:cNvPr id="15" name="Content Placeholder 2">
            <a:extLst>
              <a:ext uri="{FF2B5EF4-FFF2-40B4-BE49-F238E27FC236}">
                <a16:creationId xmlns:a16="http://schemas.microsoft.com/office/drawing/2014/main" id="{144280DB-CFD4-380F-CEF7-F0DA4F634325}"/>
              </a:ext>
            </a:extLst>
          </p:cNvPr>
          <p:cNvSpPr txBox="1">
            <a:spLocks/>
          </p:cNvSpPr>
          <p:nvPr/>
        </p:nvSpPr>
        <p:spPr>
          <a:xfrm>
            <a:off x="841032" y="367208"/>
            <a:ext cx="9669431" cy="150091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Font typeface="Verdana" panose="020B060403050404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The report provided CSFs broken down into savings contributed by “high-end trim” and “other control strategies”</a:t>
            </a:r>
          </a:p>
          <a:p>
            <a:pPr lvl="1"/>
            <a:r>
              <a:rPr lang="en-US"/>
              <a:t>“Other control strategies” CSFs represent combined savings from occupancy sensing and daylight harvesting</a:t>
            </a:r>
          </a:p>
        </p:txBody>
      </p:sp>
    </p:spTree>
    <p:extLst>
      <p:ext uri="{BB962C8B-B14F-4D97-AF65-F5344CB8AC3E}">
        <p14:creationId xmlns:p14="http://schemas.microsoft.com/office/powerpoint/2010/main" val="268185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410E17-1F2C-1B49-EE24-B0AEAF4574F7}"/>
              </a:ext>
            </a:extLst>
          </p:cNvPr>
          <p:cNvSpPr>
            <a:spLocks noGrp="1"/>
          </p:cNvSpPr>
          <p:nvPr>
            <p:ph idx="1"/>
          </p:nvPr>
        </p:nvSpPr>
        <p:spPr/>
        <p:txBody>
          <a:bodyPr/>
          <a:lstStyle/>
          <a:p>
            <a:r>
              <a:rPr lang="en-US" dirty="0"/>
              <a:t>The broken-down CSFs are derived to represent the two types of savings independent of each other</a:t>
            </a:r>
          </a:p>
          <a:p>
            <a:pPr lvl="1"/>
            <a:r>
              <a:rPr lang="en-US" dirty="0"/>
              <a:t>They can be applied separately by programs if so desired</a:t>
            </a:r>
          </a:p>
          <a:p>
            <a:pPr lvl="1"/>
            <a:r>
              <a:rPr lang="en-US" dirty="0"/>
              <a:t>E.g., high-end trim CSFs may be applied to luminaires that have embedded control nodes but no sensors</a:t>
            </a:r>
          </a:p>
          <a:p>
            <a:pPr lvl="1"/>
            <a:r>
              <a:rPr lang="en-US" dirty="0"/>
              <a:t>E.g., “other control strategies” CSFs may be applied to luminaires with integral occ and photosensors but with no/limited networking capability (also known as dual sensor, multifunction sensor, combo sensor, etc.)</a:t>
            </a:r>
          </a:p>
        </p:txBody>
      </p:sp>
      <p:sp>
        <p:nvSpPr>
          <p:cNvPr id="4" name="Slide Number Placeholder 3">
            <a:extLst>
              <a:ext uri="{FF2B5EF4-FFF2-40B4-BE49-F238E27FC236}">
                <a16:creationId xmlns:a16="http://schemas.microsoft.com/office/drawing/2014/main" id="{D58A59D8-3BF8-59D5-AD75-05C90334AC84}"/>
              </a:ext>
            </a:extLst>
          </p:cNvPr>
          <p:cNvSpPr>
            <a:spLocks noGrp="1"/>
          </p:cNvSpPr>
          <p:nvPr>
            <p:ph type="sldNum" sz="quarter" idx="12"/>
          </p:nvPr>
        </p:nvSpPr>
        <p:spPr/>
        <p:txBody>
          <a:bodyPr/>
          <a:lstStyle/>
          <a:p>
            <a:fld id="{9F6BE9D6-2AEA-4830-9DC0-68870D768C48}" type="slidenum">
              <a:rPr lang="en-US" smtClean="0"/>
              <a:pPr/>
              <a:t>23</a:t>
            </a:fld>
            <a:endParaRPr lang="en-US"/>
          </a:p>
        </p:txBody>
      </p:sp>
    </p:spTree>
    <p:extLst>
      <p:ext uri="{BB962C8B-B14F-4D97-AF65-F5344CB8AC3E}">
        <p14:creationId xmlns:p14="http://schemas.microsoft.com/office/powerpoint/2010/main" val="1704902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FFD56F-CD2F-4A26-87D6-7F4EB8E6FC9C}"/>
              </a:ext>
            </a:extLst>
          </p:cNvPr>
          <p:cNvSpPr>
            <a:spLocks noGrp="1"/>
          </p:cNvSpPr>
          <p:nvPr>
            <p:ph type="sldNum" sz="quarter" idx="12"/>
          </p:nvPr>
        </p:nvSpPr>
        <p:spPr/>
        <p:txBody>
          <a:bodyPr/>
          <a:lstStyle/>
          <a:p>
            <a:fld id="{9F6BE9D6-2AEA-4830-9DC0-68870D768C48}" type="slidenum">
              <a:rPr lang="en-US" smtClean="0"/>
              <a:pPr/>
              <a:t>24</a:t>
            </a:fld>
            <a:endParaRPr lang="en-US"/>
          </a:p>
        </p:txBody>
      </p:sp>
      <p:pic>
        <p:nvPicPr>
          <p:cNvPr id="7" name="Picture 6">
            <a:extLst>
              <a:ext uri="{FF2B5EF4-FFF2-40B4-BE49-F238E27FC236}">
                <a16:creationId xmlns:a16="http://schemas.microsoft.com/office/drawing/2014/main" id="{38389910-A692-42A3-9972-2CF459CCDF16}"/>
              </a:ext>
            </a:extLst>
          </p:cNvPr>
          <p:cNvPicPr/>
          <p:nvPr/>
        </p:nvPicPr>
        <p:blipFill>
          <a:blip r:embed="rId3">
            <a:extLst>
              <a:ext uri="{28A0092B-C50C-407E-A947-70E740481C1C}">
                <a14:useLocalDpi xmlns:a14="http://schemas.microsoft.com/office/drawing/2010/main" val="0"/>
              </a:ext>
            </a:extLst>
          </a:blip>
          <a:stretch>
            <a:fillRect/>
          </a:stretch>
        </p:blipFill>
        <p:spPr>
          <a:xfrm>
            <a:off x="758099" y="1803831"/>
            <a:ext cx="10882359" cy="4378325"/>
          </a:xfrm>
          <a:prstGeom prst="rect">
            <a:avLst/>
          </a:prstGeom>
          <a:ln w="3175">
            <a:solidFill>
              <a:schemeClr val="tx1">
                <a:lumMod val="50000"/>
                <a:lumOff val="50000"/>
              </a:schemeClr>
            </a:solidFill>
          </a:ln>
        </p:spPr>
      </p:pic>
      <p:grpSp>
        <p:nvGrpSpPr>
          <p:cNvPr id="10" name="Group 9">
            <a:extLst>
              <a:ext uri="{FF2B5EF4-FFF2-40B4-BE49-F238E27FC236}">
                <a16:creationId xmlns:a16="http://schemas.microsoft.com/office/drawing/2014/main" id="{4F99F2C5-D15C-4C2C-AC4D-5D4A02F572B8}"/>
              </a:ext>
            </a:extLst>
          </p:cNvPr>
          <p:cNvGrpSpPr/>
          <p:nvPr/>
        </p:nvGrpSpPr>
        <p:grpSpPr>
          <a:xfrm>
            <a:off x="2447108" y="3468270"/>
            <a:ext cx="8933740" cy="1693818"/>
            <a:chOff x="2447108" y="3468270"/>
            <a:chExt cx="8933740" cy="1693818"/>
          </a:xfrm>
        </p:grpSpPr>
        <p:pic>
          <p:nvPicPr>
            <p:cNvPr id="8" name="Picture 7">
              <a:extLst>
                <a:ext uri="{FF2B5EF4-FFF2-40B4-BE49-F238E27FC236}">
                  <a16:creationId xmlns:a16="http://schemas.microsoft.com/office/drawing/2014/main" id="{91F28872-D064-4CCE-852A-B866ECD2AF44}"/>
                </a:ext>
              </a:extLst>
            </p:cNvPr>
            <p:cNvPicPr>
              <a:picLocks noChangeAspect="1"/>
            </p:cNvPicPr>
            <p:nvPr/>
          </p:nvPicPr>
          <p:blipFill>
            <a:blip r:embed="rId4"/>
            <a:stretch>
              <a:fillRect/>
            </a:stretch>
          </p:blipFill>
          <p:spPr>
            <a:xfrm>
              <a:off x="2447108" y="3468270"/>
              <a:ext cx="3454417" cy="1693818"/>
            </a:xfrm>
            <a:prstGeom prst="rect">
              <a:avLst/>
            </a:prstGeom>
          </p:spPr>
        </p:pic>
        <p:pic>
          <p:nvPicPr>
            <p:cNvPr id="9" name="Picture 8">
              <a:extLst>
                <a:ext uri="{FF2B5EF4-FFF2-40B4-BE49-F238E27FC236}">
                  <a16:creationId xmlns:a16="http://schemas.microsoft.com/office/drawing/2014/main" id="{E56DEB74-9B1E-4623-8C01-AC9F1AE69372}"/>
                </a:ext>
              </a:extLst>
            </p:cNvPr>
            <p:cNvPicPr>
              <a:picLocks noChangeAspect="1"/>
            </p:cNvPicPr>
            <p:nvPr/>
          </p:nvPicPr>
          <p:blipFill>
            <a:blip r:embed="rId4"/>
            <a:stretch>
              <a:fillRect/>
            </a:stretch>
          </p:blipFill>
          <p:spPr>
            <a:xfrm>
              <a:off x="7926431" y="3468270"/>
              <a:ext cx="3454417" cy="1693818"/>
            </a:xfrm>
            <a:prstGeom prst="rect">
              <a:avLst/>
            </a:prstGeom>
          </p:spPr>
        </p:pic>
      </p:grpSp>
      <p:sp>
        <p:nvSpPr>
          <p:cNvPr id="6" name="Content Placeholder 2">
            <a:extLst>
              <a:ext uri="{FF2B5EF4-FFF2-40B4-BE49-F238E27FC236}">
                <a16:creationId xmlns:a16="http://schemas.microsoft.com/office/drawing/2014/main" id="{A4E78CD3-CF70-E679-0193-8EC6F0140B17}"/>
              </a:ext>
            </a:extLst>
          </p:cNvPr>
          <p:cNvSpPr>
            <a:spLocks noGrp="1"/>
          </p:cNvSpPr>
          <p:nvPr>
            <p:ph idx="1"/>
          </p:nvPr>
        </p:nvSpPr>
        <p:spPr>
          <a:xfrm>
            <a:off x="758098" y="582452"/>
            <a:ext cx="10882359" cy="1068440"/>
          </a:xfrm>
        </p:spPr>
        <p:txBody>
          <a:bodyPr>
            <a:normAutofit fontScale="85000" lnSpcReduction="10000"/>
          </a:bodyPr>
          <a:lstStyle/>
          <a:p>
            <a:r>
              <a:rPr lang="en-US"/>
              <a:t>“Other control strategies” in the two cases save the same amount of energy, but CSFs would be different percentage-wise depending on how much the lights are trimmed</a:t>
            </a:r>
          </a:p>
          <a:p>
            <a:pPr lvl="1"/>
            <a:r>
              <a:rPr lang="en-US"/>
              <a:t>The original “other control strategies” CSFs presentation removed the high-end trim dependencies </a:t>
            </a:r>
          </a:p>
        </p:txBody>
      </p:sp>
      <p:grpSp>
        <p:nvGrpSpPr>
          <p:cNvPr id="2" name="Group 1">
            <a:extLst>
              <a:ext uri="{FF2B5EF4-FFF2-40B4-BE49-F238E27FC236}">
                <a16:creationId xmlns:a16="http://schemas.microsoft.com/office/drawing/2014/main" id="{B07B53E7-8978-C75E-602C-D056BA65FF1B}"/>
              </a:ext>
            </a:extLst>
          </p:cNvPr>
          <p:cNvGrpSpPr/>
          <p:nvPr/>
        </p:nvGrpSpPr>
        <p:grpSpPr>
          <a:xfrm>
            <a:off x="758099" y="1803831"/>
            <a:ext cx="10882359" cy="4382158"/>
            <a:chOff x="758099" y="1803831"/>
            <a:chExt cx="10882359" cy="4382158"/>
          </a:xfrm>
        </p:grpSpPr>
        <p:pic>
          <p:nvPicPr>
            <p:cNvPr id="3" name="Picture 2">
              <a:extLst>
                <a:ext uri="{FF2B5EF4-FFF2-40B4-BE49-F238E27FC236}">
                  <a16:creationId xmlns:a16="http://schemas.microsoft.com/office/drawing/2014/main" id="{F4689692-A871-42F0-2010-89DE55158E73}"/>
                </a:ext>
              </a:extLst>
            </p:cNvPr>
            <p:cNvPicPr>
              <a:picLocks noChangeAspect="1"/>
            </p:cNvPicPr>
            <p:nvPr/>
          </p:nvPicPr>
          <p:blipFill>
            <a:blip r:embed="rId5"/>
            <a:stretch>
              <a:fillRect/>
            </a:stretch>
          </p:blipFill>
          <p:spPr>
            <a:xfrm>
              <a:off x="758099" y="1803831"/>
              <a:ext cx="10882359" cy="4382158"/>
            </a:xfrm>
            <a:prstGeom prst="rect">
              <a:avLst/>
            </a:prstGeom>
          </p:spPr>
        </p:pic>
        <p:grpSp>
          <p:nvGrpSpPr>
            <p:cNvPr id="5" name="Group 4">
              <a:extLst>
                <a:ext uri="{FF2B5EF4-FFF2-40B4-BE49-F238E27FC236}">
                  <a16:creationId xmlns:a16="http://schemas.microsoft.com/office/drawing/2014/main" id="{6DFC76E3-B0D8-3F4A-45EA-2505E27D176C}"/>
                </a:ext>
              </a:extLst>
            </p:cNvPr>
            <p:cNvGrpSpPr/>
            <p:nvPr/>
          </p:nvGrpSpPr>
          <p:grpSpPr>
            <a:xfrm>
              <a:off x="2447108" y="2123768"/>
              <a:ext cx="8933740" cy="3038321"/>
              <a:chOff x="2447108" y="2123768"/>
              <a:chExt cx="8933740" cy="3038321"/>
            </a:xfrm>
          </p:grpSpPr>
          <p:pic>
            <p:nvPicPr>
              <p:cNvPr id="11" name="Picture 10">
                <a:extLst>
                  <a:ext uri="{FF2B5EF4-FFF2-40B4-BE49-F238E27FC236}">
                    <a16:creationId xmlns:a16="http://schemas.microsoft.com/office/drawing/2014/main" id="{5B3CA46D-D43B-BD07-2646-7320F27B3974}"/>
                  </a:ext>
                </a:extLst>
              </p:cNvPr>
              <p:cNvPicPr>
                <a:picLocks noChangeAspect="1"/>
              </p:cNvPicPr>
              <p:nvPr/>
            </p:nvPicPr>
            <p:blipFill>
              <a:blip r:embed="rId4"/>
              <a:stretch>
                <a:fillRect/>
              </a:stretch>
            </p:blipFill>
            <p:spPr>
              <a:xfrm>
                <a:off x="2447108" y="2123768"/>
                <a:ext cx="3454417" cy="3038320"/>
              </a:xfrm>
              <a:prstGeom prst="rect">
                <a:avLst/>
              </a:prstGeom>
            </p:spPr>
          </p:pic>
          <p:pic>
            <p:nvPicPr>
              <p:cNvPr id="12" name="Picture 11">
                <a:extLst>
                  <a:ext uri="{FF2B5EF4-FFF2-40B4-BE49-F238E27FC236}">
                    <a16:creationId xmlns:a16="http://schemas.microsoft.com/office/drawing/2014/main" id="{B1C73E42-59D9-24F1-EB3E-F1B5FA2E9696}"/>
                  </a:ext>
                </a:extLst>
              </p:cNvPr>
              <p:cNvPicPr>
                <a:picLocks noChangeAspect="1"/>
              </p:cNvPicPr>
              <p:nvPr/>
            </p:nvPicPr>
            <p:blipFill>
              <a:blip r:embed="rId4"/>
              <a:stretch>
                <a:fillRect/>
              </a:stretch>
            </p:blipFill>
            <p:spPr>
              <a:xfrm>
                <a:off x="7926431" y="2910348"/>
                <a:ext cx="3454417" cy="2251741"/>
              </a:xfrm>
              <a:prstGeom prst="rect">
                <a:avLst/>
              </a:prstGeom>
            </p:spPr>
          </p:pic>
        </p:grpSp>
      </p:grpSp>
    </p:spTree>
    <p:extLst>
      <p:ext uri="{BB962C8B-B14F-4D97-AF65-F5344CB8AC3E}">
        <p14:creationId xmlns:p14="http://schemas.microsoft.com/office/powerpoint/2010/main" val="100940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857C628C-040F-AA07-4D29-1ABB2EA31E31}"/>
              </a:ext>
            </a:extLst>
          </p:cNvPr>
          <p:cNvGraphicFramePr>
            <a:graphicFrameLocks noGrp="1"/>
          </p:cNvGraphicFramePr>
          <p:nvPr>
            <p:ph idx="1"/>
            <p:extLst>
              <p:ext uri="{D42A27DB-BD31-4B8C-83A1-F6EECF244321}">
                <p14:modId xmlns:p14="http://schemas.microsoft.com/office/powerpoint/2010/main" val="477379315"/>
              </p:ext>
            </p:extLst>
          </p:nvPr>
        </p:nvGraphicFramePr>
        <p:xfrm>
          <a:off x="1565971" y="2417973"/>
          <a:ext cx="8869503" cy="3610995"/>
        </p:xfrm>
        <a:graphic>
          <a:graphicData uri="http://schemas.openxmlformats.org/drawingml/2006/table">
            <a:tbl>
              <a:tblPr firstRow="1" firstCol="1" lastRow="1" lastCol="1" bandRow="1" bandCol="1"/>
              <a:tblGrid>
                <a:gridCol w="1450254">
                  <a:extLst>
                    <a:ext uri="{9D8B030D-6E8A-4147-A177-3AD203B41FA5}">
                      <a16:colId xmlns:a16="http://schemas.microsoft.com/office/drawing/2014/main" val="2431404083"/>
                    </a:ext>
                  </a:extLst>
                </a:gridCol>
                <a:gridCol w="992281">
                  <a:extLst>
                    <a:ext uri="{9D8B030D-6E8A-4147-A177-3AD203B41FA5}">
                      <a16:colId xmlns:a16="http://schemas.microsoft.com/office/drawing/2014/main" val="3715126862"/>
                    </a:ext>
                  </a:extLst>
                </a:gridCol>
                <a:gridCol w="1120017">
                  <a:extLst>
                    <a:ext uri="{9D8B030D-6E8A-4147-A177-3AD203B41FA5}">
                      <a16:colId xmlns:a16="http://schemas.microsoft.com/office/drawing/2014/main" val="233941965"/>
                    </a:ext>
                  </a:extLst>
                </a:gridCol>
                <a:gridCol w="1382342">
                  <a:extLst>
                    <a:ext uri="{9D8B030D-6E8A-4147-A177-3AD203B41FA5}">
                      <a16:colId xmlns:a16="http://schemas.microsoft.com/office/drawing/2014/main" val="1920422758"/>
                    </a:ext>
                  </a:extLst>
                </a:gridCol>
                <a:gridCol w="2076955">
                  <a:extLst>
                    <a:ext uri="{9D8B030D-6E8A-4147-A177-3AD203B41FA5}">
                      <a16:colId xmlns:a16="http://schemas.microsoft.com/office/drawing/2014/main" val="4138619276"/>
                    </a:ext>
                  </a:extLst>
                </a:gridCol>
                <a:gridCol w="1847654">
                  <a:extLst>
                    <a:ext uri="{9D8B030D-6E8A-4147-A177-3AD203B41FA5}">
                      <a16:colId xmlns:a16="http://schemas.microsoft.com/office/drawing/2014/main" val="1949583260"/>
                    </a:ext>
                  </a:extLst>
                </a:gridCol>
              </a:tblGrid>
              <a:tr h="506474">
                <a:tc rowSpan="2">
                  <a:txBody>
                    <a:bodyPr/>
                    <a:lstStyle/>
                    <a:p>
                      <a:pPr marL="0" marR="0" algn="just">
                        <a:lnSpc>
                          <a:spcPct val="135000"/>
                        </a:lnSpc>
                        <a:spcBef>
                          <a:spcPts val="480"/>
                        </a:spcBef>
                        <a:spcAft>
                          <a:spcPts val="200"/>
                        </a:spcAft>
                      </a:pPr>
                      <a:r>
                        <a:rPr lang="en-US" sz="1400" b="1">
                          <a:solidFill>
                            <a:srgbClr val="000000"/>
                          </a:solidFill>
                          <a:effectLst/>
                          <a:latin typeface="Cambria" panose="02040503050406030204" pitchFamily="18" charset="0"/>
                          <a:ea typeface="Verdana" panose="020B0604030504040204" pitchFamily="34" charset="0"/>
                          <a:cs typeface="Times New Roman" panose="02020603050405020304" pitchFamily="18" charset="0"/>
                        </a:rPr>
                        <a:t>LLLC Presence</a:t>
                      </a:r>
                      <a:endParaRPr lang="en-US" sz="14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100843" marR="100843" marT="50421" marB="5042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4AC"/>
                    </a:solidFill>
                  </a:tcPr>
                </a:tc>
                <a:tc rowSpan="2">
                  <a:txBody>
                    <a:bodyPr/>
                    <a:lstStyle/>
                    <a:p>
                      <a:pPr marL="6985" marR="0" algn="ctr">
                        <a:lnSpc>
                          <a:spcPct val="100000"/>
                        </a:lnSpc>
                        <a:spcBef>
                          <a:spcPts val="600"/>
                        </a:spcBef>
                        <a:spcAft>
                          <a:spcPts val="600"/>
                        </a:spcAft>
                      </a:pPr>
                      <a:r>
                        <a:rPr lang="en-US" sz="1400" b="1" spc="5" dirty="0">
                          <a:solidFill>
                            <a:srgbClr val="000000"/>
                          </a:solidFill>
                          <a:effectLst/>
                          <a:latin typeface="Cambria" panose="02040503050406030204" pitchFamily="18" charset="0"/>
                          <a:ea typeface="Verdana" panose="020B0604030504040204" pitchFamily="34" charset="0"/>
                          <a:cs typeface="Times New Roman" panose="02020603050405020304" pitchFamily="18" charset="0"/>
                        </a:rPr>
                        <a:t>Total Buildings</a:t>
                      </a:r>
                      <a:endParaRPr lang="en-US" sz="1400" dirty="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100843" marR="100843" marT="50421" marB="5042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4AC"/>
                    </a:solidFill>
                  </a:tcPr>
                </a:tc>
                <a:tc gridSpan="4">
                  <a:txBody>
                    <a:bodyPr/>
                    <a:lstStyle/>
                    <a:p>
                      <a:pPr marL="0" marR="0" algn="ctr">
                        <a:lnSpc>
                          <a:spcPct val="100000"/>
                        </a:lnSpc>
                        <a:spcBef>
                          <a:spcPts val="480"/>
                        </a:spcBef>
                        <a:spcAft>
                          <a:spcPts val="200"/>
                        </a:spcAft>
                      </a:pPr>
                      <a:r>
                        <a:rPr lang="en-US" sz="1400" b="1" dirty="0">
                          <a:solidFill>
                            <a:srgbClr val="000000"/>
                          </a:solidFill>
                          <a:effectLst/>
                          <a:latin typeface="Cambria" panose="02040503050406030204" pitchFamily="18" charset="0"/>
                          <a:ea typeface="Verdana" panose="020B0604030504040204" pitchFamily="34" charset="0"/>
                          <a:cs typeface="Times New Roman" panose="02020603050405020304" pitchFamily="18" charset="0"/>
                        </a:rPr>
                        <a:t>Control Factor (% Savings)</a:t>
                      </a:r>
                      <a:endParaRPr lang="en-US" sz="1400" dirty="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100843" marR="100843" marT="50421" marB="5042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6CA58"/>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20034008"/>
                  </a:ext>
                </a:extLst>
              </a:tr>
              <a:tr h="655479">
                <a:tc vMerge="1">
                  <a:txBody>
                    <a:bodyPr/>
                    <a:lstStyle/>
                    <a:p>
                      <a:endParaRPr lang="en-US"/>
                    </a:p>
                  </a:txBody>
                  <a:tcPr/>
                </a:tc>
                <a:tc vMerge="1">
                  <a:txBody>
                    <a:bodyPr/>
                    <a:lstStyle/>
                    <a:p>
                      <a:endParaRPr lang="en-US"/>
                    </a:p>
                  </a:txBody>
                  <a:tcPr/>
                </a:tc>
                <a:tc>
                  <a:txBody>
                    <a:bodyPr/>
                    <a:lstStyle/>
                    <a:p>
                      <a:pPr marL="0" marR="0" algn="ctr">
                        <a:lnSpc>
                          <a:spcPct val="100000"/>
                        </a:lnSpc>
                        <a:spcBef>
                          <a:spcPts val="600"/>
                        </a:spcBef>
                        <a:spcAft>
                          <a:spcPts val="600"/>
                        </a:spcAft>
                      </a:pPr>
                      <a:r>
                        <a:rPr lang="en-US" sz="1400" b="1" spc="5">
                          <a:solidFill>
                            <a:srgbClr val="000000"/>
                          </a:solidFill>
                          <a:effectLst/>
                          <a:latin typeface="Cambria" panose="02040503050406030204" pitchFamily="18" charset="0"/>
                          <a:ea typeface="Verdana" panose="020B0604030504040204" pitchFamily="34" charset="0"/>
                          <a:cs typeface="Times New Roman" panose="02020603050405020304" pitchFamily="18" charset="0"/>
                        </a:rPr>
                        <a:t>Average</a:t>
                      </a:r>
                      <a:endParaRPr lang="en-US" sz="14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77365" marR="77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4AC"/>
                    </a:solidFill>
                  </a:tcPr>
                </a:tc>
                <a:tc>
                  <a:txBody>
                    <a:bodyPr/>
                    <a:lstStyle/>
                    <a:p>
                      <a:pPr marL="0" marR="0" algn="ctr">
                        <a:lnSpc>
                          <a:spcPct val="100000"/>
                        </a:lnSpc>
                        <a:spcBef>
                          <a:spcPts val="600"/>
                        </a:spcBef>
                        <a:spcAft>
                          <a:spcPts val="600"/>
                        </a:spcAft>
                      </a:pPr>
                      <a:r>
                        <a:rPr lang="en-US" sz="1400" b="1" spc="5">
                          <a:solidFill>
                            <a:srgbClr val="000000"/>
                          </a:solidFill>
                          <a:effectLst/>
                          <a:latin typeface="Cambria" panose="02040503050406030204" pitchFamily="18" charset="0"/>
                          <a:ea typeface="Verdana" panose="020B0604030504040204" pitchFamily="34" charset="0"/>
                          <a:cs typeface="Times New Roman" panose="02020603050405020304" pitchFamily="18" charset="0"/>
                        </a:rPr>
                        <a:t>High-End Trim Contributions</a:t>
                      </a:r>
                      <a:endParaRPr lang="en-US" sz="14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77365" marR="77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4AC"/>
                    </a:solidFill>
                  </a:tcPr>
                </a:tc>
                <a:tc>
                  <a:txBody>
                    <a:bodyPr/>
                    <a:lstStyle/>
                    <a:p>
                      <a:pPr marL="0" marR="0" algn="ctr">
                        <a:lnSpc>
                          <a:spcPct val="100000"/>
                        </a:lnSpc>
                        <a:spcBef>
                          <a:spcPts val="600"/>
                        </a:spcBef>
                        <a:spcAft>
                          <a:spcPts val="600"/>
                        </a:spcAft>
                      </a:pPr>
                      <a:r>
                        <a:rPr lang="en-US" sz="1400" b="1" spc="5" dirty="0">
                          <a:solidFill>
                            <a:srgbClr val="000000"/>
                          </a:solidFill>
                          <a:effectLst/>
                          <a:latin typeface="Cambria" panose="02040503050406030204" pitchFamily="18" charset="0"/>
                          <a:ea typeface="Verdana" panose="020B0604030504040204" pitchFamily="34" charset="0"/>
                          <a:cs typeface="Times New Roman" panose="02020603050405020304" pitchFamily="18" charset="0"/>
                        </a:rPr>
                        <a:t>Other Control Strategies Savings as a Fraction of the Full Rated Load when High-end Trim is Enabled</a:t>
                      </a:r>
                      <a:r>
                        <a:rPr lang="en-US" sz="1400" b="1" spc="5" baseline="30000" dirty="0">
                          <a:solidFill>
                            <a:srgbClr val="000000"/>
                          </a:solidFill>
                          <a:effectLst/>
                          <a:latin typeface="Cambria" panose="02040503050406030204" pitchFamily="18" charset="0"/>
                          <a:ea typeface="Verdana" panose="020B0604030504040204" pitchFamily="34" charset="0"/>
                          <a:cs typeface="Times New Roman" panose="02020603050405020304" pitchFamily="18" charset="0"/>
                        </a:rPr>
                        <a:t>1</a:t>
                      </a:r>
                      <a:endParaRPr lang="en-US" sz="1400" dirty="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77365" marR="77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4AC"/>
                    </a:solidFill>
                  </a:tcPr>
                </a:tc>
                <a:tc>
                  <a:txBody>
                    <a:bodyPr/>
                    <a:lstStyle/>
                    <a:p>
                      <a:pPr marL="0" marR="0" algn="ctr">
                        <a:lnSpc>
                          <a:spcPct val="100000"/>
                        </a:lnSpc>
                        <a:spcBef>
                          <a:spcPts val="600"/>
                        </a:spcBef>
                        <a:spcAft>
                          <a:spcPts val="600"/>
                        </a:spcAft>
                      </a:pPr>
                      <a:r>
                        <a:rPr lang="en-US" sz="1400" b="1" spc="5" dirty="0">
                          <a:solidFill>
                            <a:srgbClr val="000000"/>
                          </a:solidFill>
                          <a:effectLst/>
                          <a:latin typeface="Cambria" panose="02040503050406030204" pitchFamily="18" charset="0"/>
                          <a:ea typeface="Verdana" panose="020B0604030504040204" pitchFamily="34" charset="0"/>
                          <a:cs typeface="Times New Roman" panose="02020603050405020304" pitchFamily="18" charset="0"/>
                        </a:rPr>
                        <a:t>Other Control Strategies Savings Regardless of Whether High-end Trim is Enabled</a:t>
                      </a:r>
                      <a:r>
                        <a:rPr lang="en-US" sz="1400" b="1" spc="5" baseline="30000" dirty="0">
                          <a:solidFill>
                            <a:srgbClr val="000000"/>
                          </a:solidFill>
                          <a:effectLst/>
                          <a:latin typeface="Cambria" panose="02040503050406030204" pitchFamily="18" charset="0"/>
                          <a:ea typeface="Verdana" panose="020B0604030504040204" pitchFamily="34" charset="0"/>
                          <a:cs typeface="Times New Roman" panose="02020603050405020304" pitchFamily="18" charset="0"/>
                        </a:rPr>
                        <a:t>2</a:t>
                      </a:r>
                      <a:endParaRPr lang="en-US" sz="1400" dirty="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77365" marR="77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4AC"/>
                    </a:solidFill>
                  </a:tcPr>
                </a:tc>
                <a:extLst>
                  <a:ext uri="{0D108BD9-81ED-4DB2-BD59-A6C34878D82A}">
                    <a16:rowId xmlns:a16="http://schemas.microsoft.com/office/drawing/2014/main" val="1887480763"/>
                  </a:ext>
                </a:extLst>
              </a:tr>
              <a:tr h="256385">
                <a:tc>
                  <a:txBody>
                    <a:bodyPr/>
                    <a:lstStyle/>
                    <a:p>
                      <a:pPr marL="0" marR="0" algn="just">
                        <a:lnSpc>
                          <a:spcPct val="112000"/>
                        </a:lnSpc>
                        <a:spcBef>
                          <a:spcPts val="0"/>
                        </a:spcBef>
                        <a:spcAft>
                          <a:spcPts val="0"/>
                        </a:spcAft>
                      </a:pPr>
                      <a:r>
                        <a:rPr lang="en-US" sz="1400">
                          <a:solidFill>
                            <a:srgbClr val="423D44"/>
                          </a:solidFill>
                          <a:effectLst/>
                          <a:latin typeface="Cambria" panose="02040503050406030204" pitchFamily="18" charset="0"/>
                          <a:ea typeface="Verdana" panose="020B0604030504040204" pitchFamily="34" charset="0"/>
                          <a:cs typeface="Times New Roman" panose="02020603050405020304" pitchFamily="18" charset="0"/>
                        </a:rPr>
                        <a:t>NLCs w/ LLLC</a:t>
                      </a:r>
                      <a:endParaRPr lang="en-US" sz="14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77365" marR="77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2000"/>
                        </a:lnSpc>
                        <a:spcBef>
                          <a:spcPts val="0"/>
                        </a:spcBef>
                        <a:spcAft>
                          <a:spcPts val="0"/>
                        </a:spcAft>
                      </a:pPr>
                      <a:r>
                        <a:rPr lang="en-US" sz="1400" dirty="0">
                          <a:solidFill>
                            <a:srgbClr val="423D44"/>
                          </a:solidFill>
                          <a:effectLst/>
                          <a:latin typeface="Cambria" panose="02040503050406030204" pitchFamily="18" charset="0"/>
                          <a:ea typeface="Verdana" panose="020B0604030504040204" pitchFamily="34" charset="0"/>
                          <a:cs typeface="Times New Roman" panose="02020603050405020304" pitchFamily="18" charset="0"/>
                        </a:rPr>
                        <a:t>98</a:t>
                      </a:r>
                      <a:endParaRPr lang="en-US" sz="1400" dirty="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77365" marR="77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2000"/>
                        </a:lnSpc>
                        <a:spcBef>
                          <a:spcPts val="0"/>
                        </a:spcBef>
                        <a:spcAft>
                          <a:spcPts val="0"/>
                        </a:spcAft>
                      </a:pPr>
                      <a:r>
                        <a:rPr lang="en-US" sz="1400">
                          <a:solidFill>
                            <a:srgbClr val="423D44"/>
                          </a:solidFill>
                          <a:effectLst/>
                          <a:latin typeface="Cambria" panose="02040503050406030204" pitchFamily="18" charset="0"/>
                          <a:ea typeface="Verdana" panose="020B0604030504040204" pitchFamily="34" charset="0"/>
                          <a:cs typeface="Times New Roman" panose="02020603050405020304" pitchFamily="18" charset="0"/>
                        </a:rPr>
                        <a:t>0.63</a:t>
                      </a:r>
                      <a:endParaRPr lang="en-US" sz="14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77365" marR="77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2000"/>
                        </a:lnSpc>
                        <a:spcBef>
                          <a:spcPts val="0"/>
                        </a:spcBef>
                        <a:spcAft>
                          <a:spcPts val="0"/>
                        </a:spcAft>
                      </a:pPr>
                      <a:r>
                        <a:rPr lang="en-US" sz="1400">
                          <a:solidFill>
                            <a:srgbClr val="423D44"/>
                          </a:solidFill>
                          <a:effectLst/>
                          <a:latin typeface="Cambria" panose="02040503050406030204" pitchFamily="18" charset="0"/>
                          <a:ea typeface="Verdana" panose="020B0604030504040204" pitchFamily="34" charset="0"/>
                          <a:cs typeface="Times New Roman" panose="02020603050405020304" pitchFamily="18" charset="0"/>
                        </a:rPr>
                        <a:t>0.37</a:t>
                      </a:r>
                      <a:endParaRPr lang="en-US" sz="14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77365" marR="77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2000"/>
                        </a:lnSpc>
                        <a:spcBef>
                          <a:spcPts val="0"/>
                        </a:spcBef>
                        <a:spcAft>
                          <a:spcPts val="0"/>
                        </a:spcAft>
                      </a:pPr>
                      <a:r>
                        <a:rPr lang="en-US" sz="1400">
                          <a:solidFill>
                            <a:srgbClr val="423D44"/>
                          </a:solidFill>
                          <a:effectLst/>
                          <a:latin typeface="Cambria" panose="02040503050406030204" pitchFamily="18" charset="0"/>
                          <a:ea typeface="Verdana" panose="020B0604030504040204" pitchFamily="34" charset="0"/>
                          <a:cs typeface="Times New Roman" panose="02020603050405020304" pitchFamily="18" charset="0"/>
                        </a:rPr>
                        <a:t>0.26</a:t>
                      </a:r>
                      <a:endParaRPr lang="en-US" sz="14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77365" marR="77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2000"/>
                        </a:lnSpc>
                        <a:spcBef>
                          <a:spcPts val="0"/>
                        </a:spcBef>
                        <a:spcAft>
                          <a:spcPts val="0"/>
                        </a:spcAft>
                      </a:pPr>
                      <a:r>
                        <a:rPr lang="en-US" sz="1400">
                          <a:solidFill>
                            <a:srgbClr val="000000"/>
                          </a:solidFill>
                          <a:effectLst/>
                          <a:latin typeface="Cambria" panose="02040503050406030204" pitchFamily="18" charset="0"/>
                          <a:ea typeface="Verdana" panose="020B0604030504040204" pitchFamily="34" charset="0"/>
                          <a:cs typeface="Times New Roman" panose="02020603050405020304" pitchFamily="18" charset="0"/>
                        </a:rPr>
                        <a:t>0.41</a:t>
                      </a:r>
                      <a:endParaRPr lang="en-US" sz="14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77365" marR="77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15340061"/>
                  </a:ext>
                </a:extLst>
              </a:tr>
              <a:tr h="256385">
                <a:tc>
                  <a:txBody>
                    <a:bodyPr/>
                    <a:lstStyle/>
                    <a:p>
                      <a:pPr marL="0" marR="0" algn="just">
                        <a:lnSpc>
                          <a:spcPct val="112000"/>
                        </a:lnSpc>
                        <a:spcBef>
                          <a:spcPts val="0"/>
                        </a:spcBef>
                        <a:spcAft>
                          <a:spcPts val="0"/>
                        </a:spcAft>
                      </a:pPr>
                      <a:r>
                        <a:rPr lang="en-US" sz="1400">
                          <a:solidFill>
                            <a:srgbClr val="423D44"/>
                          </a:solidFill>
                          <a:effectLst/>
                          <a:latin typeface="Cambria" panose="02040503050406030204" pitchFamily="18" charset="0"/>
                          <a:ea typeface="Verdana" panose="020B0604030504040204" pitchFamily="34" charset="0"/>
                          <a:cs typeface="Times New Roman" panose="02020603050405020304" pitchFamily="18" charset="0"/>
                        </a:rPr>
                        <a:t>NLCs w/o LLLC</a:t>
                      </a:r>
                      <a:endParaRPr lang="en-US" sz="14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77365" marR="77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2000"/>
                        </a:lnSpc>
                        <a:spcBef>
                          <a:spcPts val="0"/>
                        </a:spcBef>
                        <a:spcAft>
                          <a:spcPts val="0"/>
                        </a:spcAft>
                      </a:pPr>
                      <a:r>
                        <a:rPr lang="en-US" sz="1400" spc="-5" dirty="0">
                          <a:solidFill>
                            <a:srgbClr val="58525C"/>
                          </a:solidFill>
                          <a:effectLst/>
                          <a:latin typeface="Cambria" panose="02040503050406030204" pitchFamily="18" charset="0"/>
                          <a:ea typeface="Verdana" panose="020B0604030504040204" pitchFamily="34" charset="0"/>
                          <a:cs typeface="Times New Roman" panose="02020603050405020304" pitchFamily="18" charset="0"/>
                        </a:rPr>
                        <a:t>96</a:t>
                      </a:r>
                      <a:endParaRPr lang="en-US" sz="1400" dirty="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77365" marR="77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2000"/>
                        </a:lnSpc>
                        <a:spcBef>
                          <a:spcPts val="0"/>
                        </a:spcBef>
                        <a:spcAft>
                          <a:spcPts val="0"/>
                        </a:spcAft>
                      </a:pPr>
                      <a:r>
                        <a:rPr lang="en-US" sz="1400">
                          <a:solidFill>
                            <a:srgbClr val="58525C"/>
                          </a:solidFill>
                          <a:effectLst/>
                          <a:latin typeface="Cambria" panose="02040503050406030204" pitchFamily="18" charset="0"/>
                          <a:ea typeface="Verdana" panose="020B0604030504040204" pitchFamily="34" charset="0"/>
                          <a:cs typeface="Times New Roman" panose="02020603050405020304" pitchFamily="18" charset="0"/>
                        </a:rPr>
                        <a:t>0.35</a:t>
                      </a:r>
                      <a:endParaRPr lang="en-US" sz="14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77365" marR="77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2000"/>
                        </a:lnSpc>
                        <a:spcBef>
                          <a:spcPts val="0"/>
                        </a:spcBef>
                        <a:spcAft>
                          <a:spcPts val="0"/>
                        </a:spcAft>
                      </a:pPr>
                      <a:r>
                        <a:rPr lang="en-US" sz="1400">
                          <a:solidFill>
                            <a:srgbClr val="423D44"/>
                          </a:solidFill>
                          <a:effectLst/>
                          <a:latin typeface="Cambria" panose="02040503050406030204" pitchFamily="18" charset="0"/>
                          <a:ea typeface="Verdana" panose="020B0604030504040204" pitchFamily="34" charset="0"/>
                          <a:cs typeface="Times New Roman" panose="02020603050405020304" pitchFamily="18" charset="0"/>
                        </a:rPr>
                        <a:t>0.17</a:t>
                      </a:r>
                      <a:endParaRPr lang="en-US" sz="14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77365" marR="77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2000"/>
                        </a:lnSpc>
                        <a:spcBef>
                          <a:spcPts val="0"/>
                        </a:spcBef>
                        <a:spcAft>
                          <a:spcPts val="0"/>
                        </a:spcAft>
                      </a:pPr>
                      <a:r>
                        <a:rPr lang="en-US" sz="1400">
                          <a:solidFill>
                            <a:srgbClr val="423D44"/>
                          </a:solidFill>
                          <a:effectLst/>
                          <a:latin typeface="Cambria" panose="02040503050406030204" pitchFamily="18" charset="0"/>
                          <a:ea typeface="Verdana" panose="020B0604030504040204" pitchFamily="34" charset="0"/>
                          <a:cs typeface="Times New Roman" panose="02020603050405020304" pitchFamily="18" charset="0"/>
                        </a:rPr>
                        <a:t>0.18</a:t>
                      </a:r>
                      <a:endParaRPr lang="en-US" sz="14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77365" marR="77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2000"/>
                        </a:lnSpc>
                        <a:spcBef>
                          <a:spcPts val="0"/>
                        </a:spcBef>
                        <a:spcAft>
                          <a:spcPts val="0"/>
                        </a:spcAft>
                      </a:pPr>
                      <a:r>
                        <a:rPr lang="en-US" sz="1400">
                          <a:solidFill>
                            <a:srgbClr val="000000"/>
                          </a:solidFill>
                          <a:effectLst/>
                          <a:latin typeface="Cambria" panose="02040503050406030204" pitchFamily="18" charset="0"/>
                          <a:ea typeface="Verdana" panose="020B0604030504040204" pitchFamily="34" charset="0"/>
                          <a:cs typeface="Times New Roman" panose="02020603050405020304" pitchFamily="18" charset="0"/>
                        </a:rPr>
                        <a:t>0.22</a:t>
                      </a:r>
                      <a:endParaRPr lang="en-US" sz="14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77365" marR="77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11881561"/>
                  </a:ext>
                </a:extLst>
              </a:tr>
              <a:tr h="256385">
                <a:tc>
                  <a:txBody>
                    <a:bodyPr/>
                    <a:lstStyle/>
                    <a:p>
                      <a:pPr marL="0" marR="0" algn="just">
                        <a:lnSpc>
                          <a:spcPct val="112000"/>
                        </a:lnSpc>
                        <a:spcBef>
                          <a:spcPts val="0"/>
                        </a:spcBef>
                        <a:spcAft>
                          <a:spcPts val="0"/>
                        </a:spcAft>
                      </a:pPr>
                      <a:r>
                        <a:rPr lang="en-US" sz="1400">
                          <a:solidFill>
                            <a:srgbClr val="423D44"/>
                          </a:solidFill>
                          <a:effectLst/>
                          <a:latin typeface="Cambria" panose="02040503050406030204" pitchFamily="18" charset="0"/>
                          <a:ea typeface="Verdana" panose="020B0604030504040204" pitchFamily="34" charset="0"/>
                          <a:cs typeface="Times New Roman" panose="02020603050405020304" pitchFamily="18" charset="0"/>
                        </a:rPr>
                        <a:t>All NLCs</a:t>
                      </a:r>
                      <a:endParaRPr lang="en-US" sz="14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77365" marR="77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2000"/>
                        </a:lnSpc>
                        <a:spcBef>
                          <a:spcPts val="0"/>
                        </a:spcBef>
                        <a:spcAft>
                          <a:spcPts val="0"/>
                        </a:spcAft>
                      </a:pPr>
                      <a:r>
                        <a:rPr lang="en-US" sz="1400">
                          <a:solidFill>
                            <a:srgbClr val="423D44"/>
                          </a:solidFill>
                          <a:effectLst/>
                          <a:latin typeface="Cambria" panose="02040503050406030204" pitchFamily="18" charset="0"/>
                          <a:ea typeface="Verdana" panose="020B0604030504040204" pitchFamily="34" charset="0"/>
                          <a:cs typeface="Times New Roman" panose="02020603050405020304" pitchFamily="18" charset="0"/>
                        </a:rPr>
                        <a:t>194</a:t>
                      </a:r>
                      <a:endParaRPr lang="en-US" sz="14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77365" marR="77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2000"/>
                        </a:lnSpc>
                        <a:spcBef>
                          <a:spcPts val="0"/>
                        </a:spcBef>
                        <a:spcAft>
                          <a:spcPts val="0"/>
                        </a:spcAft>
                      </a:pPr>
                      <a:r>
                        <a:rPr lang="en-US" sz="1400">
                          <a:solidFill>
                            <a:srgbClr val="423D44"/>
                          </a:solidFill>
                          <a:effectLst/>
                          <a:latin typeface="Cambria" panose="02040503050406030204" pitchFamily="18" charset="0"/>
                          <a:ea typeface="Verdana" panose="020B0604030504040204" pitchFamily="34" charset="0"/>
                          <a:cs typeface="Times New Roman" panose="02020603050405020304" pitchFamily="18" charset="0"/>
                        </a:rPr>
                        <a:t>0.49</a:t>
                      </a:r>
                      <a:endParaRPr lang="en-US" sz="14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77365" marR="77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2000"/>
                        </a:lnSpc>
                        <a:spcBef>
                          <a:spcPts val="0"/>
                        </a:spcBef>
                        <a:spcAft>
                          <a:spcPts val="0"/>
                        </a:spcAft>
                      </a:pPr>
                      <a:r>
                        <a:rPr lang="en-US" sz="1400">
                          <a:solidFill>
                            <a:srgbClr val="423D44"/>
                          </a:solidFill>
                          <a:effectLst/>
                          <a:latin typeface="Cambria" panose="02040503050406030204" pitchFamily="18" charset="0"/>
                          <a:ea typeface="Verdana" panose="020B0604030504040204" pitchFamily="34" charset="0"/>
                          <a:cs typeface="Times New Roman" panose="02020603050405020304" pitchFamily="18" charset="0"/>
                        </a:rPr>
                        <a:t>0.27</a:t>
                      </a:r>
                      <a:endParaRPr lang="en-US" sz="14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77365" marR="77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2000"/>
                        </a:lnSpc>
                        <a:spcBef>
                          <a:spcPts val="0"/>
                        </a:spcBef>
                        <a:spcAft>
                          <a:spcPts val="0"/>
                        </a:spcAft>
                      </a:pPr>
                      <a:r>
                        <a:rPr lang="en-US" sz="1400">
                          <a:solidFill>
                            <a:srgbClr val="423D44"/>
                          </a:solidFill>
                          <a:effectLst/>
                          <a:latin typeface="Cambria" panose="02040503050406030204" pitchFamily="18" charset="0"/>
                          <a:ea typeface="Verdana" panose="020B0604030504040204" pitchFamily="34" charset="0"/>
                          <a:cs typeface="Times New Roman" panose="02020603050405020304" pitchFamily="18" charset="0"/>
                        </a:rPr>
                        <a:t>0.22</a:t>
                      </a:r>
                      <a:endParaRPr lang="en-US" sz="14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77365" marR="77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2000"/>
                        </a:lnSpc>
                        <a:spcBef>
                          <a:spcPts val="0"/>
                        </a:spcBef>
                        <a:spcAft>
                          <a:spcPts val="0"/>
                        </a:spcAft>
                      </a:pPr>
                      <a:r>
                        <a:rPr lang="en-US" sz="1400">
                          <a:solidFill>
                            <a:srgbClr val="000000"/>
                          </a:solidFill>
                          <a:effectLst/>
                          <a:latin typeface="Cambria" panose="02040503050406030204" pitchFamily="18" charset="0"/>
                          <a:ea typeface="Verdana" panose="020B0604030504040204" pitchFamily="34" charset="0"/>
                          <a:cs typeface="Times New Roman" panose="02020603050405020304" pitchFamily="18" charset="0"/>
                        </a:rPr>
                        <a:t>0.32</a:t>
                      </a:r>
                      <a:endParaRPr lang="en-US" sz="14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77365" marR="77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87493007"/>
                  </a:ext>
                </a:extLst>
              </a:tr>
              <a:tr h="1268566">
                <a:tc gridSpan="6">
                  <a:txBody>
                    <a:bodyPr/>
                    <a:lstStyle/>
                    <a:p>
                      <a:pPr marL="228600" marR="0" indent="-228600" algn="just">
                        <a:lnSpc>
                          <a:spcPct val="112000"/>
                        </a:lnSpc>
                        <a:spcBef>
                          <a:spcPts val="0"/>
                        </a:spcBef>
                        <a:spcAft>
                          <a:spcPts val="0"/>
                        </a:spcAft>
                      </a:pPr>
                      <a:r>
                        <a:rPr lang="en-US" sz="1300" i="1" spc="-5" dirty="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1. </a:t>
                      </a:r>
                      <a:r>
                        <a:rPr lang="en-US" sz="1300" i="1" spc="-5" dirty="0">
                          <a:solidFill>
                            <a:srgbClr val="515151"/>
                          </a:solidFill>
                          <a:effectLst/>
                          <a:latin typeface="Cambria" panose="02040503050406030204" pitchFamily="18" charset="0"/>
                          <a:ea typeface="PMingLiU" panose="02020500000000000000" pitchFamily="18" charset="-120"/>
                          <a:cs typeface="Times New Roman" panose="02020603050405020304" pitchFamily="18" charset="0"/>
                        </a:rPr>
                        <a:t>	</a:t>
                      </a:r>
                      <a:r>
                        <a:rPr lang="en-US" sz="1300" i="1" spc="-5" dirty="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Control factors were calculated with respect to the inferred baseline.</a:t>
                      </a:r>
                      <a:endParaRPr lang="en-US" sz="1400" dirty="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p>
                      <a:pPr marL="228600" marR="0" indent="-228600" algn="just">
                        <a:lnSpc>
                          <a:spcPct val="112000"/>
                        </a:lnSpc>
                        <a:spcBef>
                          <a:spcPts val="0"/>
                        </a:spcBef>
                        <a:spcAft>
                          <a:spcPts val="0"/>
                        </a:spcAft>
                      </a:pPr>
                      <a:r>
                        <a:rPr lang="en-US" sz="1300" i="1" spc="-5" dirty="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2. </a:t>
                      </a:r>
                      <a:r>
                        <a:rPr lang="en-US" sz="1300" i="1" spc="-5" dirty="0">
                          <a:solidFill>
                            <a:srgbClr val="515151"/>
                          </a:solidFill>
                          <a:effectLst/>
                          <a:latin typeface="Cambria" panose="02040503050406030204" pitchFamily="18" charset="0"/>
                          <a:ea typeface="PMingLiU" panose="02020500000000000000" pitchFamily="18" charset="-120"/>
                          <a:cs typeface="Times New Roman" panose="02020603050405020304" pitchFamily="18" charset="0"/>
                        </a:rPr>
                        <a:t>	</a:t>
                      </a:r>
                      <a:r>
                        <a:rPr lang="en-US" sz="1300" i="1" spc="-5" dirty="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Control factors were calculated with respect to a baseline where influence and savings from high-end trim were removed.</a:t>
                      </a:r>
                      <a:endParaRPr lang="en-US" sz="1400" dirty="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p>
                      <a:pPr marL="0" marR="0" algn="just">
                        <a:lnSpc>
                          <a:spcPct val="112000"/>
                        </a:lnSpc>
                        <a:spcBef>
                          <a:spcPts val="600"/>
                        </a:spcBef>
                        <a:spcAft>
                          <a:spcPts val="0"/>
                        </a:spcAft>
                      </a:pPr>
                      <a:r>
                        <a:rPr lang="en-US" sz="1300" i="1" dirty="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Note: The numbers provided in this table is meant to provide a high-level overview of average savings trends. Additional study is needed to control for potentially confounding variables, and thus at this time does not imply that LLLC is universally superior and applicable to all building types. </a:t>
                      </a:r>
                      <a:endParaRPr lang="en-US" sz="1400" dirty="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100843" marR="100843" marT="50421" marB="5042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9941826"/>
                  </a:ext>
                </a:extLst>
              </a:tr>
            </a:tbl>
          </a:graphicData>
        </a:graphic>
      </p:graphicFrame>
      <p:sp>
        <p:nvSpPr>
          <p:cNvPr id="4" name="Slide Number Placeholder 3">
            <a:extLst>
              <a:ext uri="{FF2B5EF4-FFF2-40B4-BE49-F238E27FC236}">
                <a16:creationId xmlns:a16="http://schemas.microsoft.com/office/drawing/2014/main" id="{58E5F3D9-826F-D71C-059B-09DF9EA5CFBA}"/>
              </a:ext>
            </a:extLst>
          </p:cNvPr>
          <p:cNvSpPr>
            <a:spLocks noGrp="1"/>
          </p:cNvSpPr>
          <p:nvPr>
            <p:ph type="sldNum" sz="quarter" idx="12"/>
          </p:nvPr>
        </p:nvSpPr>
        <p:spPr/>
        <p:txBody>
          <a:bodyPr/>
          <a:lstStyle/>
          <a:p>
            <a:fld id="{9F6BE9D6-2AEA-4830-9DC0-68870D768C48}" type="slidenum">
              <a:rPr lang="en-US" smtClean="0"/>
              <a:pPr/>
              <a:t>25</a:t>
            </a:fld>
            <a:endParaRPr lang="en-US"/>
          </a:p>
        </p:txBody>
      </p:sp>
      <p:sp>
        <p:nvSpPr>
          <p:cNvPr id="3" name="Content Placeholder 2">
            <a:extLst>
              <a:ext uri="{FF2B5EF4-FFF2-40B4-BE49-F238E27FC236}">
                <a16:creationId xmlns:a16="http://schemas.microsoft.com/office/drawing/2014/main" id="{32298544-90C3-A0AC-9AF7-94A22DD79E9E}"/>
              </a:ext>
            </a:extLst>
          </p:cNvPr>
          <p:cNvSpPr txBox="1">
            <a:spLocks/>
          </p:cNvSpPr>
          <p:nvPr/>
        </p:nvSpPr>
        <p:spPr>
          <a:xfrm>
            <a:off x="838200" y="829032"/>
            <a:ext cx="10515600" cy="156484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Font typeface="Verdana" panose="020B060403050404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report did provide broken-down CSFs that add up to the overall average in the later section. </a:t>
            </a:r>
          </a:p>
          <a:p>
            <a:pPr lvl="1"/>
            <a:r>
              <a:rPr lang="en-US" dirty="0"/>
              <a:t>Fixed relationship between the two “other control strategies” CSF presentations (in the errata page) </a:t>
            </a:r>
          </a:p>
        </p:txBody>
      </p:sp>
      <p:sp>
        <p:nvSpPr>
          <p:cNvPr id="6" name="Rectangle 5">
            <a:extLst>
              <a:ext uri="{FF2B5EF4-FFF2-40B4-BE49-F238E27FC236}">
                <a16:creationId xmlns:a16="http://schemas.microsoft.com/office/drawing/2014/main" id="{2B483A9D-65FC-4E7C-E3CA-A20ACD4C61F6}"/>
              </a:ext>
            </a:extLst>
          </p:cNvPr>
          <p:cNvSpPr/>
          <p:nvPr/>
        </p:nvSpPr>
        <p:spPr>
          <a:xfrm>
            <a:off x="3935999" y="3970969"/>
            <a:ext cx="4717807" cy="291220"/>
          </a:xfrm>
          <a:prstGeom prst="rect">
            <a:avLst/>
          </a:prstGeom>
          <a:noFill/>
          <a:ln w="38100">
            <a:solidFill>
              <a:srgbClr val="F28C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559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868250" y="788542"/>
            <a:ext cx="10455500" cy="5280915"/>
          </a:xfrm>
          <a:prstGeom prst="rect">
            <a:avLst/>
          </a:prstGeom>
        </p:spPr>
        <p:txBody>
          <a:bodyPr wrap="square" lIns="0" tIns="0" rIns="0" bIns="0" rtlCol="0" anchor="ctr" anchorCtr="0">
            <a:noAutofit/>
          </a:bodyPr>
          <a:lstStyle/>
          <a:p>
            <a:pPr marL="12606">
              <a:spcBef>
                <a:spcPts val="252"/>
              </a:spcBef>
            </a:pPr>
            <a:r>
              <a:rPr lang="en-US" sz="4400" b="1" spc="292">
                <a:solidFill>
                  <a:srgbClr val="FFFFFF"/>
                </a:solidFill>
                <a:latin typeface="Verdana"/>
                <a:cs typeface="Verdana"/>
              </a:rPr>
              <a:t>Question 5:</a:t>
            </a:r>
          </a:p>
          <a:p>
            <a:pPr marL="12606">
              <a:spcBef>
                <a:spcPts val="1800"/>
              </a:spcBef>
            </a:pPr>
            <a:r>
              <a:rPr lang="en-US" sz="4400">
                <a:solidFill>
                  <a:schemeClr val="bg1"/>
                </a:solidFill>
                <a:latin typeface="Verdana"/>
                <a:cs typeface="Verdana"/>
              </a:rPr>
              <a:t>What do the CSFs represent when broken down by building types?</a:t>
            </a:r>
          </a:p>
        </p:txBody>
      </p:sp>
    </p:spTree>
    <p:extLst>
      <p:ext uri="{BB962C8B-B14F-4D97-AF65-F5344CB8AC3E}">
        <p14:creationId xmlns:p14="http://schemas.microsoft.com/office/powerpoint/2010/main" val="1733879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5FE9CC6E-0AAA-6E9B-0F43-0A874D1F09DB}"/>
              </a:ext>
            </a:extLst>
          </p:cNvPr>
          <p:cNvGraphicFramePr>
            <a:graphicFrameLocks noGrp="1"/>
          </p:cNvGraphicFramePr>
          <p:nvPr>
            <p:ph idx="1"/>
            <p:extLst>
              <p:ext uri="{D42A27DB-BD31-4B8C-83A1-F6EECF244321}">
                <p14:modId xmlns:p14="http://schemas.microsoft.com/office/powerpoint/2010/main" val="1318527291"/>
              </p:ext>
            </p:extLst>
          </p:nvPr>
        </p:nvGraphicFramePr>
        <p:xfrm>
          <a:off x="1444177" y="1470838"/>
          <a:ext cx="7936128" cy="4316075"/>
        </p:xfrm>
        <a:graphic>
          <a:graphicData uri="http://schemas.openxmlformats.org/drawingml/2006/table">
            <a:tbl>
              <a:tblPr firstRow="1" firstCol="1" lastRow="1" lastCol="1" bandRow="1" bandCol="1"/>
              <a:tblGrid>
                <a:gridCol w="1178348">
                  <a:extLst>
                    <a:ext uri="{9D8B030D-6E8A-4147-A177-3AD203B41FA5}">
                      <a16:colId xmlns:a16="http://schemas.microsoft.com/office/drawing/2014/main" val="799363454"/>
                    </a:ext>
                  </a:extLst>
                </a:gridCol>
                <a:gridCol w="1105029">
                  <a:extLst>
                    <a:ext uri="{9D8B030D-6E8A-4147-A177-3AD203B41FA5}">
                      <a16:colId xmlns:a16="http://schemas.microsoft.com/office/drawing/2014/main" val="1417876731"/>
                    </a:ext>
                  </a:extLst>
                </a:gridCol>
                <a:gridCol w="1347879">
                  <a:extLst>
                    <a:ext uri="{9D8B030D-6E8A-4147-A177-3AD203B41FA5}">
                      <a16:colId xmlns:a16="http://schemas.microsoft.com/office/drawing/2014/main" val="945942887"/>
                    </a:ext>
                  </a:extLst>
                </a:gridCol>
                <a:gridCol w="821933">
                  <a:extLst>
                    <a:ext uri="{9D8B030D-6E8A-4147-A177-3AD203B41FA5}">
                      <a16:colId xmlns:a16="http://schemas.microsoft.com/office/drawing/2014/main" val="2929631572"/>
                    </a:ext>
                  </a:extLst>
                </a:gridCol>
                <a:gridCol w="965771">
                  <a:extLst>
                    <a:ext uri="{9D8B030D-6E8A-4147-A177-3AD203B41FA5}">
                      <a16:colId xmlns:a16="http://schemas.microsoft.com/office/drawing/2014/main" val="3389664029"/>
                    </a:ext>
                  </a:extLst>
                </a:gridCol>
                <a:gridCol w="1376737">
                  <a:extLst>
                    <a:ext uri="{9D8B030D-6E8A-4147-A177-3AD203B41FA5}">
                      <a16:colId xmlns:a16="http://schemas.microsoft.com/office/drawing/2014/main" val="4292844278"/>
                    </a:ext>
                  </a:extLst>
                </a:gridCol>
                <a:gridCol w="1140431">
                  <a:extLst>
                    <a:ext uri="{9D8B030D-6E8A-4147-A177-3AD203B41FA5}">
                      <a16:colId xmlns:a16="http://schemas.microsoft.com/office/drawing/2014/main" val="3869721869"/>
                    </a:ext>
                  </a:extLst>
                </a:gridCol>
              </a:tblGrid>
              <a:tr h="353350">
                <a:tc rowSpan="2">
                  <a:txBody>
                    <a:bodyPr/>
                    <a:lstStyle/>
                    <a:p>
                      <a:pPr marL="0" marR="0" algn="ctr">
                        <a:lnSpc>
                          <a:spcPct val="100000"/>
                        </a:lnSpc>
                        <a:spcBef>
                          <a:spcPts val="100"/>
                        </a:spcBef>
                        <a:spcAft>
                          <a:spcPts val="100"/>
                        </a:spcAft>
                      </a:pPr>
                      <a:r>
                        <a:rPr lang="en-US" sz="1300" b="1">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Building Type</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101389" marR="101389" marT="50695" marB="506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4AC"/>
                    </a:solidFill>
                  </a:tcPr>
                </a:tc>
                <a:tc rowSpan="2">
                  <a:txBody>
                    <a:bodyPr/>
                    <a:lstStyle/>
                    <a:p>
                      <a:pPr marL="0" marR="0" algn="ctr">
                        <a:lnSpc>
                          <a:spcPct val="100000"/>
                        </a:lnSpc>
                        <a:spcBef>
                          <a:spcPts val="100"/>
                        </a:spcBef>
                        <a:spcAft>
                          <a:spcPts val="100"/>
                        </a:spcAft>
                      </a:pPr>
                      <a:r>
                        <a:rPr lang="en-US" sz="1300" b="1">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Total Buildings</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101389" marR="101389" marT="50695" marB="506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4AC"/>
                    </a:solidFill>
                  </a:tcPr>
                </a:tc>
                <a:tc rowSpan="2">
                  <a:txBody>
                    <a:bodyPr/>
                    <a:lstStyle/>
                    <a:p>
                      <a:pPr marL="0" marR="0" algn="ctr">
                        <a:lnSpc>
                          <a:spcPct val="100000"/>
                        </a:lnSpc>
                        <a:spcBef>
                          <a:spcPts val="100"/>
                        </a:spcBef>
                        <a:spcAft>
                          <a:spcPts val="100"/>
                        </a:spcAft>
                      </a:pPr>
                      <a:r>
                        <a:rPr lang="en-US" sz="1300" b="1">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Unique Manufacturers</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101389" marR="101389" marT="50695" marB="506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4AC"/>
                    </a:solidFill>
                  </a:tcPr>
                </a:tc>
                <a:tc gridSpan="4">
                  <a:txBody>
                    <a:bodyPr/>
                    <a:lstStyle/>
                    <a:p>
                      <a:pPr marL="283210" marR="0" algn="ctr">
                        <a:lnSpc>
                          <a:spcPct val="135000"/>
                        </a:lnSpc>
                        <a:spcBef>
                          <a:spcPts val="100"/>
                        </a:spcBef>
                        <a:spcAft>
                          <a:spcPts val="100"/>
                        </a:spcAft>
                      </a:pPr>
                      <a:r>
                        <a:rPr lang="en-US" sz="1300" b="1">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Control Factor (% Savings)</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101389" marR="101389" marT="50695" marB="506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6CA58"/>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78626580"/>
                  </a:ext>
                </a:extLst>
              </a:tr>
              <a:tr h="496004">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00000"/>
                        </a:lnSpc>
                        <a:spcBef>
                          <a:spcPts val="100"/>
                        </a:spcBef>
                        <a:spcAft>
                          <a:spcPts val="100"/>
                        </a:spcAft>
                      </a:pPr>
                      <a:r>
                        <a:rPr lang="en-US" sz="1300" b="1">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Average</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4AC"/>
                    </a:solidFill>
                  </a:tcPr>
                </a:tc>
                <a:tc>
                  <a:txBody>
                    <a:bodyPr/>
                    <a:lstStyle/>
                    <a:p>
                      <a:pPr marL="0" marR="0" algn="ctr">
                        <a:lnSpc>
                          <a:spcPct val="100000"/>
                        </a:lnSpc>
                        <a:spcBef>
                          <a:spcPts val="100"/>
                        </a:spcBef>
                        <a:spcAft>
                          <a:spcPts val="100"/>
                        </a:spcAft>
                      </a:pPr>
                      <a:r>
                        <a:rPr lang="en-US" sz="1300" b="1">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25</a:t>
                      </a:r>
                      <a:r>
                        <a:rPr lang="en-US" sz="1300" b="1" baseline="300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th</a:t>
                      </a:r>
                      <a:r>
                        <a:rPr lang="en-US" sz="1300" b="1">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–75</a:t>
                      </a:r>
                      <a:r>
                        <a:rPr lang="en-US" sz="1300" b="1" baseline="300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th</a:t>
                      </a:r>
                      <a:r>
                        <a:rPr lang="en-US" sz="1300" b="1">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 Percentile</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4AC"/>
                    </a:solidFill>
                  </a:tcPr>
                </a:tc>
                <a:tc>
                  <a:txBody>
                    <a:bodyPr/>
                    <a:lstStyle/>
                    <a:p>
                      <a:pPr marL="0" marR="0" algn="ctr">
                        <a:lnSpc>
                          <a:spcPct val="100000"/>
                        </a:lnSpc>
                        <a:spcBef>
                          <a:spcPts val="100"/>
                        </a:spcBef>
                        <a:spcAft>
                          <a:spcPts val="100"/>
                        </a:spcAft>
                      </a:pPr>
                      <a:r>
                        <a:rPr lang="en-US" sz="1300" b="1">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High-End Trim Contributions</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4AC"/>
                    </a:solidFill>
                  </a:tcPr>
                </a:tc>
                <a:tc>
                  <a:txBody>
                    <a:bodyPr/>
                    <a:lstStyle/>
                    <a:p>
                      <a:pPr marL="0" marR="0" algn="ctr">
                        <a:lnSpc>
                          <a:spcPct val="100000"/>
                        </a:lnSpc>
                        <a:spcBef>
                          <a:spcPts val="100"/>
                        </a:spcBef>
                        <a:spcAft>
                          <a:spcPts val="100"/>
                        </a:spcAft>
                      </a:pPr>
                      <a:r>
                        <a:rPr lang="en-US" sz="1300" b="1" dirty="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Other Control Strategies</a:t>
                      </a:r>
                      <a:endParaRPr lang="en-US" sz="1300" dirty="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4AC"/>
                    </a:solidFill>
                  </a:tcPr>
                </a:tc>
                <a:extLst>
                  <a:ext uri="{0D108BD9-81ED-4DB2-BD59-A6C34878D82A}">
                    <a16:rowId xmlns:a16="http://schemas.microsoft.com/office/drawing/2014/main" val="4049162985"/>
                  </a:ext>
                </a:extLst>
              </a:tr>
              <a:tr h="243828">
                <a:tc>
                  <a:txBody>
                    <a:bodyPr/>
                    <a:lstStyle/>
                    <a:p>
                      <a:pPr marL="0" marR="0" algn="just">
                        <a:lnSpc>
                          <a:spcPct val="135000"/>
                        </a:lnSpc>
                        <a:spcBef>
                          <a:spcPts val="50"/>
                        </a:spcBef>
                        <a:spcAft>
                          <a:spcPts val="50"/>
                        </a:spcAft>
                      </a:pP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Asse</a:t>
                      </a: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mb</a:t>
                      </a:r>
                      <a:r>
                        <a:rPr lang="en-US" sz="1300" spc="-1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l</a:t>
                      </a: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y</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6</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2</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0.28</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0.1</a:t>
                      </a: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1 -</a:t>
                      </a:r>
                      <a:r>
                        <a:rPr lang="en-US" sz="1300" spc="1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 </a:t>
                      </a: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0.45</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0.07</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0.23</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19404450"/>
                  </a:ext>
                </a:extLst>
              </a:tr>
              <a:tr h="243828">
                <a:tc>
                  <a:txBody>
                    <a:bodyPr/>
                    <a:lstStyle/>
                    <a:p>
                      <a:pPr marL="0" marR="0" algn="just">
                        <a:lnSpc>
                          <a:spcPct val="135000"/>
                        </a:lnSpc>
                        <a:spcBef>
                          <a:spcPts val="50"/>
                        </a:spcBef>
                        <a:spcAft>
                          <a:spcPts val="50"/>
                        </a:spcAft>
                      </a:pP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Education</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14</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5</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0.41</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0.19</a:t>
                      </a: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 -</a:t>
                      </a:r>
                      <a:r>
                        <a:rPr lang="en-US" sz="1300" spc="1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 </a:t>
                      </a: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0.58</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0.19</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0.32</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66537467"/>
                  </a:ext>
                </a:extLst>
              </a:tr>
              <a:tr h="243828">
                <a:tc>
                  <a:txBody>
                    <a:bodyPr/>
                    <a:lstStyle/>
                    <a:p>
                      <a:pPr marL="0" marR="0" algn="just">
                        <a:lnSpc>
                          <a:spcPct val="135000"/>
                        </a:lnSpc>
                        <a:spcBef>
                          <a:spcPts val="50"/>
                        </a:spcBef>
                        <a:spcAft>
                          <a:spcPts val="50"/>
                        </a:spcAft>
                      </a:pP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Healthcare</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2</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1</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0.52</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0.48 - 0.56</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0.33</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0.24</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26933012"/>
                  </a:ext>
                </a:extLst>
              </a:tr>
              <a:tr h="243828">
                <a:tc>
                  <a:txBody>
                    <a:bodyPr/>
                    <a:lstStyle/>
                    <a:p>
                      <a:pPr marL="0" marR="0" algn="just">
                        <a:lnSpc>
                          <a:spcPct val="135000"/>
                        </a:lnSpc>
                        <a:spcBef>
                          <a:spcPts val="50"/>
                        </a:spcBef>
                        <a:spcAft>
                          <a:spcPts val="50"/>
                        </a:spcAft>
                      </a:pP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M</a:t>
                      </a: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a</a:t>
                      </a: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n</a:t>
                      </a: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ufa</a:t>
                      </a: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ct</a:t>
                      </a: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ur</a:t>
                      </a:r>
                      <a:r>
                        <a:rPr lang="en-US" sz="1300" spc="-1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i</a:t>
                      </a: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ng</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73</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4</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0.40</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a:t>
                      </a: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a:t>
                      </a: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20</a:t>
                      </a:r>
                      <a:r>
                        <a:rPr lang="en-US" sz="1300" spc="-1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 </a:t>
                      </a: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a:t>
                      </a:r>
                      <a:r>
                        <a:rPr lang="en-US" sz="1300" spc="1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 </a:t>
                      </a: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0.55</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0.16</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0.29</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02980325"/>
                  </a:ext>
                </a:extLst>
              </a:tr>
              <a:tr h="243828">
                <a:tc>
                  <a:txBody>
                    <a:bodyPr/>
                    <a:lstStyle/>
                    <a:p>
                      <a:pPr marL="0" marR="0" algn="just">
                        <a:lnSpc>
                          <a:spcPct val="135000"/>
                        </a:lnSpc>
                        <a:spcBef>
                          <a:spcPts val="50"/>
                        </a:spcBef>
                        <a:spcAft>
                          <a:spcPts val="50"/>
                        </a:spcAft>
                      </a:pP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Of</a:t>
                      </a: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f</a:t>
                      </a:r>
                      <a:r>
                        <a:rPr lang="en-US" sz="1300" spc="-1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i</a:t>
                      </a: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ce</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57</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8</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0.64</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a:t>
                      </a: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a:t>
                      </a: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53</a:t>
                      </a:r>
                      <a:r>
                        <a:rPr lang="en-US" sz="1300" spc="-1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 </a:t>
                      </a: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a:t>
                      </a:r>
                      <a:r>
                        <a:rPr lang="en-US" sz="1300" spc="1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 </a:t>
                      </a: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0.81</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0.46</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0.36</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56792894"/>
                  </a:ext>
                </a:extLst>
              </a:tr>
              <a:tr h="243828">
                <a:tc>
                  <a:txBody>
                    <a:bodyPr/>
                    <a:lstStyle/>
                    <a:p>
                      <a:pPr marL="0" marR="0" algn="just">
                        <a:lnSpc>
                          <a:spcPct val="135000"/>
                        </a:lnSpc>
                        <a:spcBef>
                          <a:spcPts val="50"/>
                        </a:spcBef>
                        <a:spcAft>
                          <a:spcPts val="50"/>
                        </a:spcAft>
                      </a:pP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Rest</a:t>
                      </a: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a</a:t>
                      </a: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u</a:t>
                      </a: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ra</a:t>
                      </a: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nt</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3</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2</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0.59</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a:t>
                      </a: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a:t>
                      </a: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47</a:t>
                      </a:r>
                      <a:r>
                        <a:rPr lang="en-US" sz="1300" spc="-1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 </a:t>
                      </a: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a:t>
                      </a:r>
                      <a:r>
                        <a:rPr lang="en-US" sz="1300" spc="1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 </a:t>
                      </a: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0.68</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0.27</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0.30</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82644229"/>
                  </a:ext>
                </a:extLst>
              </a:tr>
              <a:tr h="243828">
                <a:tc>
                  <a:txBody>
                    <a:bodyPr/>
                    <a:lstStyle/>
                    <a:p>
                      <a:pPr marL="0" marR="0" algn="just">
                        <a:lnSpc>
                          <a:spcPct val="135000"/>
                        </a:lnSpc>
                        <a:spcBef>
                          <a:spcPts val="50"/>
                        </a:spcBef>
                        <a:spcAft>
                          <a:spcPts val="50"/>
                        </a:spcAft>
                      </a:pP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Ret</a:t>
                      </a: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a</a:t>
                      </a: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il</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29</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1</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0.44</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a:t>
                      </a: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a:t>
                      </a: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3</a:t>
                      </a: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9</a:t>
                      </a:r>
                      <a:r>
                        <a:rPr lang="en-US" sz="1300" spc="-1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 </a:t>
                      </a: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a:t>
                      </a:r>
                      <a:r>
                        <a:rPr lang="en-US" sz="1300" spc="1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 </a:t>
                      </a: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0.48</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0.22</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0.27</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58722863"/>
                  </a:ext>
                </a:extLst>
              </a:tr>
              <a:tr h="243828">
                <a:tc>
                  <a:txBody>
                    <a:bodyPr/>
                    <a:lstStyle/>
                    <a:p>
                      <a:pPr marL="0" marR="0" algn="just">
                        <a:lnSpc>
                          <a:spcPct val="135000"/>
                        </a:lnSpc>
                        <a:spcBef>
                          <a:spcPts val="50"/>
                        </a:spcBef>
                        <a:spcAft>
                          <a:spcPts val="50"/>
                        </a:spcAft>
                      </a:pP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W</a:t>
                      </a: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ar</a:t>
                      </a: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ehou</a:t>
                      </a:r>
                      <a:r>
                        <a:rPr lang="en-US" sz="1300" spc="-1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s</a:t>
                      </a: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e</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10</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2</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0.68</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0.53</a:t>
                      </a: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 -</a:t>
                      </a:r>
                      <a:r>
                        <a:rPr lang="en-US" sz="1300" spc="1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 </a:t>
                      </a: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0.79</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0.38</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0.48</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69228144"/>
                  </a:ext>
                </a:extLst>
              </a:tr>
              <a:tr h="243828">
                <a:tc>
                  <a:txBody>
                    <a:bodyPr/>
                    <a:lstStyle/>
                    <a:p>
                      <a:pPr marL="0" marR="0" algn="just">
                        <a:lnSpc>
                          <a:spcPct val="135000"/>
                        </a:lnSpc>
                        <a:spcBef>
                          <a:spcPts val="50"/>
                        </a:spcBef>
                        <a:spcAft>
                          <a:spcPts val="50"/>
                        </a:spcAft>
                      </a:pP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Ov</a:t>
                      </a: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er</a:t>
                      </a: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a</a:t>
                      </a: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ll</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194</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12</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0.49</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0.35 </a:t>
                      </a: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- 0</a:t>
                      </a: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.69</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spc="-5">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0.27</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35000"/>
                        </a:lnSpc>
                        <a:spcBef>
                          <a:spcPts val="50"/>
                        </a:spcBef>
                        <a:spcAft>
                          <a:spcPts val="50"/>
                        </a:spcAft>
                      </a:pPr>
                      <a:r>
                        <a:rPr lang="en-US" sz="130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0.32</a:t>
                      </a:r>
                      <a:endParaRPr lang="en-US" sz="13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45162" marR="45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72398519"/>
                  </a:ext>
                </a:extLst>
              </a:tr>
              <a:tr h="1272269">
                <a:tc gridSpan="7">
                  <a:txBody>
                    <a:bodyPr/>
                    <a:lstStyle/>
                    <a:p>
                      <a:pPr marL="123825" marR="0" indent="-114300" algn="just">
                        <a:lnSpc>
                          <a:spcPct val="135000"/>
                        </a:lnSpc>
                        <a:spcBef>
                          <a:spcPts val="240"/>
                        </a:spcBef>
                        <a:spcAft>
                          <a:spcPts val="240"/>
                        </a:spcAft>
                      </a:pPr>
                      <a:r>
                        <a:rPr lang="en-US" sz="1100" dirty="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	A control factor is a number between 0 and 1, representing the fraction of the energy saved through controls. 0 represents no savings, and 1 means all energy is saved. Control factor is equivalent to percent savings (% savings) when presented in percentage. For example, a control factor of 0.49 is equivalent to 49 percent savings (49% savings).</a:t>
                      </a:r>
                      <a:endParaRPr lang="en-US" sz="1300" dirty="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p>
                      <a:pPr marL="123825" marR="0" indent="-114300" algn="just">
                        <a:lnSpc>
                          <a:spcPct val="135000"/>
                        </a:lnSpc>
                        <a:spcBef>
                          <a:spcPts val="240"/>
                        </a:spcBef>
                        <a:spcAft>
                          <a:spcPts val="240"/>
                        </a:spcAft>
                      </a:pPr>
                      <a:r>
                        <a:rPr lang="en-US" sz="1100" dirty="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 The range for the middle 50% is displayed instead of the full range between the minimum and the maximum to provide a more representative range of savings one can generalize and expect.</a:t>
                      </a:r>
                      <a:endParaRPr lang="en-US" sz="1300" dirty="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101389" marR="101389" marT="50695" marB="506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01111733"/>
                  </a:ext>
                </a:extLst>
              </a:tr>
            </a:tbl>
          </a:graphicData>
        </a:graphic>
      </p:graphicFrame>
      <p:sp>
        <p:nvSpPr>
          <p:cNvPr id="4" name="Slide Number Placeholder 3">
            <a:extLst>
              <a:ext uri="{FF2B5EF4-FFF2-40B4-BE49-F238E27FC236}">
                <a16:creationId xmlns:a16="http://schemas.microsoft.com/office/drawing/2014/main" id="{F5316FDC-C8AD-AF38-11EA-DEBFAF89DAA4}"/>
              </a:ext>
            </a:extLst>
          </p:cNvPr>
          <p:cNvSpPr>
            <a:spLocks noGrp="1"/>
          </p:cNvSpPr>
          <p:nvPr>
            <p:ph type="sldNum" sz="quarter" idx="12"/>
          </p:nvPr>
        </p:nvSpPr>
        <p:spPr/>
        <p:txBody>
          <a:bodyPr/>
          <a:lstStyle/>
          <a:p>
            <a:fld id="{9F6BE9D6-2AEA-4830-9DC0-68870D768C48}" type="slidenum">
              <a:rPr lang="en-US" smtClean="0"/>
              <a:pPr/>
              <a:t>27</a:t>
            </a:fld>
            <a:endParaRPr lang="en-US"/>
          </a:p>
        </p:txBody>
      </p:sp>
      <p:sp>
        <p:nvSpPr>
          <p:cNvPr id="2" name="Content Placeholder 2">
            <a:extLst>
              <a:ext uri="{FF2B5EF4-FFF2-40B4-BE49-F238E27FC236}">
                <a16:creationId xmlns:a16="http://schemas.microsoft.com/office/drawing/2014/main" id="{F2C010A9-7FBF-F5CA-5266-7E5E272DDE3C}"/>
              </a:ext>
            </a:extLst>
          </p:cNvPr>
          <p:cNvSpPr txBox="1">
            <a:spLocks/>
          </p:cNvSpPr>
          <p:nvPr/>
        </p:nvSpPr>
        <p:spPr>
          <a:xfrm>
            <a:off x="838200" y="829032"/>
            <a:ext cx="10548258" cy="495788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Font typeface="Verdana" panose="020B060403050404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The report provided CSFs broken down into different building types</a:t>
            </a:r>
          </a:p>
        </p:txBody>
      </p:sp>
    </p:spTree>
    <p:extLst>
      <p:ext uri="{BB962C8B-B14F-4D97-AF65-F5344CB8AC3E}">
        <p14:creationId xmlns:p14="http://schemas.microsoft.com/office/powerpoint/2010/main" val="34344238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71DD07-888E-389D-FA58-14534F40E107}"/>
              </a:ext>
            </a:extLst>
          </p:cNvPr>
          <p:cNvSpPr>
            <a:spLocks noGrp="1"/>
          </p:cNvSpPr>
          <p:nvPr>
            <p:ph type="sldNum" sz="quarter" idx="12"/>
          </p:nvPr>
        </p:nvSpPr>
        <p:spPr/>
        <p:txBody>
          <a:bodyPr/>
          <a:lstStyle/>
          <a:p>
            <a:fld id="{9F6BE9D6-2AEA-4830-9DC0-68870D768C48}" type="slidenum">
              <a:rPr lang="en-US" smtClean="0"/>
              <a:pPr/>
              <a:t>28</a:t>
            </a:fld>
            <a:endParaRPr lang="en-US"/>
          </a:p>
        </p:txBody>
      </p:sp>
      <p:grpSp>
        <p:nvGrpSpPr>
          <p:cNvPr id="7" name="Group 6">
            <a:extLst>
              <a:ext uri="{FF2B5EF4-FFF2-40B4-BE49-F238E27FC236}">
                <a16:creationId xmlns:a16="http://schemas.microsoft.com/office/drawing/2014/main" id="{A23D414C-6F70-60AC-9613-4A10B971AA17}"/>
              </a:ext>
            </a:extLst>
          </p:cNvPr>
          <p:cNvGrpSpPr/>
          <p:nvPr/>
        </p:nvGrpSpPr>
        <p:grpSpPr>
          <a:xfrm>
            <a:off x="7538377" y="1888313"/>
            <a:ext cx="4102081" cy="4288650"/>
            <a:chOff x="7284377" y="1888313"/>
            <a:chExt cx="4102081" cy="4288650"/>
          </a:xfrm>
        </p:grpSpPr>
        <p:graphicFrame>
          <p:nvGraphicFramePr>
            <p:cNvPr id="5" name="Content Placeholder 6">
              <a:extLst>
                <a:ext uri="{FF2B5EF4-FFF2-40B4-BE49-F238E27FC236}">
                  <a16:creationId xmlns:a16="http://schemas.microsoft.com/office/drawing/2014/main" id="{757BC8BB-268E-804B-B3E9-603A32F729E5}"/>
                </a:ext>
              </a:extLst>
            </p:cNvPr>
            <p:cNvGraphicFramePr>
              <a:graphicFrameLocks/>
            </p:cNvGraphicFramePr>
            <p:nvPr>
              <p:extLst>
                <p:ext uri="{D42A27DB-BD31-4B8C-83A1-F6EECF244321}">
                  <p14:modId xmlns:p14="http://schemas.microsoft.com/office/powerpoint/2010/main" val="2090696443"/>
                </p:ext>
              </p:extLst>
            </p:nvPr>
          </p:nvGraphicFramePr>
          <p:xfrm>
            <a:off x="7284378" y="2443232"/>
            <a:ext cx="4102080" cy="3733731"/>
          </p:xfrm>
          <a:graphic>
            <a:graphicData uri="http://schemas.openxmlformats.org/drawingml/2006/table">
              <a:tbl>
                <a:tblPr firstRow="1" bandRow="1">
                  <a:tableStyleId>{5C22544A-7EE6-4342-B048-85BDC9FD1C3A}</a:tableStyleId>
                </a:tblPr>
                <a:tblGrid>
                  <a:gridCol w="1314430">
                    <a:extLst>
                      <a:ext uri="{9D8B030D-6E8A-4147-A177-3AD203B41FA5}">
                        <a16:colId xmlns:a16="http://schemas.microsoft.com/office/drawing/2014/main" val="3964555733"/>
                      </a:ext>
                    </a:extLst>
                  </a:gridCol>
                  <a:gridCol w="1755910">
                    <a:extLst>
                      <a:ext uri="{9D8B030D-6E8A-4147-A177-3AD203B41FA5}">
                        <a16:colId xmlns:a16="http://schemas.microsoft.com/office/drawing/2014/main" val="1058673645"/>
                      </a:ext>
                    </a:extLst>
                  </a:gridCol>
                  <a:gridCol w="1031740">
                    <a:extLst>
                      <a:ext uri="{9D8B030D-6E8A-4147-A177-3AD203B41FA5}">
                        <a16:colId xmlns:a16="http://schemas.microsoft.com/office/drawing/2014/main" val="1920438500"/>
                      </a:ext>
                    </a:extLst>
                  </a:gridCol>
                </a:tblGrid>
                <a:tr h="549591">
                  <a:tc>
                    <a:txBody>
                      <a:bodyPr/>
                      <a:lstStyle/>
                      <a:p>
                        <a:r>
                          <a:rPr lang="en-US" sz="1500"/>
                          <a:t>Space Name</a:t>
                        </a:r>
                      </a:p>
                    </a:txBody>
                    <a:tcPr marL="78513" marR="78513" marT="39256" marB="39256" anchor="ctr"/>
                  </a:tc>
                  <a:tc>
                    <a:txBody>
                      <a:bodyPr/>
                      <a:lstStyle/>
                      <a:p>
                        <a:r>
                          <a:rPr lang="en-US" sz="1500"/>
                          <a:t>Function Area</a:t>
                        </a:r>
                      </a:p>
                    </a:txBody>
                    <a:tcPr marL="78513" marR="78513" marT="39256" marB="39256" anchor="ctr"/>
                  </a:tc>
                  <a:tc>
                    <a:txBody>
                      <a:bodyPr/>
                      <a:lstStyle/>
                      <a:p>
                        <a:r>
                          <a:rPr lang="en-US" sz="1500"/>
                          <a:t>% of Building</a:t>
                        </a:r>
                      </a:p>
                    </a:txBody>
                    <a:tcPr marL="78513" marR="78513" marT="39256" marB="39256" anchor="ctr"/>
                  </a:tc>
                  <a:extLst>
                    <a:ext uri="{0D108BD9-81ED-4DB2-BD59-A6C34878D82A}">
                      <a16:rowId xmlns:a16="http://schemas.microsoft.com/office/drawing/2014/main" val="1174636431"/>
                    </a:ext>
                  </a:extLst>
                </a:tr>
                <a:tr h="318414">
                  <a:tc>
                    <a:txBody>
                      <a:bodyPr/>
                      <a:lstStyle/>
                      <a:p>
                        <a:pPr algn="l" fontAlgn="b"/>
                        <a:r>
                          <a:rPr lang="en-US" sz="1500" b="0" i="0" u="none" strike="noStrike" err="1">
                            <a:solidFill>
                              <a:srgbClr val="000000"/>
                            </a:solidFill>
                            <a:effectLst/>
                            <a:latin typeface="+mn-lt"/>
                          </a:rPr>
                          <a:t>L_Break</a:t>
                        </a:r>
                        <a:endParaRPr lang="en-US" sz="1500" b="0" i="0" u="none" strike="noStrike">
                          <a:solidFill>
                            <a:srgbClr val="000000"/>
                          </a:solidFill>
                          <a:effectLst/>
                          <a:latin typeface="+mn-lt"/>
                        </a:endParaRPr>
                      </a:p>
                    </a:txBody>
                    <a:tcPr marL="78513" marR="78513" marT="39256" marB="39256" anchor="ctr"/>
                  </a:tc>
                  <a:tc>
                    <a:txBody>
                      <a:bodyPr/>
                      <a:lstStyle/>
                      <a:p>
                        <a:pPr algn="l" fontAlgn="b"/>
                        <a:r>
                          <a:rPr lang="en-US" sz="1500" b="0" i="0" u="none" strike="noStrike">
                            <a:solidFill>
                              <a:srgbClr val="000000"/>
                            </a:solidFill>
                            <a:effectLst/>
                            <a:latin typeface="+mn-lt"/>
                          </a:rPr>
                          <a:t>Break</a:t>
                        </a:r>
                      </a:p>
                    </a:txBody>
                    <a:tcPr marL="78513" marR="78513" marT="39256" marB="39256" anchor="ctr"/>
                  </a:tc>
                  <a:tc>
                    <a:txBody>
                      <a:bodyPr/>
                      <a:lstStyle/>
                      <a:p>
                        <a:pPr algn="r" fontAlgn="b"/>
                        <a:r>
                          <a:rPr lang="en-US" sz="1500" b="0" i="0" u="none" strike="noStrike">
                            <a:solidFill>
                              <a:srgbClr val="000000"/>
                            </a:solidFill>
                            <a:effectLst/>
                            <a:latin typeface="+mn-lt"/>
                          </a:rPr>
                          <a:t>0.025</a:t>
                        </a:r>
                      </a:p>
                    </a:txBody>
                    <a:tcPr marL="78513" marR="78513" marT="39256" marB="39256" anchor="ctr"/>
                  </a:tc>
                  <a:extLst>
                    <a:ext uri="{0D108BD9-81ED-4DB2-BD59-A6C34878D82A}">
                      <a16:rowId xmlns:a16="http://schemas.microsoft.com/office/drawing/2014/main" val="2970224087"/>
                    </a:ext>
                  </a:extLst>
                </a:tr>
                <a:tr h="318414">
                  <a:tc>
                    <a:txBody>
                      <a:bodyPr/>
                      <a:lstStyle/>
                      <a:p>
                        <a:pPr algn="l" fontAlgn="b"/>
                        <a:r>
                          <a:rPr lang="en-US" sz="1500" b="0" i="0" u="none" strike="noStrike" err="1">
                            <a:solidFill>
                              <a:srgbClr val="000000"/>
                            </a:solidFill>
                            <a:effectLst/>
                            <a:latin typeface="+mn-lt"/>
                          </a:rPr>
                          <a:t>L_Cordr</a:t>
                        </a:r>
                        <a:endParaRPr lang="en-US" sz="1500" b="0" i="0" u="none" strike="noStrike">
                          <a:solidFill>
                            <a:srgbClr val="000000"/>
                          </a:solidFill>
                          <a:effectLst/>
                          <a:latin typeface="+mn-lt"/>
                        </a:endParaRPr>
                      </a:p>
                    </a:txBody>
                    <a:tcPr marL="78513" marR="78513" marT="39256" marB="39256" anchor="ctr"/>
                  </a:tc>
                  <a:tc>
                    <a:txBody>
                      <a:bodyPr/>
                      <a:lstStyle/>
                      <a:p>
                        <a:pPr algn="l" fontAlgn="b"/>
                        <a:r>
                          <a:rPr lang="en-US" sz="1500" b="0" i="0" u="none" strike="noStrike" err="1">
                            <a:solidFill>
                              <a:srgbClr val="000000"/>
                            </a:solidFill>
                            <a:effectLst/>
                            <a:latin typeface="+mn-lt"/>
                          </a:rPr>
                          <a:t>CorridorStairway</a:t>
                        </a:r>
                        <a:endParaRPr lang="en-US" sz="1500" b="0" i="0" u="none" strike="noStrike">
                          <a:solidFill>
                            <a:srgbClr val="000000"/>
                          </a:solidFill>
                          <a:effectLst/>
                          <a:latin typeface="+mn-lt"/>
                        </a:endParaRPr>
                      </a:p>
                    </a:txBody>
                    <a:tcPr marL="78513" marR="78513" marT="39256" marB="39256" anchor="ctr"/>
                  </a:tc>
                  <a:tc>
                    <a:txBody>
                      <a:bodyPr/>
                      <a:lstStyle/>
                      <a:p>
                        <a:pPr algn="r" fontAlgn="b"/>
                        <a:r>
                          <a:rPr lang="en-US" sz="1500" b="0" i="0" u="none" strike="noStrike">
                            <a:solidFill>
                              <a:srgbClr val="000000"/>
                            </a:solidFill>
                            <a:effectLst/>
                            <a:latin typeface="+mn-lt"/>
                          </a:rPr>
                          <a:t>0.050</a:t>
                        </a:r>
                      </a:p>
                    </a:txBody>
                    <a:tcPr marL="78513" marR="78513" marT="39256" marB="39256" anchor="ctr"/>
                  </a:tc>
                  <a:extLst>
                    <a:ext uri="{0D108BD9-81ED-4DB2-BD59-A6C34878D82A}">
                      <a16:rowId xmlns:a16="http://schemas.microsoft.com/office/drawing/2014/main" val="2298266392"/>
                    </a:ext>
                  </a:extLst>
                </a:tr>
                <a:tr h="318414">
                  <a:tc>
                    <a:txBody>
                      <a:bodyPr/>
                      <a:lstStyle/>
                      <a:p>
                        <a:pPr algn="l" fontAlgn="b"/>
                        <a:r>
                          <a:rPr lang="en-US" sz="1500" b="0" i="0" u="none" strike="noStrike" err="1">
                            <a:solidFill>
                              <a:srgbClr val="000000"/>
                            </a:solidFill>
                            <a:effectLst/>
                            <a:latin typeface="+mn-lt"/>
                          </a:rPr>
                          <a:t>L_LobWait</a:t>
                        </a:r>
                        <a:endParaRPr lang="en-US" sz="1500" b="0" i="0" u="none" strike="noStrike">
                          <a:solidFill>
                            <a:srgbClr val="000000"/>
                          </a:solidFill>
                          <a:effectLst/>
                          <a:latin typeface="+mn-lt"/>
                        </a:endParaRPr>
                      </a:p>
                    </a:txBody>
                    <a:tcPr marL="78513" marR="78513" marT="39256" marB="39256" anchor="ctr"/>
                  </a:tc>
                  <a:tc>
                    <a:txBody>
                      <a:bodyPr/>
                      <a:lstStyle/>
                      <a:p>
                        <a:pPr algn="l" fontAlgn="b"/>
                        <a:r>
                          <a:rPr lang="en-US" sz="1500" b="0" i="0" u="none" strike="noStrike">
                            <a:solidFill>
                              <a:srgbClr val="000000"/>
                            </a:solidFill>
                            <a:effectLst/>
                            <a:latin typeface="+mn-lt"/>
                          </a:rPr>
                          <a:t>LobbyWaiting</a:t>
                        </a:r>
                      </a:p>
                    </a:txBody>
                    <a:tcPr marL="78513" marR="78513" marT="39256" marB="39256" anchor="ctr"/>
                  </a:tc>
                  <a:tc>
                    <a:txBody>
                      <a:bodyPr/>
                      <a:lstStyle/>
                      <a:p>
                        <a:pPr algn="r" fontAlgn="b"/>
                        <a:r>
                          <a:rPr lang="en-US" sz="1500" b="0" i="0" u="none" strike="noStrike">
                            <a:solidFill>
                              <a:srgbClr val="000000"/>
                            </a:solidFill>
                            <a:effectLst/>
                            <a:latin typeface="+mn-lt"/>
                          </a:rPr>
                          <a:t>0.025</a:t>
                        </a:r>
                      </a:p>
                    </a:txBody>
                    <a:tcPr marL="78513" marR="78513" marT="39256" marB="39256" anchor="ctr"/>
                  </a:tc>
                  <a:extLst>
                    <a:ext uri="{0D108BD9-81ED-4DB2-BD59-A6C34878D82A}">
                      <a16:rowId xmlns:a16="http://schemas.microsoft.com/office/drawing/2014/main" val="3712119093"/>
                    </a:ext>
                  </a:extLst>
                </a:tr>
                <a:tr h="318414">
                  <a:tc>
                    <a:txBody>
                      <a:bodyPr/>
                      <a:lstStyle/>
                      <a:p>
                        <a:pPr algn="l" fontAlgn="b"/>
                        <a:r>
                          <a:rPr lang="en-US" sz="1500" b="0" i="0" u="none" strike="noStrike" err="1">
                            <a:solidFill>
                              <a:srgbClr val="000000"/>
                            </a:solidFill>
                            <a:effectLst/>
                            <a:latin typeface="+mn-lt"/>
                          </a:rPr>
                          <a:t>L_MechElec</a:t>
                        </a:r>
                        <a:endParaRPr lang="en-US" sz="1500" b="0" i="0" u="none" strike="noStrike">
                          <a:solidFill>
                            <a:srgbClr val="000000"/>
                          </a:solidFill>
                          <a:effectLst/>
                          <a:latin typeface="+mn-lt"/>
                        </a:endParaRPr>
                      </a:p>
                    </a:txBody>
                    <a:tcPr marL="78513" marR="78513" marT="39256" marB="39256" anchor="ctr"/>
                  </a:tc>
                  <a:tc>
                    <a:txBody>
                      <a:bodyPr/>
                      <a:lstStyle/>
                      <a:p>
                        <a:pPr algn="l" fontAlgn="b"/>
                        <a:r>
                          <a:rPr lang="en-US" sz="1500" b="0" i="0" u="none" strike="noStrike" err="1">
                            <a:solidFill>
                              <a:srgbClr val="000000"/>
                            </a:solidFill>
                            <a:effectLst/>
                            <a:latin typeface="+mn-lt"/>
                          </a:rPr>
                          <a:t>MechElecRoom</a:t>
                        </a:r>
                        <a:endParaRPr lang="en-US" sz="1500" b="0" i="0" u="none" strike="noStrike">
                          <a:solidFill>
                            <a:srgbClr val="000000"/>
                          </a:solidFill>
                          <a:effectLst/>
                          <a:latin typeface="+mn-lt"/>
                        </a:endParaRPr>
                      </a:p>
                    </a:txBody>
                    <a:tcPr marL="78513" marR="78513" marT="39256" marB="39256" anchor="ctr"/>
                  </a:tc>
                  <a:tc>
                    <a:txBody>
                      <a:bodyPr/>
                      <a:lstStyle/>
                      <a:p>
                        <a:pPr algn="r" fontAlgn="b"/>
                        <a:r>
                          <a:rPr lang="en-US" sz="1500" b="0" i="0" u="none" strike="noStrike">
                            <a:solidFill>
                              <a:srgbClr val="000000"/>
                            </a:solidFill>
                            <a:effectLst/>
                            <a:latin typeface="+mn-lt"/>
                          </a:rPr>
                          <a:t>0.025</a:t>
                        </a:r>
                      </a:p>
                    </a:txBody>
                    <a:tcPr marL="78513" marR="78513" marT="39256" marB="39256" anchor="ctr"/>
                  </a:tc>
                  <a:extLst>
                    <a:ext uri="{0D108BD9-81ED-4DB2-BD59-A6C34878D82A}">
                      <a16:rowId xmlns:a16="http://schemas.microsoft.com/office/drawing/2014/main" val="3868527493"/>
                    </a:ext>
                  </a:extLst>
                </a:tr>
                <a:tr h="318414">
                  <a:tc>
                    <a:txBody>
                      <a:bodyPr/>
                      <a:lstStyle/>
                      <a:p>
                        <a:pPr algn="l" fontAlgn="b"/>
                        <a:r>
                          <a:rPr lang="en-US" sz="1500" b="0" i="0" u="none" strike="noStrike">
                            <a:solidFill>
                              <a:srgbClr val="000000"/>
                            </a:solidFill>
                            <a:effectLst/>
                            <a:latin typeface="+mn-lt"/>
                          </a:rPr>
                          <a:t>L_OffGen</a:t>
                        </a:r>
                      </a:p>
                    </a:txBody>
                    <a:tcPr marL="78513" marR="78513" marT="39256" marB="39256" anchor="ctr"/>
                  </a:tc>
                  <a:tc>
                    <a:txBody>
                      <a:bodyPr/>
                      <a:lstStyle/>
                      <a:p>
                        <a:pPr algn="l" fontAlgn="b"/>
                        <a:r>
                          <a:rPr lang="en-US" sz="1500" b="0" i="0" u="none" strike="noStrike">
                            <a:solidFill>
                              <a:srgbClr val="000000"/>
                            </a:solidFill>
                            <a:effectLst/>
                            <a:latin typeface="+mn-lt"/>
                          </a:rPr>
                          <a:t>OfficeGeneral</a:t>
                        </a:r>
                      </a:p>
                    </a:txBody>
                    <a:tcPr marL="78513" marR="78513" marT="39256" marB="39256" anchor="ctr"/>
                  </a:tc>
                  <a:tc>
                    <a:txBody>
                      <a:bodyPr/>
                      <a:lstStyle/>
                      <a:p>
                        <a:pPr algn="r" fontAlgn="b"/>
                        <a:r>
                          <a:rPr lang="en-US" sz="1500" b="0" i="0" u="none" strike="noStrike">
                            <a:solidFill>
                              <a:srgbClr val="000000"/>
                            </a:solidFill>
                            <a:effectLst/>
                            <a:latin typeface="+mn-lt"/>
                          </a:rPr>
                          <a:t>0.100</a:t>
                        </a:r>
                      </a:p>
                    </a:txBody>
                    <a:tcPr marL="78513" marR="78513" marT="39256" marB="39256" anchor="ctr"/>
                  </a:tc>
                  <a:extLst>
                    <a:ext uri="{0D108BD9-81ED-4DB2-BD59-A6C34878D82A}">
                      <a16:rowId xmlns:a16="http://schemas.microsoft.com/office/drawing/2014/main" val="38769510"/>
                    </a:ext>
                  </a:extLst>
                </a:tr>
                <a:tr h="318414">
                  <a:tc>
                    <a:txBody>
                      <a:bodyPr/>
                      <a:lstStyle/>
                      <a:p>
                        <a:pPr algn="l" fontAlgn="b"/>
                        <a:r>
                          <a:rPr lang="en-US" sz="1500" b="0" i="0" u="none" strike="noStrike">
                            <a:solidFill>
                              <a:srgbClr val="000000"/>
                            </a:solidFill>
                            <a:effectLst/>
                            <a:latin typeface="+mn-lt"/>
                          </a:rPr>
                          <a:t>L_Restrm</a:t>
                        </a:r>
                      </a:p>
                    </a:txBody>
                    <a:tcPr marL="78513" marR="78513" marT="39256" marB="39256" anchor="ctr"/>
                  </a:tc>
                  <a:tc>
                    <a:txBody>
                      <a:bodyPr/>
                      <a:lstStyle/>
                      <a:p>
                        <a:pPr algn="l" fontAlgn="b"/>
                        <a:r>
                          <a:rPr lang="en-US" sz="1500" b="0" i="0" u="none" strike="noStrike">
                            <a:solidFill>
                              <a:srgbClr val="000000"/>
                            </a:solidFill>
                            <a:effectLst/>
                            <a:latin typeface="+mn-lt"/>
                          </a:rPr>
                          <a:t>Restroom</a:t>
                        </a:r>
                      </a:p>
                    </a:txBody>
                    <a:tcPr marL="78513" marR="78513" marT="39256" marB="39256" anchor="ctr"/>
                  </a:tc>
                  <a:tc>
                    <a:txBody>
                      <a:bodyPr/>
                      <a:lstStyle/>
                      <a:p>
                        <a:pPr algn="r" fontAlgn="b"/>
                        <a:r>
                          <a:rPr lang="en-US" sz="1500" b="0" i="0" u="none" strike="noStrike">
                            <a:solidFill>
                              <a:srgbClr val="000000"/>
                            </a:solidFill>
                            <a:effectLst/>
                            <a:latin typeface="+mn-lt"/>
                          </a:rPr>
                          <a:t>0.050</a:t>
                        </a:r>
                      </a:p>
                    </a:txBody>
                    <a:tcPr marL="78513" marR="78513" marT="39256" marB="39256" anchor="ctr"/>
                  </a:tc>
                  <a:extLst>
                    <a:ext uri="{0D108BD9-81ED-4DB2-BD59-A6C34878D82A}">
                      <a16:rowId xmlns:a16="http://schemas.microsoft.com/office/drawing/2014/main" val="1615148700"/>
                    </a:ext>
                  </a:extLst>
                </a:tr>
                <a:tr h="318414">
                  <a:tc>
                    <a:txBody>
                      <a:bodyPr/>
                      <a:lstStyle/>
                      <a:p>
                        <a:pPr algn="l" fontAlgn="b"/>
                        <a:r>
                          <a:rPr lang="en-US" sz="1500" b="0" i="0" u="none" strike="noStrike">
                            <a:solidFill>
                              <a:srgbClr val="000000"/>
                            </a:solidFill>
                            <a:effectLst/>
                            <a:latin typeface="+mn-lt"/>
                          </a:rPr>
                          <a:t>L_Sales</a:t>
                        </a:r>
                      </a:p>
                    </a:txBody>
                    <a:tcPr marL="78513" marR="78513" marT="39256" marB="39256" anchor="ctr"/>
                  </a:tc>
                  <a:tc>
                    <a:txBody>
                      <a:bodyPr/>
                      <a:lstStyle/>
                      <a:p>
                        <a:pPr algn="l" fontAlgn="b"/>
                        <a:r>
                          <a:rPr lang="en-US" sz="1500" b="0" i="0" u="none" strike="noStrike" err="1">
                            <a:solidFill>
                              <a:srgbClr val="000000"/>
                            </a:solidFill>
                            <a:effectLst/>
                            <a:latin typeface="+mn-lt"/>
                          </a:rPr>
                          <a:t>RetailSales</a:t>
                        </a:r>
                        <a:endParaRPr lang="en-US" sz="1500" b="0" i="0" u="none" strike="noStrike">
                          <a:solidFill>
                            <a:srgbClr val="000000"/>
                          </a:solidFill>
                          <a:effectLst/>
                          <a:latin typeface="+mn-lt"/>
                        </a:endParaRPr>
                      </a:p>
                    </a:txBody>
                    <a:tcPr marL="78513" marR="78513" marT="39256" marB="39256" anchor="ctr"/>
                  </a:tc>
                  <a:tc>
                    <a:txBody>
                      <a:bodyPr/>
                      <a:lstStyle/>
                      <a:p>
                        <a:pPr algn="r" fontAlgn="b"/>
                        <a:r>
                          <a:rPr lang="en-US" sz="1500" b="0" i="0" u="none" strike="noStrike">
                            <a:solidFill>
                              <a:srgbClr val="000000"/>
                            </a:solidFill>
                            <a:effectLst/>
                            <a:latin typeface="+mn-lt"/>
                          </a:rPr>
                          <a:t>0.050</a:t>
                        </a:r>
                      </a:p>
                    </a:txBody>
                    <a:tcPr marL="78513" marR="78513" marT="39256" marB="39256" anchor="ctr"/>
                  </a:tc>
                  <a:extLst>
                    <a:ext uri="{0D108BD9-81ED-4DB2-BD59-A6C34878D82A}">
                      <a16:rowId xmlns:a16="http://schemas.microsoft.com/office/drawing/2014/main" val="1172445223"/>
                    </a:ext>
                  </a:extLst>
                </a:tr>
                <a:tr h="318414">
                  <a:tc>
                    <a:txBody>
                      <a:bodyPr/>
                      <a:lstStyle/>
                      <a:p>
                        <a:pPr algn="l" fontAlgn="b"/>
                        <a:r>
                          <a:rPr lang="en-US" sz="1500" b="0" i="0" u="none" strike="noStrike" err="1">
                            <a:solidFill>
                              <a:srgbClr val="000000"/>
                            </a:solidFill>
                            <a:effectLst/>
                            <a:latin typeface="+mn-lt"/>
                          </a:rPr>
                          <a:t>WK_Stock</a:t>
                        </a:r>
                        <a:endParaRPr lang="en-US" sz="1500" b="0" i="0" u="none" strike="noStrike">
                          <a:solidFill>
                            <a:srgbClr val="000000"/>
                          </a:solidFill>
                          <a:effectLst/>
                          <a:latin typeface="+mn-lt"/>
                        </a:endParaRPr>
                      </a:p>
                    </a:txBody>
                    <a:tcPr marL="78513" marR="78513" marT="39256" marB="39256" anchor="ctr"/>
                  </a:tc>
                  <a:tc>
                    <a:txBody>
                      <a:bodyPr/>
                      <a:lstStyle/>
                      <a:p>
                        <a:pPr algn="l" fontAlgn="b"/>
                        <a:r>
                          <a:rPr lang="en-US" sz="1500" b="0" i="0" u="none" strike="noStrike">
                            <a:solidFill>
                              <a:srgbClr val="000000"/>
                            </a:solidFill>
                            <a:effectLst/>
                            <a:latin typeface="+mn-lt"/>
                          </a:rPr>
                          <a:t>StockRoom</a:t>
                        </a:r>
                      </a:p>
                    </a:txBody>
                    <a:tcPr marL="78513" marR="78513" marT="39256" marB="39256" anchor="ctr"/>
                  </a:tc>
                  <a:tc>
                    <a:txBody>
                      <a:bodyPr/>
                      <a:lstStyle/>
                      <a:p>
                        <a:pPr algn="r" fontAlgn="b"/>
                        <a:r>
                          <a:rPr lang="en-US" sz="1500" b="0" i="0" u="none" strike="noStrike">
                            <a:solidFill>
                              <a:srgbClr val="000000"/>
                            </a:solidFill>
                            <a:effectLst/>
                            <a:latin typeface="+mn-lt"/>
                          </a:rPr>
                          <a:t>0.050</a:t>
                        </a:r>
                      </a:p>
                    </a:txBody>
                    <a:tcPr marL="78513" marR="78513" marT="39256" marB="39256" anchor="ctr"/>
                  </a:tc>
                  <a:extLst>
                    <a:ext uri="{0D108BD9-81ED-4DB2-BD59-A6C34878D82A}">
                      <a16:rowId xmlns:a16="http://schemas.microsoft.com/office/drawing/2014/main" val="1107502584"/>
                    </a:ext>
                  </a:extLst>
                </a:tr>
                <a:tr h="318414">
                  <a:tc>
                    <a:txBody>
                      <a:bodyPr/>
                      <a:lstStyle/>
                      <a:p>
                        <a:pPr algn="l" fontAlgn="b"/>
                        <a:r>
                          <a:rPr lang="en-US" sz="1500" b="0" i="0" u="none" strike="noStrike" err="1">
                            <a:solidFill>
                              <a:srgbClr val="000000"/>
                            </a:solidFill>
                            <a:effectLst/>
                            <a:latin typeface="+mn-lt"/>
                          </a:rPr>
                          <a:t>WK_Work</a:t>
                        </a:r>
                        <a:endParaRPr lang="en-US" sz="1500" b="0" i="0" u="none" strike="noStrike">
                          <a:solidFill>
                            <a:srgbClr val="000000"/>
                          </a:solidFill>
                          <a:effectLst/>
                          <a:latin typeface="+mn-lt"/>
                        </a:endParaRPr>
                      </a:p>
                    </a:txBody>
                    <a:tcPr marL="78513" marR="78513" marT="39256" marB="39256" anchor="ctr"/>
                  </a:tc>
                  <a:tc>
                    <a:txBody>
                      <a:bodyPr/>
                      <a:lstStyle/>
                      <a:p>
                        <a:pPr algn="l" fontAlgn="b"/>
                        <a:r>
                          <a:rPr lang="en-US" sz="1500" b="0" i="0" u="none" strike="noStrike">
                            <a:solidFill>
                              <a:srgbClr val="000000"/>
                            </a:solidFill>
                            <a:effectLst/>
                            <a:latin typeface="+mn-lt"/>
                          </a:rPr>
                          <a:t>Work</a:t>
                        </a:r>
                      </a:p>
                    </a:txBody>
                    <a:tcPr marL="78513" marR="78513" marT="39256" marB="39256" anchor="ctr"/>
                  </a:tc>
                  <a:tc>
                    <a:txBody>
                      <a:bodyPr/>
                      <a:lstStyle/>
                      <a:p>
                        <a:pPr algn="r" fontAlgn="b"/>
                        <a:r>
                          <a:rPr lang="en-US" sz="1500" b="0" i="0" u="none" strike="noStrike">
                            <a:solidFill>
                              <a:srgbClr val="000000"/>
                            </a:solidFill>
                            <a:effectLst/>
                            <a:latin typeface="+mn-lt"/>
                          </a:rPr>
                          <a:t>0.625</a:t>
                        </a:r>
                      </a:p>
                    </a:txBody>
                    <a:tcPr marL="78513" marR="78513" marT="39256" marB="39256" anchor="ctr"/>
                  </a:tc>
                  <a:extLst>
                    <a:ext uri="{0D108BD9-81ED-4DB2-BD59-A6C34878D82A}">
                      <a16:rowId xmlns:a16="http://schemas.microsoft.com/office/drawing/2014/main" val="2316501732"/>
                    </a:ext>
                  </a:extLst>
                </a:tr>
                <a:tr h="318414">
                  <a:tc gridSpan="2">
                    <a:txBody>
                      <a:bodyPr/>
                      <a:lstStyle/>
                      <a:p>
                        <a:pPr algn="l" fontAlgn="b"/>
                        <a:r>
                          <a:rPr lang="en-US" sz="1500" b="1" i="0" u="none" strike="noStrike">
                            <a:solidFill>
                              <a:srgbClr val="000000"/>
                            </a:solidFill>
                            <a:effectLst/>
                            <a:latin typeface="+mn-lt"/>
                          </a:rPr>
                          <a:t>Total</a:t>
                        </a:r>
                      </a:p>
                    </a:txBody>
                    <a:tcPr marL="9101" marR="9101" marT="9101" marB="0" anchor="ctr"/>
                  </a:tc>
                  <a:tc hMerge="1">
                    <a:txBody>
                      <a:bodyPr/>
                      <a:lstStyle/>
                      <a:p>
                        <a:pPr algn="l" fontAlgn="b"/>
                        <a:endParaRPr lang="en-US" sz="1800" b="1" i="0" u="none" strike="noStrike">
                          <a:solidFill>
                            <a:srgbClr val="000000"/>
                          </a:solidFill>
                          <a:effectLst/>
                          <a:latin typeface="+mn-lt"/>
                        </a:endParaRPr>
                      </a:p>
                    </a:txBody>
                    <a:tcPr marL="9525" marR="9525" marT="9525" marB="0" anchor="ctr"/>
                  </a:tc>
                  <a:tc>
                    <a:txBody>
                      <a:bodyPr/>
                      <a:lstStyle/>
                      <a:p>
                        <a:pPr algn="r" fontAlgn="b"/>
                        <a:r>
                          <a:rPr lang="en-US" sz="1500" b="1" i="0" u="none" strike="noStrike">
                            <a:solidFill>
                              <a:srgbClr val="000000"/>
                            </a:solidFill>
                            <a:effectLst/>
                            <a:latin typeface="+mn-lt"/>
                          </a:rPr>
                          <a:t>1.000</a:t>
                        </a:r>
                      </a:p>
                    </a:txBody>
                    <a:tcPr marL="78513" marR="78513" marT="39256" marB="39256" anchor="ctr"/>
                  </a:tc>
                  <a:extLst>
                    <a:ext uri="{0D108BD9-81ED-4DB2-BD59-A6C34878D82A}">
                      <a16:rowId xmlns:a16="http://schemas.microsoft.com/office/drawing/2014/main" val="2944390789"/>
                    </a:ext>
                  </a:extLst>
                </a:tr>
              </a:tbl>
            </a:graphicData>
          </a:graphic>
        </p:graphicFrame>
        <p:sp>
          <p:nvSpPr>
            <p:cNvPr id="6" name="TextBox 5">
              <a:extLst>
                <a:ext uri="{FF2B5EF4-FFF2-40B4-BE49-F238E27FC236}">
                  <a16:creationId xmlns:a16="http://schemas.microsoft.com/office/drawing/2014/main" id="{6A7D2D97-941A-7181-5B7D-E159CFF8C642}"/>
                </a:ext>
              </a:extLst>
            </p:cNvPr>
            <p:cNvSpPr txBox="1"/>
            <p:nvPr/>
          </p:nvSpPr>
          <p:spPr>
            <a:xfrm>
              <a:off x="7284377" y="1888313"/>
              <a:ext cx="4102080" cy="584775"/>
            </a:xfrm>
            <a:prstGeom prst="rect">
              <a:avLst/>
            </a:prstGeom>
            <a:noFill/>
          </p:spPr>
          <p:txBody>
            <a:bodyPr wrap="square" rtlCol="0">
              <a:spAutoFit/>
            </a:bodyPr>
            <a:lstStyle/>
            <a:p>
              <a:r>
                <a:rPr lang="en-US" sz="1600" b="1"/>
                <a:t>Example: Light Industrial Manufacturing Building Model</a:t>
              </a:r>
            </a:p>
          </p:txBody>
        </p:sp>
      </p:grpSp>
      <p:sp>
        <p:nvSpPr>
          <p:cNvPr id="8" name="Content Placeholder 2">
            <a:extLst>
              <a:ext uri="{FF2B5EF4-FFF2-40B4-BE49-F238E27FC236}">
                <a16:creationId xmlns:a16="http://schemas.microsoft.com/office/drawing/2014/main" id="{00D839DC-A9D8-9457-9062-F02334D5B3F5}"/>
              </a:ext>
            </a:extLst>
          </p:cNvPr>
          <p:cNvSpPr txBox="1">
            <a:spLocks noGrp="1"/>
          </p:cNvSpPr>
          <p:nvPr>
            <p:ph idx="1"/>
          </p:nvPr>
        </p:nvSpPr>
        <p:spPr>
          <a:xfrm>
            <a:off x="838200" y="924910"/>
            <a:ext cx="6374258" cy="525205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Font typeface="Verdana" panose="020B060403050404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The CSFs for each building type represent savings for the entire building</a:t>
            </a:r>
          </a:p>
          <a:p>
            <a:pPr lvl="1"/>
            <a:r>
              <a:rPr lang="en-US"/>
              <a:t>Including primary functional areas</a:t>
            </a:r>
          </a:p>
          <a:p>
            <a:pPr lvl="1"/>
            <a:r>
              <a:rPr lang="en-US"/>
              <a:t>Including all supporting spaces</a:t>
            </a:r>
          </a:p>
          <a:p>
            <a:r>
              <a:rPr lang="en-US"/>
              <a:t>Not to be confused with the common building energy modeling approach</a:t>
            </a:r>
          </a:p>
          <a:p>
            <a:pPr lvl="1"/>
            <a:r>
              <a:rPr lang="en-US"/>
              <a:t>A building is made up of functional spaces</a:t>
            </a:r>
          </a:p>
          <a:p>
            <a:pPr lvl="1"/>
            <a:r>
              <a:rPr lang="en-US"/>
              <a:t>Each functional space has its schedule for lighting, occupancy, HVAC, etc.</a:t>
            </a:r>
          </a:p>
          <a:p>
            <a:r>
              <a:rPr lang="en-US"/>
              <a:t>The CSFs per building type are not meant to be treated as “function area” CSFs and be further synthesized </a:t>
            </a:r>
          </a:p>
        </p:txBody>
      </p:sp>
    </p:spTree>
    <p:extLst>
      <p:ext uri="{BB962C8B-B14F-4D97-AF65-F5344CB8AC3E}">
        <p14:creationId xmlns:p14="http://schemas.microsoft.com/office/powerpoint/2010/main" val="7188516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868250" y="788542"/>
            <a:ext cx="10455500" cy="5280915"/>
          </a:xfrm>
          <a:prstGeom prst="rect">
            <a:avLst/>
          </a:prstGeom>
        </p:spPr>
        <p:txBody>
          <a:bodyPr wrap="square" lIns="0" tIns="0" rIns="0" bIns="0" rtlCol="0" anchor="ctr" anchorCtr="0">
            <a:noAutofit/>
          </a:bodyPr>
          <a:lstStyle/>
          <a:p>
            <a:pPr marL="12606">
              <a:spcBef>
                <a:spcPts val="252"/>
              </a:spcBef>
            </a:pPr>
            <a:r>
              <a:rPr lang="en-US" sz="4400" b="1" spc="292">
                <a:solidFill>
                  <a:srgbClr val="FFFFFF"/>
                </a:solidFill>
                <a:latin typeface="Verdana"/>
                <a:cs typeface="Verdana"/>
              </a:rPr>
              <a:t>Question 6:</a:t>
            </a:r>
          </a:p>
          <a:p>
            <a:pPr marL="12606">
              <a:spcBef>
                <a:spcPts val="1800"/>
              </a:spcBef>
            </a:pPr>
            <a:r>
              <a:rPr lang="en-US" sz="3600">
                <a:solidFill>
                  <a:schemeClr val="bg1"/>
                </a:solidFill>
                <a:latin typeface="Verdana"/>
                <a:cs typeface="Verdana"/>
              </a:rPr>
              <a:t>Why does another 2020 NEEA report say that NLCs with and without LLLC have indistinguishable savings potential? </a:t>
            </a:r>
          </a:p>
        </p:txBody>
      </p:sp>
    </p:spTree>
    <p:extLst>
      <p:ext uri="{BB962C8B-B14F-4D97-AF65-F5344CB8AC3E}">
        <p14:creationId xmlns:p14="http://schemas.microsoft.com/office/powerpoint/2010/main" val="1878597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a:t>Agenda</a:t>
            </a:r>
            <a:endParaRPr lang="en-US" b="1"/>
          </a:p>
        </p:txBody>
      </p:sp>
      <p:sp>
        <p:nvSpPr>
          <p:cNvPr id="3" name="Content Placeholder 2"/>
          <p:cNvSpPr>
            <a:spLocks noGrp="1"/>
          </p:cNvSpPr>
          <p:nvPr>
            <p:ph idx="1"/>
          </p:nvPr>
        </p:nvSpPr>
        <p:spPr>
          <a:xfrm>
            <a:off x="870858" y="1727417"/>
            <a:ext cx="10515600" cy="4351338"/>
          </a:xfrm>
        </p:spPr>
        <p:txBody>
          <a:bodyPr/>
          <a:lstStyle/>
          <a:p>
            <a:pPr fontAlgn="ctr"/>
            <a:r>
              <a:rPr lang="en-US"/>
              <a:t>Introduction</a:t>
            </a:r>
          </a:p>
          <a:p>
            <a:pPr fontAlgn="ctr"/>
            <a:r>
              <a:rPr lang="en-US"/>
              <a:t>Key clarification points</a:t>
            </a:r>
          </a:p>
          <a:p>
            <a:pPr fontAlgn="ctr"/>
            <a:r>
              <a:rPr lang="en-US"/>
              <a:t>Wrap up</a:t>
            </a:r>
          </a:p>
          <a:p>
            <a:pPr fontAlgn="ctr"/>
            <a:r>
              <a:rPr lang="en-US"/>
              <a:t>Q&amp;A</a:t>
            </a:r>
          </a:p>
        </p:txBody>
      </p:sp>
      <p:sp>
        <p:nvSpPr>
          <p:cNvPr id="4" name="Slide Number Placeholder 3"/>
          <p:cNvSpPr>
            <a:spLocks noGrp="1"/>
          </p:cNvSpPr>
          <p:nvPr>
            <p:ph type="sldNum" sz="quarter" idx="12"/>
          </p:nvPr>
        </p:nvSpPr>
        <p:spPr/>
        <p:txBody>
          <a:bodyPr/>
          <a:lstStyle/>
          <a:p>
            <a:fld id="{9F6BE9D6-2AEA-4830-9DC0-68870D768C48}" type="slidenum">
              <a:rPr lang="en-US" smtClean="0">
                <a:solidFill>
                  <a:prstClr val="black">
                    <a:tint val="75000"/>
                  </a:prstClr>
                </a:solidFill>
              </a:rPr>
              <a:pPr/>
              <a:t>3</a:t>
            </a:fld>
            <a:endParaRPr lang="en-US">
              <a:solidFill>
                <a:prstClr val="black">
                  <a:tint val="75000"/>
                </a:prstClr>
              </a:solidFill>
            </a:endParaRPr>
          </a:p>
        </p:txBody>
      </p:sp>
    </p:spTree>
    <p:extLst>
      <p:ext uri="{BB962C8B-B14F-4D97-AF65-F5344CB8AC3E}">
        <p14:creationId xmlns:p14="http://schemas.microsoft.com/office/powerpoint/2010/main" val="41239162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92517C-0874-752A-2ED3-0F2C4725EF66}"/>
              </a:ext>
            </a:extLst>
          </p:cNvPr>
          <p:cNvSpPr>
            <a:spLocks noGrp="1"/>
          </p:cNvSpPr>
          <p:nvPr>
            <p:ph type="title"/>
          </p:nvPr>
        </p:nvSpPr>
        <p:spPr/>
        <p:txBody>
          <a:bodyPr>
            <a:normAutofit/>
          </a:bodyPr>
          <a:lstStyle/>
          <a:p>
            <a:r>
              <a:rPr lang="en-US"/>
              <a:t>NEEA Report: “Luminaire Level Lighting Controls Replacement vs Redesign Comparison Study”</a:t>
            </a:r>
          </a:p>
        </p:txBody>
      </p:sp>
      <p:pic>
        <p:nvPicPr>
          <p:cNvPr id="12" name="Content Placeholder 11" descr="A close-up of a document&#10;&#10;Description automatically generated">
            <a:extLst>
              <a:ext uri="{FF2B5EF4-FFF2-40B4-BE49-F238E27FC236}">
                <a16:creationId xmlns:a16="http://schemas.microsoft.com/office/drawing/2014/main" id="{8A9FC765-1CCF-6868-F044-5589C2285C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37100" y="2290263"/>
            <a:ext cx="3003358" cy="3886700"/>
          </a:xfrm>
          <a:prstGeom prst="rect">
            <a:avLst/>
          </a:prstGeom>
          <a:ln>
            <a:noFill/>
          </a:ln>
          <a:effectLst>
            <a:outerShdw blurRad="190500" algn="tl" rotWithShape="0">
              <a:srgbClr val="000000">
                <a:alpha val="70000"/>
              </a:srgbClr>
            </a:outerShdw>
          </a:effectLst>
        </p:spPr>
      </p:pic>
      <p:sp>
        <p:nvSpPr>
          <p:cNvPr id="4" name="Slide Number Placeholder 3">
            <a:extLst>
              <a:ext uri="{FF2B5EF4-FFF2-40B4-BE49-F238E27FC236}">
                <a16:creationId xmlns:a16="http://schemas.microsoft.com/office/drawing/2014/main" id="{0D7F5D8E-4B7A-256E-2A7C-ABD168C7CBEB}"/>
              </a:ext>
            </a:extLst>
          </p:cNvPr>
          <p:cNvSpPr>
            <a:spLocks noGrp="1"/>
          </p:cNvSpPr>
          <p:nvPr>
            <p:ph type="sldNum" sz="quarter" idx="12"/>
          </p:nvPr>
        </p:nvSpPr>
        <p:spPr/>
        <p:txBody>
          <a:bodyPr/>
          <a:lstStyle/>
          <a:p>
            <a:fld id="{9F6BE9D6-2AEA-4830-9DC0-68870D768C48}" type="slidenum">
              <a:rPr lang="en-US" smtClean="0"/>
              <a:pPr/>
              <a:t>30</a:t>
            </a:fld>
            <a:endParaRPr lang="en-US"/>
          </a:p>
        </p:txBody>
      </p:sp>
      <p:sp>
        <p:nvSpPr>
          <p:cNvPr id="8" name="Content Placeholder 2">
            <a:extLst>
              <a:ext uri="{FF2B5EF4-FFF2-40B4-BE49-F238E27FC236}">
                <a16:creationId xmlns:a16="http://schemas.microsoft.com/office/drawing/2014/main" id="{19F3B328-F1EA-C5D6-F675-3A4434E51A2E}"/>
              </a:ext>
            </a:extLst>
          </p:cNvPr>
          <p:cNvSpPr txBox="1">
            <a:spLocks/>
          </p:cNvSpPr>
          <p:nvPr/>
        </p:nvSpPr>
        <p:spPr>
          <a:xfrm>
            <a:off x="838199" y="1880171"/>
            <a:ext cx="7586609" cy="120229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Font typeface="Verdana" panose="020B060403050404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Published 15 days before this report</a:t>
            </a:r>
          </a:p>
          <a:p>
            <a:r>
              <a:rPr lang="en-US"/>
              <a:t>Concluded </a:t>
            </a:r>
            <a:r>
              <a:rPr lang="en-US" b="1" u="sng"/>
              <a:t>comparable savings </a:t>
            </a:r>
            <a:r>
              <a:rPr lang="en-US"/>
              <a:t>between LLLC (50-74%) and NLCs without LLLC (67%)</a:t>
            </a:r>
          </a:p>
        </p:txBody>
      </p:sp>
      <p:pic>
        <p:nvPicPr>
          <p:cNvPr id="10" name="Picture 9">
            <a:extLst>
              <a:ext uri="{FF2B5EF4-FFF2-40B4-BE49-F238E27FC236}">
                <a16:creationId xmlns:a16="http://schemas.microsoft.com/office/drawing/2014/main" id="{57F80FED-79AF-F24C-DA67-AF960F9F023C}"/>
              </a:ext>
            </a:extLst>
          </p:cNvPr>
          <p:cNvPicPr>
            <a:picLocks noChangeAspect="1"/>
          </p:cNvPicPr>
          <p:nvPr/>
        </p:nvPicPr>
        <p:blipFill>
          <a:blip r:embed="rId3"/>
          <a:stretch>
            <a:fillRect/>
          </a:stretch>
        </p:blipFill>
        <p:spPr>
          <a:xfrm>
            <a:off x="838199" y="3082465"/>
            <a:ext cx="6042649" cy="3106469"/>
          </a:xfrm>
          <a:prstGeom prst="rect">
            <a:avLst/>
          </a:prstGeom>
        </p:spPr>
      </p:pic>
    </p:spTree>
    <p:extLst>
      <p:ext uri="{BB962C8B-B14F-4D97-AF65-F5344CB8AC3E}">
        <p14:creationId xmlns:p14="http://schemas.microsoft.com/office/powerpoint/2010/main" val="5639906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92517C-0874-752A-2ED3-0F2C4725EF66}"/>
              </a:ext>
            </a:extLst>
          </p:cNvPr>
          <p:cNvSpPr>
            <a:spLocks noGrp="1"/>
          </p:cNvSpPr>
          <p:nvPr>
            <p:ph type="title"/>
          </p:nvPr>
        </p:nvSpPr>
        <p:spPr/>
        <p:txBody>
          <a:bodyPr/>
          <a:lstStyle/>
          <a:p>
            <a:r>
              <a:rPr lang="en-US"/>
              <a:t>The Details</a:t>
            </a:r>
          </a:p>
        </p:txBody>
      </p:sp>
      <p:sp>
        <p:nvSpPr>
          <p:cNvPr id="4" name="Slide Number Placeholder 3">
            <a:extLst>
              <a:ext uri="{FF2B5EF4-FFF2-40B4-BE49-F238E27FC236}">
                <a16:creationId xmlns:a16="http://schemas.microsoft.com/office/drawing/2014/main" id="{0D7F5D8E-4B7A-256E-2A7C-ABD168C7CBEB}"/>
              </a:ext>
            </a:extLst>
          </p:cNvPr>
          <p:cNvSpPr>
            <a:spLocks noGrp="1"/>
          </p:cNvSpPr>
          <p:nvPr>
            <p:ph type="sldNum" sz="quarter" idx="12"/>
          </p:nvPr>
        </p:nvSpPr>
        <p:spPr/>
        <p:txBody>
          <a:bodyPr/>
          <a:lstStyle/>
          <a:p>
            <a:fld id="{9F6BE9D6-2AEA-4830-9DC0-68870D768C48}" type="slidenum">
              <a:rPr lang="en-US" smtClean="0"/>
              <a:pPr/>
              <a:t>31</a:t>
            </a:fld>
            <a:endParaRPr lang="en-US"/>
          </a:p>
        </p:txBody>
      </p:sp>
      <p:sp>
        <p:nvSpPr>
          <p:cNvPr id="6" name="Content Placeholder 5">
            <a:extLst>
              <a:ext uri="{FF2B5EF4-FFF2-40B4-BE49-F238E27FC236}">
                <a16:creationId xmlns:a16="http://schemas.microsoft.com/office/drawing/2014/main" id="{E676B557-7CB8-9F79-8309-4EFA7C0F9F47}"/>
              </a:ext>
            </a:extLst>
          </p:cNvPr>
          <p:cNvSpPr>
            <a:spLocks noGrp="1"/>
          </p:cNvSpPr>
          <p:nvPr>
            <p:ph idx="1"/>
          </p:nvPr>
        </p:nvSpPr>
        <p:spPr>
          <a:xfrm>
            <a:off x="838200" y="1690688"/>
            <a:ext cx="5911921" cy="4351338"/>
          </a:xfrm>
        </p:spPr>
        <p:txBody>
          <a:bodyPr>
            <a:normAutofit fontScale="92500"/>
          </a:bodyPr>
          <a:lstStyle/>
          <a:p>
            <a:r>
              <a:rPr lang="en-US"/>
              <a:t>Compared five scenarios</a:t>
            </a:r>
          </a:p>
          <a:p>
            <a:pPr lvl="1"/>
            <a:r>
              <a:rPr lang="en-US"/>
              <a:t>4 LLLC systems for 1:1 replacement</a:t>
            </a:r>
          </a:p>
          <a:p>
            <a:pPr lvl="1"/>
            <a:r>
              <a:rPr lang="en-US"/>
              <a:t>1 comprehensive redesign solution using an NLC system without LLLC</a:t>
            </a:r>
          </a:p>
          <a:p>
            <a:r>
              <a:rPr lang="en-US"/>
              <a:t>Key message</a:t>
            </a:r>
          </a:p>
          <a:p>
            <a:pPr marL="225425" lvl="1" indent="0">
              <a:buNone/>
            </a:pPr>
            <a:r>
              <a:rPr lang="en-US"/>
              <a:t>LLLC as a 1:1 drop-in replacement solution can result in comparable energy savings as an NLC w/o LLLC with optimized luminaire layout, sensor placements, and system programming</a:t>
            </a:r>
          </a:p>
          <a:p>
            <a:r>
              <a:rPr lang="en-US"/>
              <a:t>The NLC w/o LLLC scenario in this case represents maximum achievable savings</a:t>
            </a:r>
          </a:p>
        </p:txBody>
      </p:sp>
      <p:pic>
        <p:nvPicPr>
          <p:cNvPr id="3" name="Picture 2">
            <a:extLst>
              <a:ext uri="{FF2B5EF4-FFF2-40B4-BE49-F238E27FC236}">
                <a16:creationId xmlns:a16="http://schemas.microsoft.com/office/drawing/2014/main" id="{CDA8C2EE-C62E-9402-D5D5-DF179C0120AE}"/>
              </a:ext>
            </a:extLst>
          </p:cNvPr>
          <p:cNvPicPr>
            <a:picLocks noChangeAspect="1"/>
          </p:cNvPicPr>
          <p:nvPr/>
        </p:nvPicPr>
        <p:blipFill>
          <a:blip r:embed="rId2"/>
          <a:srcRect l="1708" t="1049"/>
          <a:stretch/>
        </p:blipFill>
        <p:spPr>
          <a:xfrm>
            <a:off x="6673976" y="1356189"/>
            <a:ext cx="5323223" cy="4820774"/>
          </a:xfrm>
          <a:prstGeom prst="rect">
            <a:avLst/>
          </a:prstGeom>
        </p:spPr>
      </p:pic>
    </p:spTree>
    <p:extLst>
      <p:ext uri="{BB962C8B-B14F-4D97-AF65-F5344CB8AC3E}">
        <p14:creationId xmlns:p14="http://schemas.microsoft.com/office/powerpoint/2010/main" val="5914853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11B4E-D26F-DBB9-B51B-9C8824B44DFA}"/>
              </a:ext>
            </a:extLst>
          </p:cNvPr>
          <p:cNvSpPr>
            <a:spLocks noGrp="1"/>
          </p:cNvSpPr>
          <p:nvPr>
            <p:ph type="title"/>
          </p:nvPr>
        </p:nvSpPr>
        <p:spPr>
          <a:xfrm>
            <a:off x="838200" y="365126"/>
            <a:ext cx="10515600" cy="888322"/>
          </a:xfrm>
        </p:spPr>
        <p:txBody>
          <a:bodyPr/>
          <a:lstStyle/>
          <a:p>
            <a:r>
              <a:rPr lang="en-US"/>
              <a:t>The True Apples-to-Apples Comparison</a:t>
            </a:r>
          </a:p>
        </p:txBody>
      </p:sp>
      <p:sp>
        <p:nvSpPr>
          <p:cNvPr id="4" name="Slide Number Placeholder 3">
            <a:extLst>
              <a:ext uri="{FF2B5EF4-FFF2-40B4-BE49-F238E27FC236}">
                <a16:creationId xmlns:a16="http://schemas.microsoft.com/office/drawing/2014/main" id="{E6C4FEBD-9174-FFCF-61A0-EBC2C8AE8A14}"/>
              </a:ext>
            </a:extLst>
          </p:cNvPr>
          <p:cNvSpPr>
            <a:spLocks noGrp="1"/>
          </p:cNvSpPr>
          <p:nvPr>
            <p:ph type="sldNum" sz="quarter" idx="12"/>
          </p:nvPr>
        </p:nvSpPr>
        <p:spPr/>
        <p:txBody>
          <a:bodyPr/>
          <a:lstStyle/>
          <a:p>
            <a:fld id="{9F6BE9D6-2AEA-4830-9DC0-68870D768C48}" type="slidenum">
              <a:rPr lang="en-US" smtClean="0"/>
              <a:pPr/>
              <a:t>32</a:t>
            </a:fld>
            <a:endParaRPr lang="en-US"/>
          </a:p>
        </p:txBody>
      </p:sp>
      <p:graphicFrame>
        <p:nvGraphicFramePr>
          <p:cNvPr id="7" name="Content Placeholder 6">
            <a:extLst>
              <a:ext uri="{FF2B5EF4-FFF2-40B4-BE49-F238E27FC236}">
                <a16:creationId xmlns:a16="http://schemas.microsoft.com/office/drawing/2014/main" id="{EBA28762-3651-64C7-8F1F-F2D4107CE84D}"/>
              </a:ext>
            </a:extLst>
          </p:cNvPr>
          <p:cNvGraphicFramePr>
            <a:graphicFrameLocks noGrp="1"/>
          </p:cNvGraphicFramePr>
          <p:nvPr>
            <p:ph idx="1"/>
            <p:extLst>
              <p:ext uri="{D42A27DB-BD31-4B8C-83A1-F6EECF244321}">
                <p14:modId xmlns:p14="http://schemas.microsoft.com/office/powerpoint/2010/main" val="2513510124"/>
              </p:ext>
            </p:extLst>
          </p:nvPr>
        </p:nvGraphicFramePr>
        <p:xfrm>
          <a:off x="838200" y="1253448"/>
          <a:ext cx="10515600" cy="2839720"/>
        </p:xfrm>
        <a:graphic>
          <a:graphicData uri="http://schemas.openxmlformats.org/drawingml/2006/table">
            <a:tbl>
              <a:tblPr firstRow="1" bandRow="1">
                <a:tableStyleId>{F5AB1C69-6EDB-4FF4-983F-18BD219EF322}</a:tableStyleId>
              </a:tblPr>
              <a:tblGrid>
                <a:gridCol w="5257800">
                  <a:extLst>
                    <a:ext uri="{9D8B030D-6E8A-4147-A177-3AD203B41FA5}">
                      <a16:colId xmlns:a16="http://schemas.microsoft.com/office/drawing/2014/main" val="149329354"/>
                    </a:ext>
                  </a:extLst>
                </a:gridCol>
                <a:gridCol w="5257800">
                  <a:extLst>
                    <a:ext uri="{9D8B030D-6E8A-4147-A177-3AD203B41FA5}">
                      <a16:colId xmlns:a16="http://schemas.microsoft.com/office/drawing/2014/main" val="1759901614"/>
                    </a:ext>
                  </a:extLst>
                </a:gridCol>
              </a:tblGrid>
              <a:tr h="370840">
                <a:tc>
                  <a:txBody>
                    <a:bodyPr/>
                    <a:lstStyle/>
                    <a:p>
                      <a:r>
                        <a:rPr lang="en-US" b="0"/>
                        <a:t>2020 September 18 NEEA/DLC Report:</a:t>
                      </a:r>
                    </a:p>
                    <a:p>
                      <a:r>
                        <a:rPr lang="en-US"/>
                        <a:t>Energy Savings from Networked Lighting Control Systems With and Without LLLC</a:t>
                      </a:r>
                    </a:p>
                  </a:txBody>
                  <a:tcPr/>
                </a:tc>
                <a:tc>
                  <a:txBody>
                    <a:bodyPr/>
                    <a:lstStyle/>
                    <a:p>
                      <a:r>
                        <a:rPr lang="en-US" b="0"/>
                        <a:t>2020 September 3 NEEA Report:</a:t>
                      </a:r>
                    </a:p>
                    <a:p>
                      <a:r>
                        <a:rPr lang="en-US"/>
                        <a:t>Luminaire Level Lighting Controls Replacement vs Redesign Comparison Study</a:t>
                      </a:r>
                    </a:p>
                  </a:txBody>
                  <a:tcPr/>
                </a:tc>
                <a:extLst>
                  <a:ext uri="{0D108BD9-81ED-4DB2-BD59-A6C34878D82A}">
                    <a16:rowId xmlns:a16="http://schemas.microsoft.com/office/drawing/2014/main" val="1995861298"/>
                  </a:ext>
                </a:extLst>
              </a:tr>
              <a:tr h="370840">
                <a:tc>
                  <a:txBody>
                    <a:bodyPr/>
                    <a:lstStyle/>
                    <a:p>
                      <a:pPr marL="0" indent="0">
                        <a:buFont typeface="Arial" panose="020B0604020202020204" pitchFamily="34" charset="0"/>
                        <a:buNone/>
                      </a:pPr>
                      <a:r>
                        <a:rPr lang="en-US"/>
                        <a:t>63% average savings for LLLCs</a:t>
                      </a:r>
                    </a:p>
                  </a:txBody>
                  <a:tcPr/>
                </a:tc>
                <a:tc>
                  <a:txBody>
                    <a:bodyPr/>
                    <a:lstStyle/>
                    <a:p>
                      <a:pPr marL="0" indent="0">
                        <a:buFont typeface="Arial" panose="020B0604020202020204" pitchFamily="34" charset="0"/>
                        <a:buNone/>
                      </a:pPr>
                      <a:r>
                        <a:rPr lang="en-US"/>
                        <a:t>50-74% savings for LLLCs</a:t>
                      </a:r>
                    </a:p>
                  </a:txBody>
                  <a:tcPr/>
                </a:tc>
                <a:extLst>
                  <a:ext uri="{0D108BD9-81ED-4DB2-BD59-A6C34878D82A}">
                    <a16:rowId xmlns:a16="http://schemas.microsoft.com/office/drawing/2014/main" val="2763373483"/>
                  </a:ext>
                </a:extLst>
              </a:tr>
              <a:tr h="370840">
                <a:tc>
                  <a:txBody>
                    <a:bodyPr/>
                    <a:lstStyle/>
                    <a:p>
                      <a:pPr marL="0" indent="0">
                        <a:buFont typeface="Arial" panose="020B0604020202020204" pitchFamily="34" charset="0"/>
                        <a:buNone/>
                      </a:pPr>
                      <a:r>
                        <a:rPr lang="en-US"/>
                        <a:t>35% average savings for NLCs w/o LLLC</a:t>
                      </a:r>
                    </a:p>
                  </a:txBody>
                  <a:tcPr/>
                </a:tc>
                <a:tc>
                  <a:txBody>
                    <a:bodyPr/>
                    <a:lstStyle/>
                    <a:p>
                      <a:pPr marL="0" indent="0">
                        <a:buFont typeface="Arial" panose="020B0604020202020204" pitchFamily="34" charset="0"/>
                        <a:buNone/>
                      </a:pPr>
                      <a:r>
                        <a:rPr lang="en-US"/>
                        <a:t>67% savings for NLC w/o LLLC with a  comprehensive redesign approach</a:t>
                      </a:r>
                    </a:p>
                  </a:txBody>
                  <a:tcPr/>
                </a:tc>
                <a:extLst>
                  <a:ext uri="{0D108BD9-81ED-4DB2-BD59-A6C34878D82A}">
                    <a16:rowId xmlns:a16="http://schemas.microsoft.com/office/drawing/2014/main" val="319154454"/>
                  </a:ext>
                </a:extLst>
              </a:tr>
              <a:tr h="370840">
                <a:tc>
                  <a:txBody>
                    <a:bodyPr/>
                    <a:lstStyle/>
                    <a:p>
                      <a:pPr marL="0" indent="0">
                        <a:buFont typeface="Arial" panose="020B0604020202020204" pitchFamily="34" charset="0"/>
                        <a:buNone/>
                      </a:pPr>
                      <a:r>
                        <a:rPr lang="en-US"/>
                        <a:t>Savings estimated from NLCs spanning a broad spectrum of design efforts in lighting layout, sensor placements, and system programming</a:t>
                      </a:r>
                    </a:p>
                  </a:txBody>
                  <a:tcPr/>
                </a:tc>
                <a:tc>
                  <a:txBody>
                    <a:bodyPr/>
                    <a:lstStyle/>
                    <a:p>
                      <a:pPr marL="0" indent="0">
                        <a:buFont typeface="Arial" panose="020B0604020202020204" pitchFamily="34" charset="0"/>
                        <a:buNone/>
                      </a:pPr>
                      <a:r>
                        <a:rPr lang="en-US"/>
                        <a:t>The NLC w/o LLLC scenario was optimized for energy savings in lighting layout, sensor placements, and system programming</a:t>
                      </a:r>
                    </a:p>
                  </a:txBody>
                  <a:tcPr/>
                </a:tc>
                <a:extLst>
                  <a:ext uri="{0D108BD9-81ED-4DB2-BD59-A6C34878D82A}">
                    <a16:rowId xmlns:a16="http://schemas.microsoft.com/office/drawing/2014/main" val="1584689078"/>
                  </a:ext>
                </a:extLst>
              </a:tr>
            </a:tbl>
          </a:graphicData>
        </a:graphic>
      </p:graphicFrame>
      <p:sp>
        <p:nvSpPr>
          <p:cNvPr id="8" name="Content Placeholder 2">
            <a:extLst>
              <a:ext uri="{FF2B5EF4-FFF2-40B4-BE49-F238E27FC236}">
                <a16:creationId xmlns:a16="http://schemas.microsoft.com/office/drawing/2014/main" id="{E0C1628B-D56C-9862-4A33-005FE2C6D69E}"/>
              </a:ext>
            </a:extLst>
          </p:cNvPr>
          <p:cNvSpPr txBox="1">
            <a:spLocks/>
          </p:cNvSpPr>
          <p:nvPr/>
        </p:nvSpPr>
        <p:spPr>
          <a:xfrm>
            <a:off x="838200" y="4212404"/>
            <a:ext cx="10515600" cy="219867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Font typeface="Verdana" panose="020B060403050404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two reports really complement each other</a:t>
            </a:r>
          </a:p>
          <a:p>
            <a:r>
              <a:rPr lang="en-US" dirty="0"/>
              <a:t>NLCs without LLLC could achieve high savings when the system is carefully designed and optimized for savings</a:t>
            </a:r>
          </a:p>
          <a:p>
            <a:pPr lvl="1"/>
            <a:r>
              <a:rPr lang="en-US" dirty="0"/>
              <a:t>Utility custom programs could expect such high savings</a:t>
            </a:r>
          </a:p>
          <a:p>
            <a:pPr lvl="1"/>
            <a:r>
              <a:rPr lang="en-US" dirty="0"/>
              <a:t>Prescriptive programs are likely to see different levels of system programming and expect average savings level</a:t>
            </a:r>
          </a:p>
          <a:p>
            <a:pPr lvl="1"/>
            <a:endParaRPr lang="en-US" dirty="0"/>
          </a:p>
        </p:txBody>
      </p:sp>
    </p:spTree>
    <p:extLst>
      <p:ext uri="{BB962C8B-B14F-4D97-AF65-F5344CB8AC3E}">
        <p14:creationId xmlns:p14="http://schemas.microsoft.com/office/powerpoint/2010/main" val="30909051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868250" y="788542"/>
            <a:ext cx="10455500" cy="5280915"/>
          </a:xfrm>
          <a:prstGeom prst="rect">
            <a:avLst/>
          </a:prstGeom>
        </p:spPr>
        <p:txBody>
          <a:bodyPr wrap="square" lIns="0" tIns="0" rIns="0" bIns="0" rtlCol="0" anchor="ctr" anchorCtr="0">
            <a:noAutofit/>
          </a:bodyPr>
          <a:lstStyle/>
          <a:p>
            <a:pPr marL="12606">
              <a:spcBef>
                <a:spcPts val="252"/>
              </a:spcBef>
            </a:pPr>
            <a:r>
              <a:rPr lang="en-US" sz="4400" b="1" spc="292">
                <a:solidFill>
                  <a:srgbClr val="FFFFFF"/>
                </a:solidFill>
                <a:latin typeface="Verdana"/>
                <a:cs typeface="Verdana"/>
              </a:rPr>
              <a:t>Question 7:</a:t>
            </a:r>
          </a:p>
          <a:p>
            <a:pPr marL="12606">
              <a:spcBef>
                <a:spcPts val="1800"/>
              </a:spcBef>
            </a:pPr>
            <a:r>
              <a:rPr lang="en-US" sz="3200">
                <a:solidFill>
                  <a:schemeClr val="bg1"/>
                </a:solidFill>
                <a:latin typeface="Verdana"/>
                <a:cs typeface="Verdana"/>
              </a:rPr>
              <a:t>How confident can the industry be with the CSFs, given the report recommending additional studies to further verify them? </a:t>
            </a:r>
          </a:p>
        </p:txBody>
      </p:sp>
    </p:spTree>
    <p:extLst>
      <p:ext uri="{BB962C8B-B14F-4D97-AF65-F5344CB8AC3E}">
        <p14:creationId xmlns:p14="http://schemas.microsoft.com/office/powerpoint/2010/main" val="23361416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F6FF56-6934-1592-AF26-F6E43D99E5F9}"/>
              </a:ext>
            </a:extLst>
          </p:cNvPr>
          <p:cNvSpPr>
            <a:spLocks noGrp="1"/>
          </p:cNvSpPr>
          <p:nvPr>
            <p:ph idx="1"/>
          </p:nvPr>
        </p:nvSpPr>
        <p:spPr>
          <a:xfrm>
            <a:off x="838200" y="3030876"/>
            <a:ext cx="10515600" cy="3146087"/>
          </a:xfrm>
        </p:spPr>
        <p:txBody>
          <a:bodyPr/>
          <a:lstStyle/>
          <a:p>
            <a:r>
              <a:rPr lang="en-US"/>
              <a:t>The CSFs reported are supported by a meaningfully large and diverse set of measured energy data</a:t>
            </a:r>
          </a:p>
          <a:p>
            <a:r>
              <a:rPr lang="en-US"/>
              <a:t>The finding was not meant to discredit the CSFs but to encourage similar future endeavors to update control savings potential</a:t>
            </a:r>
          </a:p>
          <a:p>
            <a:endParaRPr lang="en-US"/>
          </a:p>
        </p:txBody>
      </p:sp>
      <p:sp>
        <p:nvSpPr>
          <p:cNvPr id="4" name="Slide Number Placeholder 3">
            <a:extLst>
              <a:ext uri="{FF2B5EF4-FFF2-40B4-BE49-F238E27FC236}">
                <a16:creationId xmlns:a16="http://schemas.microsoft.com/office/drawing/2014/main" id="{7DE87B09-112A-DB4A-02C1-27DE15C13575}"/>
              </a:ext>
            </a:extLst>
          </p:cNvPr>
          <p:cNvSpPr>
            <a:spLocks noGrp="1"/>
          </p:cNvSpPr>
          <p:nvPr>
            <p:ph type="sldNum" sz="quarter" idx="12"/>
          </p:nvPr>
        </p:nvSpPr>
        <p:spPr/>
        <p:txBody>
          <a:bodyPr/>
          <a:lstStyle/>
          <a:p>
            <a:fld id="{9F6BE9D6-2AEA-4830-9DC0-68870D768C48}" type="slidenum">
              <a:rPr lang="en-US" smtClean="0"/>
              <a:pPr/>
              <a:t>34</a:t>
            </a:fld>
            <a:endParaRPr lang="en-US"/>
          </a:p>
        </p:txBody>
      </p:sp>
      <p:pic>
        <p:nvPicPr>
          <p:cNvPr id="8" name="Picture 7">
            <a:extLst>
              <a:ext uri="{FF2B5EF4-FFF2-40B4-BE49-F238E27FC236}">
                <a16:creationId xmlns:a16="http://schemas.microsoft.com/office/drawing/2014/main" id="{17319D0A-D94E-FA3E-DC10-83404CE3F908}"/>
              </a:ext>
            </a:extLst>
          </p:cNvPr>
          <p:cNvPicPr>
            <a:picLocks noChangeAspect="1"/>
          </p:cNvPicPr>
          <p:nvPr/>
        </p:nvPicPr>
        <p:blipFill>
          <a:blip r:embed="rId2"/>
          <a:stretch>
            <a:fillRect/>
          </a:stretch>
        </p:blipFill>
        <p:spPr>
          <a:xfrm>
            <a:off x="838200" y="1872839"/>
            <a:ext cx="9405135" cy="80692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860061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D896C3-5FF3-DE71-3D17-89AF66C782DC}"/>
              </a:ext>
            </a:extLst>
          </p:cNvPr>
          <p:cNvSpPr>
            <a:spLocks noGrp="1"/>
          </p:cNvSpPr>
          <p:nvPr>
            <p:ph type="body" sz="quarter" idx="13"/>
          </p:nvPr>
        </p:nvSpPr>
        <p:spPr/>
        <p:txBody>
          <a:bodyPr/>
          <a:lstStyle/>
          <a:p>
            <a:r>
              <a:rPr lang="en-US"/>
              <a:t>Wrapping Up</a:t>
            </a:r>
          </a:p>
        </p:txBody>
      </p:sp>
    </p:spTree>
    <p:extLst>
      <p:ext uri="{BB962C8B-B14F-4D97-AF65-F5344CB8AC3E}">
        <p14:creationId xmlns:p14="http://schemas.microsoft.com/office/powerpoint/2010/main" val="16828087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CE72A6-9A38-C843-CDD2-694E9E5C2414}"/>
              </a:ext>
            </a:extLst>
          </p:cNvPr>
          <p:cNvSpPr>
            <a:spLocks noGrp="1"/>
          </p:cNvSpPr>
          <p:nvPr>
            <p:ph idx="1"/>
          </p:nvPr>
        </p:nvSpPr>
        <p:spPr>
          <a:xfrm>
            <a:off x="838200" y="606175"/>
            <a:ext cx="10515600" cy="2640459"/>
          </a:xfrm>
        </p:spPr>
        <p:txBody>
          <a:bodyPr>
            <a:normAutofit fontScale="92500" lnSpcReduction="10000"/>
          </a:bodyPr>
          <a:lstStyle/>
          <a:p>
            <a:r>
              <a:rPr lang="en-US"/>
              <a:t>Clarified seven key points that could have caused confusion in interpreting and applying the original report</a:t>
            </a:r>
          </a:p>
          <a:p>
            <a:r>
              <a:rPr lang="en-US"/>
              <a:t>More detailed clarifications are documented in the memo</a:t>
            </a:r>
          </a:p>
          <a:p>
            <a:r>
              <a:rPr lang="en-US"/>
              <a:t>Updated the executive summary of the original report to reflect these clarifications – </a:t>
            </a:r>
            <a:r>
              <a:rPr lang="en-US" i="1"/>
              <a:t>also included in the memo</a:t>
            </a:r>
          </a:p>
          <a:p>
            <a:r>
              <a:rPr lang="en-US"/>
              <a:t>Issued errata – </a:t>
            </a:r>
            <a:r>
              <a:rPr lang="en-US" i="1"/>
              <a:t>also included in the memo</a:t>
            </a:r>
          </a:p>
          <a:p>
            <a:endParaRPr lang="en-US"/>
          </a:p>
        </p:txBody>
      </p:sp>
      <p:sp>
        <p:nvSpPr>
          <p:cNvPr id="4" name="Slide Number Placeholder 3">
            <a:extLst>
              <a:ext uri="{FF2B5EF4-FFF2-40B4-BE49-F238E27FC236}">
                <a16:creationId xmlns:a16="http://schemas.microsoft.com/office/drawing/2014/main" id="{C81F3715-B5F8-59E4-DDD4-9FC64D274DB4}"/>
              </a:ext>
            </a:extLst>
          </p:cNvPr>
          <p:cNvSpPr>
            <a:spLocks noGrp="1"/>
          </p:cNvSpPr>
          <p:nvPr>
            <p:ph type="sldNum" sz="quarter" idx="12"/>
          </p:nvPr>
        </p:nvSpPr>
        <p:spPr/>
        <p:txBody>
          <a:bodyPr/>
          <a:lstStyle/>
          <a:p>
            <a:fld id="{9F6BE9D6-2AEA-4830-9DC0-68870D768C48}" type="slidenum">
              <a:rPr lang="en-US" smtClean="0"/>
              <a:pPr/>
              <a:t>36</a:t>
            </a:fld>
            <a:endParaRPr lang="en-US"/>
          </a:p>
        </p:txBody>
      </p:sp>
      <p:graphicFrame>
        <p:nvGraphicFramePr>
          <p:cNvPr id="5" name="Content Placeholder 7">
            <a:extLst>
              <a:ext uri="{FF2B5EF4-FFF2-40B4-BE49-F238E27FC236}">
                <a16:creationId xmlns:a16="http://schemas.microsoft.com/office/drawing/2014/main" id="{34A1A11A-7555-894C-0A4C-66BC4B231F87}"/>
              </a:ext>
            </a:extLst>
          </p:cNvPr>
          <p:cNvGraphicFramePr>
            <a:graphicFrameLocks/>
          </p:cNvGraphicFramePr>
          <p:nvPr>
            <p:extLst>
              <p:ext uri="{D42A27DB-BD31-4B8C-83A1-F6EECF244321}">
                <p14:modId xmlns:p14="http://schemas.microsoft.com/office/powerpoint/2010/main" val="2478142614"/>
              </p:ext>
            </p:extLst>
          </p:nvPr>
        </p:nvGraphicFramePr>
        <p:xfrm>
          <a:off x="1182480" y="3145369"/>
          <a:ext cx="9498089" cy="2982427"/>
        </p:xfrm>
        <a:graphic>
          <a:graphicData uri="http://schemas.openxmlformats.org/drawingml/2006/table">
            <a:tbl>
              <a:tblPr firstRow="1" firstCol="1" lastRow="1" lastCol="1" bandRow="1" bandCol="1"/>
              <a:tblGrid>
                <a:gridCol w="1450254">
                  <a:extLst>
                    <a:ext uri="{9D8B030D-6E8A-4147-A177-3AD203B41FA5}">
                      <a16:colId xmlns:a16="http://schemas.microsoft.com/office/drawing/2014/main" val="2431404083"/>
                    </a:ext>
                  </a:extLst>
                </a:gridCol>
                <a:gridCol w="992281">
                  <a:extLst>
                    <a:ext uri="{9D8B030D-6E8A-4147-A177-3AD203B41FA5}">
                      <a16:colId xmlns:a16="http://schemas.microsoft.com/office/drawing/2014/main" val="3715126862"/>
                    </a:ext>
                  </a:extLst>
                </a:gridCol>
                <a:gridCol w="1120017">
                  <a:extLst>
                    <a:ext uri="{9D8B030D-6E8A-4147-A177-3AD203B41FA5}">
                      <a16:colId xmlns:a16="http://schemas.microsoft.com/office/drawing/2014/main" val="233941965"/>
                    </a:ext>
                  </a:extLst>
                </a:gridCol>
                <a:gridCol w="1382342">
                  <a:extLst>
                    <a:ext uri="{9D8B030D-6E8A-4147-A177-3AD203B41FA5}">
                      <a16:colId xmlns:a16="http://schemas.microsoft.com/office/drawing/2014/main" val="1920422758"/>
                    </a:ext>
                  </a:extLst>
                </a:gridCol>
                <a:gridCol w="2394457">
                  <a:extLst>
                    <a:ext uri="{9D8B030D-6E8A-4147-A177-3AD203B41FA5}">
                      <a16:colId xmlns:a16="http://schemas.microsoft.com/office/drawing/2014/main" val="4138619276"/>
                    </a:ext>
                  </a:extLst>
                </a:gridCol>
                <a:gridCol w="2158738">
                  <a:extLst>
                    <a:ext uri="{9D8B030D-6E8A-4147-A177-3AD203B41FA5}">
                      <a16:colId xmlns:a16="http://schemas.microsoft.com/office/drawing/2014/main" val="1949583260"/>
                    </a:ext>
                  </a:extLst>
                </a:gridCol>
              </a:tblGrid>
              <a:tr h="394697">
                <a:tc gridSpan="6">
                  <a:txBody>
                    <a:bodyPr/>
                    <a:lstStyle/>
                    <a:p>
                      <a:pPr marL="0" marR="0" algn="just">
                        <a:lnSpc>
                          <a:spcPct val="100000"/>
                        </a:lnSpc>
                        <a:spcBef>
                          <a:spcPts val="0"/>
                        </a:spcBef>
                        <a:spcAft>
                          <a:spcPts val="200"/>
                        </a:spcAft>
                      </a:pPr>
                      <a:r>
                        <a:rPr lang="en-US" sz="1600" b="1" dirty="0">
                          <a:solidFill>
                            <a:schemeClr val="accent6"/>
                          </a:solidFill>
                          <a:effectLst/>
                          <a:latin typeface="Cambria" panose="02040503050406030204" pitchFamily="18" charset="0"/>
                          <a:ea typeface="Cambria" panose="02040503050406030204" pitchFamily="18" charset="0"/>
                          <a:cs typeface="Mangal" panose="02040503050203030202" pitchFamily="18" charset="0"/>
                        </a:rPr>
                        <a:t>Table 10. Summary of Estimated Control Factors By LLLC and Control Strategies.</a:t>
                      </a:r>
                    </a:p>
                  </a:txBody>
                  <a:tcPr marL="0" marR="0" marT="0" marB="27432" anchor="ctr">
                    <a:lnL w="12700" cap="flat" cmpd="sng" algn="ctr">
                      <a:noFill/>
                      <a:prstDash val="solid"/>
                      <a:round/>
                      <a:headEnd type="none" w="med" len="med"/>
                      <a:tailEnd type="none" w="med" len="med"/>
                    </a:lnL>
                    <a:lnR w="12700" cmpd="sng">
                      <a:noFill/>
                      <a:prstDash val="soli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6985" marR="0" algn="ctr">
                        <a:lnSpc>
                          <a:spcPct val="100000"/>
                        </a:lnSpc>
                        <a:spcBef>
                          <a:spcPts val="600"/>
                        </a:spcBef>
                        <a:spcAft>
                          <a:spcPts val="600"/>
                        </a:spcAft>
                      </a:pPr>
                      <a:endParaRPr lang="en-US" sz="14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100843" marR="100843" marT="50421" marB="5042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4AC"/>
                    </a:solidFill>
                  </a:tcPr>
                </a:tc>
                <a:tc hMerge="1">
                  <a:txBody>
                    <a:bodyPr/>
                    <a:lstStyle/>
                    <a:p>
                      <a:pPr marL="0" marR="0" algn="ctr">
                        <a:lnSpc>
                          <a:spcPct val="100000"/>
                        </a:lnSpc>
                        <a:spcBef>
                          <a:spcPts val="480"/>
                        </a:spcBef>
                        <a:spcAft>
                          <a:spcPts val="200"/>
                        </a:spcAft>
                      </a:pPr>
                      <a:endParaRPr lang="en-US" sz="14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100843" marR="100843" marT="50421" marB="5042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6CA58"/>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22766720"/>
                  </a:ext>
                </a:extLst>
              </a:tr>
              <a:tr h="506474">
                <a:tc rowSpan="2">
                  <a:txBody>
                    <a:bodyPr/>
                    <a:lstStyle/>
                    <a:p>
                      <a:pPr marL="0" marR="0" algn="just">
                        <a:lnSpc>
                          <a:spcPct val="135000"/>
                        </a:lnSpc>
                        <a:spcBef>
                          <a:spcPts val="480"/>
                        </a:spcBef>
                        <a:spcAft>
                          <a:spcPts val="200"/>
                        </a:spcAft>
                      </a:pPr>
                      <a:r>
                        <a:rPr lang="en-US" sz="1400" b="1">
                          <a:solidFill>
                            <a:srgbClr val="000000"/>
                          </a:solidFill>
                          <a:effectLst/>
                          <a:latin typeface="Cambria" panose="02040503050406030204" pitchFamily="18" charset="0"/>
                          <a:ea typeface="Verdana" panose="020B0604030504040204" pitchFamily="34" charset="0"/>
                          <a:cs typeface="Times New Roman" panose="02020603050405020304" pitchFamily="18" charset="0"/>
                        </a:rPr>
                        <a:t>LLLC Presence</a:t>
                      </a:r>
                      <a:endParaRPr lang="en-US" sz="14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100843" marR="100843" marT="50421" marB="50421"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4AC"/>
                    </a:solidFill>
                  </a:tcPr>
                </a:tc>
                <a:tc rowSpan="2">
                  <a:txBody>
                    <a:bodyPr/>
                    <a:lstStyle/>
                    <a:p>
                      <a:pPr marL="6985" marR="0" algn="ctr">
                        <a:lnSpc>
                          <a:spcPct val="100000"/>
                        </a:lnSpc>
                        <a:spcBef>
                          <a:spcPts val="600"/>
                        </a:spcBef>
                        <a:spcAft>
                          <a:spcPts val="600"/>
                        </a:spcAft>
                      </a:pPr>
                      <a:r>
                        <a:rPr lang="en-US" sz="1400" b="1" spc="5">
                          <a:solidFill>
                            <a:srgbClr val="000000"/>
                          </a:solidFill>
                          <a:effectLst/>
                          <a:latin typeface="Cambria" panose="02040503050406030204" pitchFamily="18" charset="0"/>
                          <a:ea typeface="Verdana" panose="020B0604030504040204" pitchFamily="34" charset="0"/>
                          <a:cs typeface="Times New Roman" panose="02020603050405020304" pitchFamily="18" charset="0"/>
                        </a:rPr>
                        <a:t>Total Buildings</a:t>
                      </a:r>
                      <a:endParaRPr lang="en-US" sz="14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100843" marR="100843" marT="50421" marB="5042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4AC"/>
                    </a:solidFill>
                  </a:tcPr>
                </a:tc>
                <a:tc gridSpan="4">
                  <a:txBody>
                    <a:bodyPr/>
                    <a:lstStyle/>
                    <a:p>
                      <a:pPr marL="0" marR="0" algn="ctr">
                        <a:lnSpc>
                          <a:spcPct val="100000"/>
                        </a:lnSpc>
                        <a:spcBef>
                          <a:spcPts val="480"/>
                        </a:spcBef>
                        <a:spcAft>
                          <a:spcPts val="200"/>
                        </a:spcAft>
                      </a:pPr>
                      <a:r>
                        <a:rPr lang="en-US" sz="1400" b="1" dirty="0">
                          <a:solidFill>
                            <a:srgbClr val="000000"/>
                          </a:solidFill>
                          <a:effectLst/>
                          <a:latin typeface="Cambria" panose="02040503050406030204" pitchFamily="18" charset="0"/>
                          <a:ea typeface="Verdana" panose="020B0604030504040204" pitchFamily="34" charset="0"/>
                          <a:cs typeface="Times New Roman" panose="02020603050405020304" pitchFamily="18" charset="0"/>
                        </a:rPr>
                        <a:t>Control Factor (% Savings)</a:t>
                      </a:r>
                      <a:endParaRPr lang="en-US" sz="1400" dirty="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100843" marR="100843" marT="50421" marB="50421"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6CA58"/>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20034008"/>
                  </a:ext>
                </a:extLst>
              </a:tr>
              <a:tr h="655479">
                <a:tc vMerge="1">
                  <a:txBody>
                    <a:bodyPr/>
                    <a:lstStyle/>
                    <a:p>
                      <a:endParaRPr lang="en-US"/>
                    </a:p>
                  </a:txBody>
                  <a:tcPr/>
                </a:tc>
                <a:tc vMerge="1">
                  <a:txBody>
                    <a:bodyPr/>
                    <a:lstStyle/>
                    <a:p>
                      <a:endParaRPr lang="en-US"/>
                    </a:p>
                  </a:txBody>
                  <a:tcPr/>
                </a:tc>
                <a:tc>
                  <a:txBody>
                    <a:bodyPr/>
                    <a:lstStyle/>
                    <a:p>
                      <a:pPr marL="0" marR="0" algn="ctr">
                        <a:lnSpc>
                          <a:spcPct val="100000"/>
                        </a:lnSpc>
                        <a:spcBef>
                          <a:spcPts val="600"/>
                        </a:spcBef>
                        <a:spcAft>
                          <a:spcPts val="600"/>
                        </a:spcAft>
                      </a:pPr>
                      <a:r>
                        <a:rPr lang="en-US" sz="1400" b="1" spc="5">
                          <a:solidFill>
                            <a:srgbClr val="000000"/>
                          </a:solidFill>
                          <a:effectLst/>
                          <a:latin typeface="Cambria" panose="02040503050406030204" pitchFamily="18" charset="0"/>
                          <a:ea typeface="Verdana" panose="020B0604030504040204" pitchFamily="34" charset="0"/>
                          <a:cs typeface="Times New Roman" panose="02020603050405020304" pitchFamily="18" charset="0"/>
                        </a:rPr>
                        <a:t>Average</a:t>
                      </a:r>
                      <a:endParaRPr lang="en-US" sz="14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77365" marR="77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4AC"/>
                    </a:solidFill>
                  </a:tcPr>
                </a:tc>
                <a:tc>
                  <a:txBody>
                    <a:bodyPr/>
                    <a:lstStyle/>
                    <a:p>
                      <a:pPr marL="0" marR="0" algn="ctr">
                        <a:lnSpc>
                          <a:spcPct val="100000"/>
                        </a:lnSpc>
                        <a:spcBef>
                          <a:spcPts val="600"/>
                        </a:spcBef>
                        <a:spcAft>
                          <a:spcPts val="600"/>
                        </a:spcAft>
                      </a:pPr>
                      <a:r>
                        <a:rPr lang="en-US" sz="1400" b="1" spc="5">
                          <a:solidFill>
                            <a:srgbClr val="000000"/>
                          </a:solidFill>
                          <a:effectLst/>
                          <a:latin typeface="Cambria" panose="02040503050406030204" pitchFamily="18" charset="0"/>
                          <a:ea typeface="Verdana" panose="020B0604030504040204" pitchFamily="34" charset="0"/>
                          <a:cs typeface="Times New Roman" panose="02020603050405020304" pitchFamily="18" charset="0"/>
                        </a:rPr>
                        <a:t>High-End Trim Contributions</a:t>
                      </a:r>
                      <a:endParaRPr lang="en-US" sz="14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77365" marR="77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4AC"/>
                    </a:solidFill>
                  </a:tcPr>
                </a:tc>
                <a:tc>
                  <a:txBody>
                    <a:bodyPr/>
                    <a:lstStyle/>
                    <a:p>
                      <a:pPr marL="0" marR="0" algn="ctr">
                        <a:lnSpc>
                          <a:spcPct val="100000"/>
                        </a:lnSpc>
                        <a:spcBef>
                          <a:spcPts val="600"/>
                        </a:spcBef>
                        <a:spcAft>
                          <a:spcPts val="600"/>
                        </a:spcAft>
                      </a:pPr>
                      <a:r>
                        <a:rPr lang="en-US" sz="1400" b="1" spc="5" dirty="0">
                          <a:solidFill>
                            <a:srgbClr val="000000"/>
                          </a:solidFill>
                          <a:effectLst/>
                          <a:latin typeface="Cambria" panose="02040503050406030204" pitchFamily="18" charset="0"/>
                          <a:ea typeface="Verdana" panose="020B0604030504040204" pitchFamily="34" charset="0"/>
                          <a:cs typeface="Times New Roman" panose="02020603050405020304" pitchFamily="18" charset="0"/>
                        </a:rPr>
                        <a:t>Other Control Strategies Savings as a Fraction of the Full Rated Load when High-end Trim is Enabled</a:t>
                      </a:r>
                      <a:r>
                        <a:rPr lang="en-US" sz="1400" b="1" spc="5" baseline="30000" dirty="0">
                          <a:solidFill>
                            <a:srgbClr val="000000"/>
                          </a:solidFill>
                          <a:effectLst/>
                          <a:latin typeface="Cambria" panose="02040503050406030204" pitchFamily="18" charset="0"/>
                          <a:ea typeface="Verdana" panose="020B0604030504040204" pitchFamily="34" charset="0"/>
                          <a:cs typeface="Times New Roman" panose="02020603050405020304" pitchFamily="18" charset="0"/>
                        </a:rPr>
                        <a:t>1</a:t>
                      </a:r>
                      <a:endParaRPr lang="en-US" sz="1400" dirty="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77365" marR="77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4AC"/>
                    </a:solidFill>
                  </a:tcPr>
                </a:tc>
                <a:tc>
                  <a:txBody>
                    <a:bodyPr/>
                    <a:lstStyle/>
                    <a:p>
                      <a:pPr marL="0" marR="0" algn="ctr">
                        <a:lnSpc>
                          <a:spcPct val="100000"/>
                        </a:lnSpc>
                        <a:spcBef>
                          <a:spcPts val="600"/>
                        </a:spcBef>
                        <a:spcAft>
                          <a:spcPts val="600"/>
                        </a:spcAft>
                      </a:pPr>
                      <a:r>
                        <a:rPr lang="en-US" sz="1400" b="1" spc="5" dirty="0">
                          <a:solidFill>
                            <a:srgbClr val="000000"/>
                          </a:solidFill>
                          <a:effectLst/>
                          <a:latin typeface="Cambria" panose="02040503050406030204" pitchFamily="18" charset="0"/>
                          <a:ea typeface="Verdana" panose="020B0604030504040204" pitchFamily="34" charset="0"/>
                          <a:cs typeface="Times New Roman" panose="02020603050405020304" pitchFamily="18" charset="0"/>
                        </a:rPr>
                        <a:t>Other Control Strategies Savings Regardless of Whether High-end Trim is Enabled</a:t>
                      </a:r>
                      <a:r>
                        <a:rPr lang="en-US" sz="1400" b="1" spc="5" baseline="30000" dirty="0">
                          <a:solidFill>
                            <a:srgbClr val="000000"/>
                          </a:solidFill>
                          <a:effectLst/>
                          <a:latin typeface="Cambria" panose="02040503050406030204" pitchFamily="18" charset="0"/>
                          <a:ea typeface="Verdana" panose="020B0604030504040204" pitchFamily="34" charset="0"/>
                          <a:cs typeface="Times New Roman" panose="02020603050405020304" pitchFamily="18" charset="0"/>
                        </a:rPr>
                        <a:t>2</a:t>
                      </a:r>
                      <a:endParaRPr lang="en-US" sz="1400" dirty="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77365" marR="77365"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4AC"/>
                    </a:solidFill>
                  </a:tcPr>
                </a:tc>
                <a:extLst>
                  <a:ext uri="{0D108BD9-81ED-4DB2-BD59-A6C34878D82A}">
                    <a16:rowId xmlns:a16="http://schemas.microsoft.com/office/drawing/2014/main" val="1887480763"/>
                  </a:ext>
                </a:extLst>
              </a:tr>
              <a:tr h="256385">
                <a:tc>
                  <a:txBody>
                    <a:bodyPr/>
                    <a:lstStyle/>
                    <a:p>
                      <a:pPr marL="0" marR="0" algn="just">
                        <a:lnSpc>
                          <a:spcPct val="112000"/>
                        </a:lnSpc>
                        <a:spcBef>
                          <a:spcPts val="0"/>
                        </a:spcBef>
                        <a:spcAft>
                          <a:spcPts val="0"/>
                        </a:spcAft>
                      </a:pPr>
                      <a:r>
                        <a:rPr lang="en-US" sz="1400">
                          <a:solidFill>
                            <a:srgbClr val="423D44"/>
                          </a:solidFill>
                          <a:effectLst/>
                          <a:latin typeface="Cambria" panose="02040503050406030204" pitchFamily="18" charset="0"/>
                          <a:ea typeface="Verdana" panose="020B0604030504040204" pitchFamily="34" charset="0"/>
                          <a:cs typeface="Times New Roman" panose="02020603050405020304" pitchFamily="18" charset="0"/>
                        </a:rPr>
                        <a:t>NLCs w/ LLLC</a:t>
                      </a:r>
                      <a:endParaRPr lang="en-US" sz="14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77365" marR="77365"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2000"/>
                        </a:lnSpc>
                        <a:spcBef>
                          <a:spcPts val="0"/>
                        </a:spcBef>
                        <a:spcAft>
                          <a:spcPts val="0"/>
                        </a:spcAft>
                      </a:pPr>
                      <a:r>
                        <a:rPr lang="en-US" sz="1400">
                          <a:solidFill>
                            <a:srgbClr val="423D44"/>
                          </a:solidFill>
                          <a:effectLst/>
                          <a:latin typeface="Cambria" panose="02040503050406030204" pitchFamily="18" charset="0"/>
                          <a:ea typeface="Verdana" panose="020B0604030504040204" pitchFamily="34" charset="0"/>
                          <a:cs typeface="Times New Roman" panose="02020603050405020304" pitchFamily="18" charset="0"/>
                        </a:rPr>
                        <a:t>98</a:t>
                      </a:r>
                      <a:endParaRPr lang="en-US" sz="14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77365" marR="77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2000"/>
                        </a:lnSpc>
                        <a:spcBef>
                          <a:spcPts val="0"/>
                        </a:spcBef>
                        <a:spcAft>
                          <a:spcPts val="0"/>
                        </a:spcAft>
                      </a:pPr>
                      <a:r>
                        <a:rPr lang="en-US" sz="1400">
                          <a:solidFill>
                            <a:srgbClr val="423D44"/>
                          </a:solidFill>
                          <a:effectLst/>
                          <a:latin typeface="Cambria" panose="02040503050406030204" pitchFamily="18" charset="0"/>
                          <a:ea typeface="Verdana" panose="020B0604030504040204" pitchFamily="34" charset="0"/>
                          <a:cs typeface="Times New Roman" panose="02020603050405020304" pitchFamily="18" charset="0"/>
                        </a:rPr>
                        <a:t>0.63</a:t>
                      </a:r>
                      <a:endParaRPr lang="en-US" sz="14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77365" marR="77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2000"/>
                        </a:lnSpc>
                        <a:spcBef>
                          <a:spcPts val="0"/>
                        </a:spcBef>
                        <a:spcAft>
                          <a:spcPts val="0"/>
                        </a:spcAft>
                      </a:pPr>
                      <a:r>
                        <a:rPr lang="en-US" sz="1400">
                          <a:solidFill>
                            <a:srgbClr val="423D44"/>
                          </a:solidFill>
                          <a:effectLst/>
                          <a:latin typeface="Cambria" panose="02040503050406030204" pitchFamily="18" charset="0"/>
                          <a:ea typeface="Verdana" panose="020B0604030504040204" pitchFamily="34" charset="0"/>
                          <a:cs typeface="Times New Roman" panose="02020603050405020304" pitchFamily="18" charset="0"/>
                        </a:rPr>
                        <a:t>0.37</a:t>
                      </a:r>
                      <a:endParaRPr lang="en-US" sz="14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77365" marR="77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2000"/>
                        </a:lnSpc>
                        <a:spcBef>
                          <a:spcPts val="0"/>
                        </a:spcBef>
                        <a:spcAft>
                          <a:spcPts val="0"/>
                        </a:spcAft>
                      </a:pPr>
                      <a:r>
                        <a:rPr lang="en-US" sz="1400" strike="sngStrike">
                          <a:solidFill>
                            <a:srgbClr val="C00000"/>
                          </a:solidFill>
                          <a:effectLst/>
                          <a:latin typeface="Cambria" panose="02040503050406030204" pitchFamily="18" charset="0"/>
                          <a:ea typeface="Verdana" panose="020B0604030504040204" pitchFamily="34" charset="0"/>
                          <a:cs typeface="Times New Roman" panose="02020603050405020304" pitchFamily="18" charset="0"/>
                        </a:rPr>
                        <a:t>0.37</a:t>
                      </a:r>
                      <a:r>
                        <a:rPr lang="en-US" sz="1400">
                          <a:solidFill>
                            <a:srgbClr val="C00000"/>
                          </a:solidFill>
                          <a:effectLst/>
                          <a:latin typeface="Cambria" panose="02040503050406030204" pitchFamily="18" charset="0"/>
                          <a:ea typeface="Verdana" panose="020B0604030504040204" pitchFamily="34" charset="0"/>
                          <a:cs typeface="Times New Roman" panose="02020603050405020304" pitchFamily="18" charset="0"/>
                        </a:rPr>
                        <a:t> 0.26</a:t>
                      </a:r>
                      <a:endParaRPr lang="en-US" sz="1400">
                        <a:solidFill>
                          <a:srgbClr val="C00000"/>
                        </a:solidFill>
                        <a:effectLst/>
                        <a:latin typeface="Arial" panose="020B0604020202020204" pitchFamily="34" charset="0"/>
                        <a:ea typeface="DengXian" panose="02010600030101010101" pitchFamily="2" charset="-122"/>
                        <a:cs typeface="Mangal" panose="02040503050203030202" pitchFamily="18" charset="0"/>
                      </a:endParaRPr>
                    </a:p>
                  </a:txBody>
                  <a:tcPr marL="77365" marR="77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2000"/>
                        </a:lnSpc>
                        <a:spcBef>
                          <a:spcPts val="0"/>
                        </a:spcBef>
                        <a:spcAft>
                          <a:spcPts val="0"/>
                        </a:spcAft>
                      </a:pPr>
                      <a:r>
                        <a:rPr lang="en-US" sz="1400">
                          <a:solidFill>
                            <a:srgbClr val="000000"/>
                          </a:solidFill>
                          <a:effectLst/>
                          <a:latin typeface="Cambria" panose="02040503050406030204" pitchFamily="18" charset="0"/>
                          <a:ea typeface="Verdana" panose="020B0604030504040204" pitchFamily="34" charset="0"/>
                          <a:cs typeface="Times New Roman" panose="02020603050405020304" pitchFamily="18" charset="0"/>
                        </a:rPr>
                        <a:t>0.41</a:t>
                      </a:r>
                      <a:endParaRPr lang="en-US" sz="14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77365" marR="77365"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15340061"/>
                  </a:ext>
                </a:extLst>
              </a:tr>
              <a:tr h="256385">
                <a:tc>
                  <a:txBody>
                    <a:bodyPr/>
                    <a:lstStyle/>
                    <a:p>
                      <a:pPr marL="0" marR="0" algn="just">
                        <a:lnSpc>
                          <a:spcPct val="112000"/>
                        </a:lnSpc>
                        <a:spcBef>
                          <a:spcPts val="0"/>
                        </a:spcBef>
                        <a:spcAft>
                          <a:spcPts val="0"/>
                        </a:spcAft>
                      </a:pPr>
                      <a:r>
                        <a:rPr lang="en-US" sz="1400">
                          <a:solidFill>
                            <a:srgbClr val="423D44"/>
                          </a:solidFill>
                          <a:effectLst/>
                          <a:latin typeface="Cambria" panose="02040503050406030204" pitchFamily="18" charset="0"/>
                          <a:ea typeface="Verdana" panose="020B0604030504040204" pitchFamily="34" charset="0"/>
                          <a:cs typeface="Times New Roman" panose="02020603050405020304" pitchFamily="18" charset="0"/>
                        </a:rPr>
                        <a:t>NLCs w/o LLLC</a:t>
                      </a:r>
                      <a:endParaRPr lang="en-US" sz="14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77365" marR="77365"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2000"/>
                        </a:lnSpc>
                        <a:spcBef>
                          <a:spcPts val="0"/>
                        </a:spcBef>
                        <a:spcAft>
                          <a:spcPts val="0"/>
                        </a:spcAft>
                      </a:pPr>
                      <a:r>
                        <a:rPr lang="en-US" sz="1400" spc="-5">
                          <a:solidFill>
                            <a:srgbClr val="58525C"/>
                          </a:solidFill>
                          <a:effectLst/>
                          <a:latin typeface="Cambria" panose="02040503050406030204" pitchFamily="18" charset="0"/>
                          <a:ea typeface="Verdana" panose="020B0604030504040204" pitchFamily="34" charset="0"/>
                          <a:cs typeface="Times New Roman" panose="02020603050405020304" pitchFamily="18" charset="0"/>
                        </a:rPr>
                        <a:t>96</a:t>
                      </a:r>
                      <a:endParaRPr lang="en-US" sz="14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77365" marR="77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2000"/>
                        </a:lnSpc>
                        <a:spcBef>
                          <a:spcPts val="0"/>
                        </a:spcBef>
                        <a:spcAft>
                          <a:spcPts val="0"/>
                        </a:spcAft>
                      </a:pPr>
                      <a:r>
                        <a:rPr lang="en-US" sz="1400">
                          <a:solidFill>
                            <a:srgbClr val="58525C"/>
                          </a:solidFill>
                          <a:effectLst/>
                          <a:latin typeface="Cambria" panose="02040503050406030204" pitchFamily="18" charset="0"/>
                          <a:ea typeface="Verdana" panose="020B0604030504040204" pitchFamily="34" charset="0"/>
                          <a:cs typeface="Times New Roman" panose="02020603050405020304" pitchFamily="18" charset="0"/>
                        </a:rPr>
                        <a:t>0.35</a:t>
                      </a:r>
                      <a:endParaRPr lang="en-US" sz="14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77365" marR="77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2000"/>
                        </a:lnSpc>
                        <a:spcBef>
                          <a:spcPts val="0"/>
                        </a:spcBef>
                        <a:spcAft>
                          <a:spcPts val="0"/>
                        </a:spcAft>
                      </a:pPr>
                      <a:r>
                        <a:rPr lang="en-US" sz="1400">
                          <a:solidFill>
                            <a:srgbClr val="423D44"/>
                          </a:solidFill>
                          <a:effectLst/>
                          <a:latin typeface="Cambria" panose="02040503050406030204" pitchFamily="18" charset="0"/>
                          <a:ea typeface="Verdana" panose="020B0604030504040204" pitchFamily="34" charset="0"/>
                          <a:cs typeface="Times New Roman" panose="02020603050405020304" pitchFamily="18" charset="0"/>
                        </a:rPr>
                        <a:t>0.17</a:t>
                      </a:r>
                      <a:endParaRPr lang="en-US" sz="14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77365" marR="77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2000"/>
                        </a:lnSpc>
                        <a:spcBef>
                          <a:spcPts val="0"/>
                        </a:spcBef>
                        <a:spcAft>
                          <a:spcPts val="0"/>
                        </a:spcAft>
                      </a:pPr>
                      <a:r>
                        <a:rPr lang="en-US" sz="1400" strike="sngStrike">
                          <a:solidFill>
                            <a:srgbClr val="C00000"/>
                          </a:solidFill>
                          <a:effectLst/>
                          <a:latin typeface="Cambria" panose="02040503050406030204" pitchFamily="18" charset="0"/>
                          <a:ea typeface="Verdana" panose="020B0604030504040204" pitchFamily="34" charset="0"/>
                          <a:cs typeface="Times New Roman" panose="02020603050405020304" pitchFamily="18" charset="0"/>
                        </a:rPr>
                        <a:t>0.17</a:t>
                      </a:r>
                      <a:r>
                        <a:rPr lang="en-US" sz="1400">
                          <a:solidFill>
                            <a:srgbClr val="C00000"/>
                          </a:solidFill>
                          <a:effectLst/>
                          <a:latin typeface="Cambria" panose="02040503050406030204" pitchFamily="18" charset="0"/>
                          <a:ea typeface="Verdana" panose="020B0604030504040204" pitchFamily="34" charset="0"/>
                          <a:cs typeface="Times New Roman" panose="02020603050405020304" pitchFamily="18" charset="0"/>
                        </a:rPr>
                        <a:t> 0.18</a:t>
                      </a:r>
                      <a:endParaRPr lang="en-US" sz="1400">
                        <a:solidFill>
                          <a:srgbClr val="C00000"/>
                        </a:solidFill>
                        <a:effectLst/>
                        <a:latin typeface="Arial" panose="020B0604020202020204" pitchFamily="34" charset="0"/>
                        <a:ea typeface="DengXian" panose="02010600030101010101" pitchFamily="2" charset="-122"/>
                        <a:cs typeface="Mangal" panose="02040503050203030202" pitchFamily="18" charset="0"/>
                      </a:endParaRPr>
                    </a:p>
                  </a:txBody>
                  <a:tcPr marL="77365" marR="77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2000"/>
                        </a:lnSpc>
                        <a:spcBef>
                          <a:spcPts val="0"/>
                        </a:spcBef>
                        <a:spcAft>
                          <a:spcPts val="0"/>
                        </a:spcAft>
                      </a:pPr>
                      <a:r>
                        <a:rPr lang="en-US" sz="1400">
                          <a:solidFill>
                            <a:srgbClr val="000000"/>
                          </a:solidFill>
                          <a:effectLst/>
                          <a:latin typeface="Cambria" panose="02040503050406030204" pitchFamily="18" charset="0"/>
                          <a:ea typeface="Verdana" panose="020B0604030504040204" pitchFamily="34" charset="0"/>
                          <a:cs typeface="Times New Roman" panose="02020603050405020304" pitchFamily="18" charset="0"/>
                        </a:rPr>
                        <a:t>0.22</a:t>
                      </a:r>
                      <a:endParaRPr lang="en-US" sz="14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77365" marR="77365"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11881561"/>
                  </a:ext>
                </a:extLst>
              </a:tr>
              <a:tr h="256385">
                <a:tc>
                  <a:txBody>
                    <a:bodyPr/>
                    <a:lstStyle/>
                    <a:p>
                      <a:pPr marL="0" marR="0" algn="just">
                        <a:lnSpc>
                          <a:spcPct val="112000"/>
                        </a:lnSpc>
                        <a:spcBef>
                          <a:spcPts val="0"/>
                        </a:spcBef>
                        <a:spcAft>
                          <a:spcPts val="0"/>
                        </a:spcAft>
                      </a:pPr>
                      <a:r>
                        <a:rPr lang="en-US" sz="1400">
                          <a:solidFill>
                            <a:srgbClr val="423D44"/>
                          </a:solidFill>
                          <a:effectLst/>
                          <a:latin typeface="Cambria" panose="02040503050406030204" pitchFamily="18" charset="0"/>
                          <a:ea typeface="Verdana" panose="020B0604030504040204" pitchFamily="34" charset="0"/>
                          <a:cs typeface="Times New Roman" panose="02020603050405020304" pitchFamily="18" charset="0"/>
                        </a:rPr>
                        <a:t>All NLCs</a:t>
                      </a:r>
                      <a:endParaRPr lang="en-US" sz="14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77365" marR="77365"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2000"/>
                        </a:lnSpc>
                        <a:spcBef>
                          <a:spcPts val="0"/>
                        </a:spcBef>
                        <a:spcAft>
                          <a:spcPts val="0"/>
                        </a:spcAft>
                      </a:pPr>
                      <a:r>
                        <a:rPr lang="en-US" sz="1400">
                          <a:solidFill>
                            <a:srgbClr val="423D44"/>
                          </a:solidFill>
                          <a:effectLst/>
                          <a:latin typeface="Cambria" panose="02040503050406030204" pitchFamily="18" charset="0"/>
                          <a:ea typeface="Verdana" panose="020B0604030504040204" pitchFamily="34" charset="0"/>
                          <a:cs typeface="Times New Roman" panose="02020603050405020304" pitchFamily="18" charset="0"/>
                        </a:rPr>
                        <a:t>194</a:t>
                      </a:r>
                      <a:endParaRPr lang="en-US" sz="14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77365" marR="77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2000"/>
                        </a:lnSpc>
                        <a:spcBef>
                          <a:spcPts val="0"/>
                        </a:spcBef>
                        <a:spcAft>
                          <a:spcPts val="0"/>
                        </a:spcAft>
                      </a:pPr>
                      <a:r>
                        <a:rPr lang="en-US" sz="1400">
                          <a:solidFill>
                            <a:srgbClr val="423D44"/>
                          </a:solidFill>
                          <a:effectLst/>
                          <a:latin typeface="Cambria" panose="02040503050406030204" pitchFamily="18" charset="0"/>
                          <a:ea typeface="Verdana" panose="020B0604030504040204" pitchFamily="34" charset="0"/>
                          <a:cs typeface="Times New Roman" panose="02020603050405020304" pitchFamily="18" charset="0"/>
                        </a:rPr>
                        <a:t>0.49</a:t>
                      </a:r>
                      <a:endParaRPr lang="en-US" sz="14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77365" marR="77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2000"/>
                        </a:lnSpc>
                        <a:spcBef>
                          <a:spcPts val="0"/>
                        </a:spcBef>
                        <a:spcAft>
                          <a:spcPts val="0"/>
                        </a:spcAft>
                      </a:pPr>
                      <a:r>
                        <a:rPr lang="en-US" sz="1400">
                          <a:solidFill>
                            <a:srgbClr val="423D44"/>
                          </a:solidFill>
                          <a:effectLst/>
                          <a:latin typeface="Cambria" panose="02040503050406030204" pitchFamily="18" charset="0"/>
                          <a:ea typeface="Verdana" panose="020B0604030504040204" pitchFamily="34" charset="0"/>
                          <a:cs typeface="Times New Roman" panose="02020603050405020304" pitchFamily="18" charset="0"/>
                        </a:rPr>
                        <a:t>0.27</a:t>
                      </a:r>
                      <a:endParaRPr lang="en-US" sz="14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77365" marR="77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2000"/>
                        </a:lnSpc>
                        <a:spcBef>
                          <a:spcPts val="0"/>
                        </a:spcBef>
                        <a:spcAft>
                          <a:spcPts val="0"/>
                        </a:spcAft>
                      </a:pPr>
                      <a:r>
                        <a:rPr lang="en-US" sz="1400" strike="sngStrike">
                          <a:solidFill>
                            <a:srgbClr val="C00000"/>
                          </a:solidFill>
                          <a:effectLst/>
                          <a:latin typeface="Cambria" panose="02040503050406030204" pitchFamily="18" charset="0"/>
                          <a:ea typeface="Verdana" panose="020B0604030504040204" pitchFamily="34" charset="0"/>
                          <a:cs typeface="Times New Roman" panose="02020603050405020304" pitchFamily="18" charset="0"/>
                        </a:rPr>
                        <a:t>0.27</a:t>
                      </a:r>
                      <a:r>
                        <a:rPr lang="en-US" sz="1400">
                          <a:solidFill>
                            <a:srgbClr val="C00000"/>
                          </a:solidFill>
                          <a:effectLst/>
                          <a:latin typeface="Cambria" panose="02040503050406030204" pitchFamily="18" charset="0"/>
                          <a:ea typeface="Verdana" panose="020B0604030504040204" pitchFamily="34" charset="0"/>
                          <a:cs typeface="Times New Roman" panose="02020603050405020304" pitchFamily="18" charset="0"/>
                        </a:rPr>
                        <a:t> 0.22</a:t>
                      </a:r>
                      <a:endParaRPr lang="en-US" sz="1400">
                        <a:solidFill>
                          <a:srgbClr val="C00000"/>
                        </a:solidFill>
                        <a:effectLst/>
                        <a:latin typeface="Arial" panose="020B0604020202020204" pitchFamily="34" charset="0"/>
                        <a:ea typeface="DengXian" panose="02010600030101010101" pitchFamily="2" charset="-122"/>
                        <a:cs typeface="Mangal" panose="02040503050203030202" pitchFamily="18" charset="0"/>
                      </a:endParaRPr>
                    </a:p>
                  </a:txBody>
                  <a:tcPr marL="77365" marR="77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2000"/>
                        </a:lnSpc>
                        <a:spcBef>
                          <a:spcPts val="0"/>
                        </a:spcBef>
                        <a:spcAft>
                          <a:spcPts val="0"/>
                        </a:spcAft>
                      </a:pPr>
                      <a:r>
                        <a:rPr lang="en-US" sz="1400">
                          <a:solidFill>
                            <a:srgbClr val="000000"/>
                          </a:solidFill>
                          <a:effectLst/>
                          <a:latin typeface="Cambria" panose="02040503050406030204" pitchFamily="18" charset="0"/>
                          <a:ea typeface="Verdana" panose="020B0604030504040204" pitchFamily="34" charset="0"/>
                          <a:cs typeface="Times New Roman" panose="02020603050405020304" pitchFamily="18" charset="0"/>
                        </a:rPr>
                        <a:t>0.32</a:t>
                      </a:r>
                      <a:endParaRPr lang="en-US" sz="14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77365" marR="77365"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87493007"/>
                  </a:ext>
                </a:extLst>
              </a:tr>
              <a:tr h="256385">
                <a:tc gridSpan="6">
                  <a:txBody>
                    <a:bodyPr/>
                    <a:lstStyle/>
                    <a:p>
                      <a:pPr marL="228600" marR="0" indent="-228600" algn="just">
                        <a:lnSpc>
                          <a:spcPct val="112000"/>
                        </a:lnSpc>
                        <a:spcBef>
                          <a:spcPts val="0"/>
                        </a:spcBef>
                        <a:spcAft>
                          <a:spcPts val="0"/>
                        </a:spcAft>
                      </a:pPr>
                      <a:r>
                        <a:rPr lang="en-US" sz="1400" i="1" spc="-5" dirty="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1. </a:t>
                      </a:r>
                      <a:r>
                        <a:rPr lang="en-US" sz="1400" i="1" spc="-5" dirty="0">
                          <a:solidFill>
                            <a:srgbClr val="515151"/>
                          </a:solidFill>
                          <a:effectLst/>
                          <a:latin typeface="Cambria" panose="02040503050406030204" pitchFamily="18" charset="0"/>
                          <a:ea typeface="PMingLiU" panose="02020500000000000000" pitchFamily="18" charset="-120"/>
                          <a:cs typeface="Times New Roman" panose="02020603050405020304" pitchFamily="18" charset="0"/>
                        </a:rPr>
                        <a:t>	</a:t>
                      </a:r>
                      <a:r>
                        <a:rPr lang="en-US" sz="1400" i="1" spc="-5" dirty="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Control factors were calculated with respect to the inferred baseline.</a:t>
                      </a:r>
                      <a:endParaRPr lang="en-US" sz="1600" dirty="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p>
                      <a:pPr marL="228600" marR="0" indent="-228600" algn="just">
                        <a:lnSpc>
                          <a:spcPct val="112000"/>
                        </a:lnSpc>
                        <a:spcBef>
                          <a:spcPts val="0"/>
                        </a:spcBef>
                        <a:spcAft>
                          <a:spcPts val="0"/>
                        </a:spcAft>
                      </a:pPr>
                      <a:r>
                        <a:rPr lang="en-US" sz="1400" i="1" spc="-5" dirty="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2. </a:t>
                      </a:r>
                      <a:r>
                        <a:rPr lang="en-US" sz="1400" i="1" spc="-5" dirty="0">
                          <a:solidFill>
                            <a:srgbClr val="515151"/>
                          </a:solidFill>
                          <a:effectLst/>
                          <a:latin typeface="Cambria" panose="02040503050406030204" pitchFamily="18" charset="0"/>
                          <a:ea typeface="PMingLiU" panose="02020500000000000000" pitchFamily="18" charset="-120"/>
                          <a:cs typeface="Times New Roman" panose="02020603050405020304" pitchFamily="18" charset="0"/>
                        </a:rPr>
                        <a:t>	</a:t>
                      </a:r>
                      <a:r>
                        <a:rPr lang="en-US" sz="1400" i="1" spc="-5" dirty="0">
                          <a:solidFill>
                            <a:srgbClr val="515151"/>
                          </a:solidFill>
                          <a:effectLst/>
                          <a:latin typeface="Cambria" panose="02040503050406030204" pitchFamily="18" charset="0"/>
                          <a:ea typeface="Verdana" panose="020B0604030504040204" pitchFamily="34" charset="0"/>
                          <a:cs typeface="Times New Roman" panose="02020603050405020304" pitchFamily="18" charset="0"/>
                        </a:rPr>
                        <a:t>Control factors were calculated with respect to a baseline where influence and savings from high-end trim were removed.</a:t>
                      </a:r>
                      <a:endParaRPr lang="en-US" sz="1600" dirty="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77365" marR="77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algn="ctr">
                        <a:lnSpc>
                          <a:spcPct val="112000"/>
                        </a:lnSpc>
                        <a:spcBef>
                          <a:spcPts val="0"/>
                        </a:spcBef>
                        <a:spcAft>
                          <a:spcPts val="0"/>
                        </a:spcAft>
                      </a:pPr>
                      <a:endParaRPr lang="en-US" sz="14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77365" marR="77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algn="ctr">
                        <a:lnSpc>
                          <a:spcPct val="112000"/>
                        </a:lnSpc>
                        <a:spcBef>
                          <a:spcPts val="0"/>
                        </a:spcBef>
                        <a:spcAft>
                          <a:spcPts val="0"/>
                        </a:spcAft>
                      </a:pPr>
                      <a:endParaRPr lang="en-US" sz="14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77365" marR="77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algn="ctr">
                        <a:lnSpc>
                          <a:spcPct val="112000"/>
                        </a:lnSpc>
                        <a:spcBef>
                          <a:spcPts val="0"/>
                        </a:spcBef>
                        <a:spcAft>
                          <a:spcPts val="0"/>
                        </a:spcAft>
                      </a:pPr>
                      <a:endParaRPr lang="en-US" sz="14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77365" marR="77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algn="ctr">
                        <a:lnSpc>
                          <a:spcPct val="112000"/>
                        </a:lnSpc>
                        <a:spcBef>
                          <a:spcPts val="0"/>
                        </a:spcBef>
                        <a:spcAft>
                          <a:spcPts val="0"/>
                        </a:spcAft>
                      </a:pPr>
                      <a:endParaRPr lang="en-US" sz="14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77365" marR="77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algn="ctr">
                        <a:lnSpc>
                          <a:spcPct val="112000"/>
                        </a:lnSpc>
                        <a:spcBef>
                          <a:spcPts val="0"/>
                        </a:spcBef>
                        <a:spcAft>
                          <a:spcPts val="0"/>
                        </a:spcAft>
                      </a:pPr>
                      <a:endParaRPr lang="en-US" sz="1400">
                        <a:solidFill>
                          <a:srgbClr val="515151"/>
                        </a:solidFill>
                        <a:effectLst/>
                        <a:latin typeface="Arial" panose="020B0604020202020204" pitchFamily="34" charset="0"/>
                        <a:ea typeface="DengXian" panose="02010600030101010101" pitchFamily="2" charset="-122"/>
                        <a:cs typeface="Mangal" panose="02040503050203030202" pitchFamily="18" charset="0"/>
                      </a:endParaRPr>
                    </a:p>
                  </a:txBody>
                  <a:tcPr marL="77365" marR="77365"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7112680"/>
                  </a:ext>
                </a:extLst>
              </a:tr>
            </a:tbl>
          </a:graphicData>
        </a:graphic>
      </p:graphicFrame>
    </p:spTree>
    <p:extLst>
      <p:ext uri="{BB962C8B-B14F-4D97-AF65-F5344CB8AC3E}">
        <p14:creationId xmlns:p14="http://schemas.microsoft.com/office/powerpoint/2010/main" val="665382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B9E3F1-89FF-E24A-C417-9CF8A7B0E779}"/>
              </a:ext>
            </a:extLst>
          </p:cNvPr>
          <p:cNvSpPr>
            <a:spLocks noGrp="1"/>
          </p:cNvSpPr>
          <p:nvPr>
            <p:ph idx="1"/>
          </p:nvPr>
        </p:nvSpPr>
        <p:spPr/>
        <p:txBody>
          <a:bodyPr/>
          <a:lstStyle/>
          <a:p>
            <a:pPr marL="0" indent="0">
              <a:lnSpc>
                <a:spcPct val="150000"/>
              </a:lnSpc>
              <a:buNone/>
            </a:pPr>
            <a:r>
              <a:rPr lang="en-US" sz="3600" b="1">
                <a:solidFill>
                  <a:schemeClr val="bg1"/>
                </a:solidFill>
                <a:latin typeface="Cambria" panose="02040503050406030204" pitchFamily="18" charset="0"/>
                <a:ea typeface="Cambria" panose="02040503050406030204" pitchFamily="18" charset="0"/>
              </a:rPr>
              <a:t>Looking forward to seeing more prescriptive programs, both downstream and midstream, utilizing the report to offer NLC measures!</a:t>
            </a:r>
          </a:p>
          <a:p>
            <a:endParaRPr lang="en-US"/>
          </a:p>
        </p:txBody>
      </p:sp>
      <p:sp>
        <p:nvSpPr>
          <p:cNvPr id="4" name="Slide Number Placeholder 3">
            <a:extLst>
              <a:ext uri="{FF2B5EF4-FFF2-40B4-BE49-F238E27FC236}">
                <a16:creationId xmlns:a16="http://schemas.microsoft.com/office/drawing/2014/main" id="{7C946611-5DDE-B461-9D60-6F9D6C3CE73F}"/>
              </a:ext>
            </a:extLst>
          </p:cNvPr>
          <p:cNvSpPr>
            <a:spLocks noGrp="1"/>
          </p:cNvSpPr>
          <p:nvPr>
            <p:ph type="sldNum" sz="quarter" idx="12"/>
          </p:nvPr>
        </p:nvSpPr>
        <p:spPr/>
        <p:txBody>
          <a:bodyPr/>
          <a:lstStyle/>
          <a:p>
            <a:fld id="{9F6BE9D6-2AEA-4830-9DC0-68870D768C48}" type="slidenum">
              <a:rPr lang="en-US" smtClean="0"/>
              <a:pPr/>
              <a:t>37</a:t>
            </a:fld>
            <a:endParaRPr lang="en-US"/>
          </a:p>
        </p:txBody>
      </p:sp>
    </p:spTree>
    <p:extLst>
      <p:ext uri="{BB962C8B-B14F-4D97-AF65-F5344CB8AC3E}">
        <p14:creationId xmlns:p14="http://schemas.microsoft.com/office/powerpoint/2010/main" val="29543652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A48D1-4832-37E9-DA50-00324E003FF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D25CC43-313B-54F4-7F88-71611A8DE71E}"/>
              </a:ext>
            </a:extLst>
          </p:cNvPr>
          <p:cNvSpPr>
            <a:spLocks noGrp="1"/>
          </p:cNvSpPr>
          <p:nvPr>
            <p:ph type="body" sz="quarter" idx="13"/>
          </p:nvPr>
        </p:nvSpPr>
        <p:spPr/>
        <p:txBody>
          <a:bodyPr/>
          <a:lstStyle/>
          <a:p>
            <a:r>
              <a:rPr lang="en-US" dirty="0"/>
              <a:t>Key Takeaways for DLC Members &amp; EE Programs</a:t>
            </a:r>
          </a:p>
        </p:txBody>
      </p:sp>
    </p:spTree>
    <p:extLst>
      <p:ext uri="{BB962C8B-B14F-4D97-AF65-F5344CB8AC3E}">
        <p14:creationId xmlns:p14="http://schemas.microsoft.com/office/powerpoint/2010/main" val="15322664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C75F8-6AFA-E32E-2052-3EC12498C74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436134-9F45-1649-F621-940EA95A7A9C}"/>
              </a:ext>
            </a:extLst>
          </p:cNvPr>
          <p:cNvSpPr>
            <a:spLocks noGrp="1"/>
          </p:cNvSpPr>
          <p:nvPr>
            <p:ph idx="1"/>
          </p:nvPr>
        </p:nvSpPr>
        <p:spPr>
          <a:xfrm>
            <a:off x="838200" y="617285"/>
            <a:ext cx="10515600" cy="5081766"/>
          </a:xfrm>
        </p:spPr>
        <p:txBody>
          <a:bodyPr>
            <a:normAutofit fontScale="25000" lnSpcReduction="20000"/>
          </a:bodyPr>
          <a:lstStyle/>
          <a:p>
            <a:r>
              <a:rPr lang="en-US" sz="8800" b="1" dirty="0"/>
              <a:t>NLC Savings Vary Based on System Programming &amp; Optimization:</a:t>
            </a:r>
          </a:p>
          <a:p>
            <a:pPr lvl="1">
              <a:buFont typeface="Wingdings" panose="05000000000000000000" pitchFamily="2" charset="2"/>
              <a:buChar char="ü"/>
            </a:pPr>
            <a:r>
              <a:rPr lang="en-US" sz="8400" dirty="0"/>
              <a:t>Systems with better commissioning yield higher savings</a:t>
            </a:r>
          </a:p>
          <a:p>
            <a:pPr lvl="1">
              <a:lnSpc>
                <a:spcPct val="170000"/>
              </a:lnSpc>
              <a:buFont typeface="Wingdings" panose="05000000000000000000" pitchFamily="2" charset="2"/>
              <a:buChar char="ü"/>
            </a:pPr>
            <a:r>
              <a:rPr lang="en-US" sz="8400" dirty="0"/>
              <a:t>Utilities should </a:t>
            </a:r>
            <a:r>
              <a:rPr lang="en-US" sz="8400"/>
              <a:t>structure incentives (such as bonus) </a:t>
            </a:r>
            <a:r>
              <a:rPr lang="en-US" sz="8400" dirty="0"/>
              <a:t>to encourage better system </a:t>
            </a:r>
            <a:r>
              <a:rPr lang="en-US" sz="8400"/>
              <a:t>programming while </a:t>
            </a:r>
            <a:r>
              <a:rPr lang="en-US" sz="8400" dirty="0"/>
              <a:t>applying CSFs from this report</a:t>
            </a:r>
          </a:p>
          <a:p>
            <a:r>
              <a:rPr lang="en-US" sz="8800" b="1" dirty="0"/>
              <a:t>Aligning EE Programs with TRMs and Incentives:</a:t>
            </a:r>
          </a:p>
          <a:p>
            <a:pPr lvl="1">
              <a:lnSpc>
                <a:spcPct val="170000"/>
              </a:lnSpc>
              <a:buFont typeface="Wingdings" panose="05000000000000000000" pitchFamily="2" charset="2"/>
              <a:buChar char="ü"/>
            </a:pPr>
            <a:r>
              <a:rPr lang="en-US" sz="8400" dirty="0"/>
              <a:t>  The memo helps refine TRM calculations</a:t>
            </a:r>
          </a:p>
          <a:p>
            <a:pPr lvl="1">
              <a:buFont typeface="Wingdings" panose="05000000000000000000" pitchFamily="2" charset="2"/>
              <a:buChar char="ü"/>
            </a:pPr>
            <a:r>
              <a:rPr lang="en-US" sz="8400" dirty="0"/>
              <a:t>  Provides clearer savings benchmarks to justify prescriptive incentives</a:t>
            </a:r>
          </a:p>
          <a:p>
            <a:endParaRPr lang="en-US" sz="8800" dirty="0"/>
          </a:p>
          <a:p>
            <a:r>
              <a:rPr lang="en-US" sz="8800" b="1" dirty="0"/>
              <a:t>Energy Efficiency Verification &amp; Data Standardization:</a:t>
            </a:r>
          </a:p>
          <a:p>
            <a:pPr lvl="1">
              <a:lnSpc>
                <a:spcPct val="170000"/>
              </a:lnSpc>
              <a:buFont typeface="Wingdings" panose="05000000000000000000" pitchFamily="2" charset="2"/>
              <a:buChar char="ü"/>
            </a:pPr>
            <a:r>
              <a:rPr lang="en-US" sz="8800" dirty="0"/>
              <a:t>   </a:t>
            </a:r>
            <a:r>
              <a:rPr lang="en-US" sz="8400" dirty="0"/>
              <a:t>CSFs should be applied carefully to avoid bias in small sample evaluations</a:t>
            </a:r>
          </a:p>
          <a:p>
            <a:pPr lvl="1">
              <a:buFont typeface="Wingdings" panose="05000000000000000000" pitchFamily="2" charset="2"/>
              <a:buChar char="ü"/>
            </a:pPr>
            <a:r>
              <a:rPr lang="en-US" sz="8400" dirty="0"/>
              <a:t>   Utilities </a:t>
            </a:r>
            <a:r>
              <a:rPr lang="en-US" sz="8800" dirty="0"/>
              <a:t>should establish consistent M&amp;V methodologies</a:t>
            </a:r>
          </a:p>
          <a:p>
            <a:endParaRPr lang="en-US" dirty="0"/>
          </a:p>
        </p:txBody>
      </p:sp>
      <p:sp>
        <p:nvSpPr>
          <p:cNvPr id="4" name="Slide Number Placeholder 3">
            <a:extLst>
              <a:ext uri="{FF2B5EF4-FFF2-40B4-BE49-F238E27FC236}">
                <a16:creationId xmlns:a16="http://schemas.microsoft.com/office/drawing/2014/main" id="{20FFE26E-C9F7-0DFD-6023-A9551B71A9D9}"/>
              </a:ext>
            </a:extLst>
          </p:cNvPr>
          <p:cNvSpPr>
            <a:spLocks noGrp="1"/>
          </p:cNvSpPr>
          <p:nvPr>
            <p:ph type="sldNum" sz="quarter" idx="12"/>
          </p:nvPr>
        </p:nvSpPr>
        <p:spPr/>
        <p:txBody>
          <a:bodyPr/>
          <a:lstStyle/>
          <a:p>
            <a:fld id="{9F6BE9D6-2AEA-4830-9DC0-68870D768C48}" type="slidenum">
              <a:rPr lang="en-US" smtClean="0"/>
              <a:pPr/>
              <a:t>39</a:t>
            </a:fld>
            <a:endParaRPr lang="en-US"/>
          </a:p>
        </p:txBody>
      </p:sp>
    </p:spTree>
    <p:extLst>
      <p:ext uri="{BB962C8B-B14F-4D97-AF65-F5344CB8AC3E}">
        <p14:creationId xmlns:p14="http://schemas.microsoft.com/office/powerpoint/2010/main" val="2929595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a:t>Webinar Logistics</a:t>
            </a:r>
            <a:endParaRPr lang="en-US" b="1"/>
          </a:p>
        </p:txBody>
      </p:sp>
      <p:sp>
        <p:nvSpPr>
          <p:cNvPr id="3" name="Content Placeholder 2"/>
          <p:cNvSpPr>
            <a:spLocks noGrp="1"/>
          </p:cNvSpPr>
          <p:nvPr>
            <p:ph idx="1"/>
          </p:nvPr>
        </p:nvSpPr>
        <p:spPr>
          <a:xfrm>
            <a:off x="870858" y="1727417"/>
            <a:ext cx="10515600" cy="4351338"/>
          </a:xfrm>
        </p:spPr>
        <p:txBody>
          <a:bodyPr/>
          <a:lstStyle/>
          <a:p>
            <a:r>
              <a:rPr lang="en-US"/>
              <a:t>All attendees on mute</a:t>
            </a:r>
          </a:p>
          <a:p>
            <a:r>
              <a:rPr lang="en-US"/>
              <a:t>Ask questions as we go using Question feature of webinar</a:t>
            </a:r>
          </a:p>
          <a:p>
            <a:r>
              <a:rPr lang="en-US"/>
              <a:t>If you experience any technical issues, use Chat feature to let us know</a:t>
            </a:r>
          </a:p>
          <a:p>
            <a:r>
              <a:rPr lang="en-US"/>
              <a:t>Presentation and recorded webinar will be posted to the DLC website</a:t>
            </a:r>
          </a:p>
        </p:txBody>
      </p:sp>
      <p:sp>
        <p:nvSpPr>
          <p:cNvPr id="4" name="Slide Number Placeholder 3"/>
          <p:cNvSpPr>
            <a:spLocks noGrp="1"/>
          </p:cNvSpPr>
          <p:nvPr>
            <p:ph type="sldNum" sz="quarter" idx="12"/>
          </p:nvPr>
        </p:nvSpPr>
        <p:spPr/>
        <p:txBody>
          <a:bodyPr/>
          <a:lstStyle/>
          <a:p>
            <a:fld id="{9F6BE9D6-2AEA-4830-9DC0-68870D768C48}" type="slidenum">
              <a:rPr lang="en-US" smtClean="0">
                <a:solidFill>
                  <a:prstClr val="black">
                    <a:tint val="75000"/>
                  </a:prstClr>
                </a:solidFill>
              </a:rPr>
              <a:pPr/>
              <a:t>4</a:t>
            </a:fld>
            <a:endParaRPr lang="en-US">
              <a:solidFill>
                <a:prstClr val="black">
                  <a:tint val="75000"/>
                </a:prstClr>
              </a:solidFill>
            </a:endParaRPr>
          </a:p>
        </p:txBody>
      </p:sp>
    </p:spTree>
    <p:extLst>
      <p:ext uri="{BB962C8B-B14F-4D97-AF65-F5344CB8AC3E}">
        <p14:creationId xmlns:p14="http://schemas.microsoft.com/office/powerpoint/2010/main" val="14930722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B0024-8741-4461-9F6B-FACDDC0EA619}"/>
              </a:ext>
            </a:extLst>
          </p:cNvPr>
          <p:cNvSpPr>
            <a:spLocks noGrp="1"/>
          </p:cNvSpPr>
          <p:nvPr>
            <p:ph type="title"/>
          </p:nvPr>
        </p:nvSpPr>
        <p:spPr/>
        <p:txBody>
          <a:bodyPr/>
          <a:lstStyle/>
          <a:p>
            <a:r>
              <a:rPr lang="en-US"/>
              <a:t>Report and Webinar Recording available</a:t>
            </a:r>
          </a:p>
        </p:txBody>
      </p:sp>
      <p:sp>
        <p:nvSpPr>
          <p:cNvPr id="3" name="Content Placeholder 2">
            <a:extLst>
              <a:ext uri="{FF2B5EF4-FFF2-40B4-BE49-F238E27FC236}">
                <a16:creationId xmlns:a16="http://schemas.microsoft.com/office/drawing/2014/main" id="{B1597518-381A-4D80-A22D-AB5550444608}"/>
              </a:ext>
            </a:extLst>
          </p:cNvPr>
          <p:cNvSpPr>
            <a:spLocks noGrp="1"/>
          </p:cNvSpPr>
          <p:nvPr>
            <p:ph idx="1"/>
          </p:nvPr>
        </p:nvSpPr>
        <p:spPr>
          <a:xfrm>
            <a:off x="637066" y="1446028"/>
            <a:ext cx="10917865" cy="4730935"/>
          </a:xfrm>
        </p:spPr>
        <p:txBody>
          <a:bodyPr/>
          <a:lstStyle/>
          <a:p>
            <a:r>
              <a:rPr lang="en-US" dirty="0"/>
              <a:t>Full report and recording available on DLC website: </a:t>
            </a:r>
            <a:r>
              <a:rPr lang="en-US" dirty="0">
                <a:hlinkClick r:id="rId2"/>
              </a:rPr>
              <a:t>https://designlights.org/resources/reports/report</a:t>
            </a:r>
            <a:r>
              <a:rPr lang="en-US" dirty="0"/>
              <a:t> </a:t>
            </a:r>
          </a:p>
          <a:p>
            <a:endParaRPr lang="en-US" dirty="0"/>
          </a:p>
        </p:txBody>
      </p:sp>
      <p:sp>
        <p:nvSpPr>
          <p:cNvPr id="4" name="Slide Number Placeholder 3">
            <a:extLst>
              <a:ext uri="{FF2B5EF4-FFF2-40B4-BE49-F238E27FC236}">
                <a16:creationId xmlns:a16="http://schemas.microsoft.com/office/drawing/2014/main" id="{06FF3942-D813-4DAC-96FC-EEF10A7AA0BF}"/>
              </a:ext>
            </a:extLst>
          </p:cNvPr>
          <p:cNvSpPr>
            <a:spLocks noGrp="1"/>
          </p:cNvSpPr>
          <p:nvPr>
            <p:ph type="sldNum" sz="quarter" idx="12"/>
          </p:nvPr>
        </p:nvSpPr>
        <p:spPr/>
        <p:txBody>
          <a:bodyPr/>
          <a:lstStyle/>
          <a:p>
            <a:fld id="{9F6BE9D6-2AEA-4830-9DC0-68870D768C48}" type="slidenum">
              <a:rPr lang="en-US" smtClean="0"/>
              <a:pPr/>
              <a:t>40</a:t>
            </a:fld>
            <a:endParaRPr lang="en-US"/>
          </a:p>
        </p:txBody>
      </p:sp>
      <p:pic>
        <p:nvPicPr>
          <p:cNvPr id="9" name="Picture 8">
            <a:extLst>
              <a:ext uri="{FF2B5EF4-FFF2-40B4-BE49-F238E27FC236}">
                <a16:creationId xmlns:a16="http://schemas.microsoft.com/office/drawing/2014/main" id="{A9443CA4-4632-170C-517A-2D3CF8A59D38}"/>
              </a:ext>
            </a:extLst>
          </p:cNvPr>
          <p:cNvPicPr>
            <a:picLocks noChangeAspect="1"/>
          </p:cNvPicPr>
          <p:nvPr/>
        </p:nvPicPr>
        <p:blipFill>
          <a:blip r:embed="rId3"/>
          <a:stretch>
            <a:fillRect/>
          </a:stretch>
        </p:blipFill>
        <p:spPr>
          <a:xfrm>
            <a:off x="1612669" y="2486789"/>
            <a:ext cx="8966661" cy="569603"/>
          </a:xfrm>
          <a:prstGeom prst="rect">
            <a:avLst/>
          </a:prstGeom>
        </p:spPr>
      </p:pic>
      <p:pic>
        <p:nvPicPr>
          <p:cNvPr id="11" name="Picture 10">
            <a:extLst>
              <a:ext uri="{FF2B5EF4-FFF2-40B4-BE49-F238E27FC236}">
                <a16:creationId xmlns:a16="http://schemas.microsoft.com/office/drawing/2014/main" id="{4F391A1F-6885-814B-C2BF-377B0265F6B1}"/>
              </a:ext>
            </a:extLst>
          </p:cNvPr>
          <p:cNvPicPr>
            <a:picLocks noChangeAspect="1"/>
          </p:cNvPicPr>
          <p:nvPr/>
        </p:nvPicPr>
        <p:blipFill>
          <a:blip r:embed="rId4"/>
          <a:stretch>
            <a:fillRect/>
          </a:stretch>
        </p:blipFill>
        <p:spPr>
          <a:xfrm>
            <a:off x="1612667" y="3051322"/>
            <a:ext cx="8966661" cy="3130711"/>
          </a:xfrm>
          <a:prstGeom prst="rect">
            <a:avLst/>
          </a:prstGeom>
        </p:spPr>
      </p:pic>
    </p:spTree>
    <p:extLst>
      <p:ext uri="{BB962C8B-B14F-4D97-AF65-F5344CB8AC3E}">
        <p14:creationId xmlns:p14="http://schemas.microsoft.com/office/powerpoint/2010/main" val="2842467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B93186D-41B1-44AC-9CB0-3E7BB50F3D3A}"/>
              </a:ext>
            </a:extLst>
          </p:cNvPr>
          <p:cNvSpPr>
            <a:spLocks noGrp="1"/>
          </p:cNvSpPr>
          <p:nvPr>
            <p:ph type="body" sz="quarter" idx="13"/>
          </p:nvPr>
        </p:nvSpPr>
        <p:spPr/>
        <p:txBody>
          <a:bodyPr/>
          <a:lstStyle/>
          <a:p>
            <a:r>
              <a:rPr lang="en-US"/>
              <a:t>Time for Questions</a:t>
            </a:r>
          </a:p>
        </p:txBody>
      </p:sp>
    </p:spTree>
    <p:extLst>
      <p:ext uri="{BB962C8B-B14F-4D97-AF65-F5344CB8AC3E}">
        <p14:creationId xmlns:p14="http://schemas.microsoft.com/office/powerpoint/2010/main" val="30513713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5893-4278-4A39-B7E5-9E118457A0AA}"/>
              </a:ext>
            </a:extLst>
          </p:cNvPr>
          <p:cNvSpPr>
            <a:spLocks noGrp="1"/>
          </p:cNvSpPr>
          <p:nvPr>
            <p:ph type="title"/>
          </p:nvPr>
        </p:nvSpPr>
        <p:spPr/>
        <p:txBody>
          <a:bodyPr/>
          <a:lstStyle/>
          <a:p>
            <a:pPr algn="ctr"/>
            <a:r>
              <a:rPr lang="en-US"/>
              <a:t>Thank You For Attending</a:t>
            </a:r>
          </a:p>
        </p:txBody>
      </p:sp>
      <p:sp>
        <p:nvSpPr>
          <p:cNvPr id="3" name="Slide Number Placeholder 2">
            <a:extLst>
              <a:ext uri="{FF2B5EF4-FFF2-40B4-BE49-F238E27FC236}">
                <a16:creationId xmlns:a16="http://schemas.microsoft.com/office/drawing/2014/main" id="{00B1B4B7-3487-4C99-872F-5C550B9985B8}"/>
              </a:ext>
            </a:extLst>
          </p:cNvPr>
          <p:cNvSpPr>
            <a:spLocks noGrp="1"/>
          </p:cNvSpPr>
          <p:nvPr>
            <p:ph type="sldNum" sz="quarter" idx="12"/>
          </p:nvPr>
        </p:nvSpPr>
        <p:spPr/>
        <p:txBody>
          <a:bodyPr/>
          <a:lstStyle/>
          <a:p>
            <a:fld id="{9F6BE9D6-2AEA-4830-9DC0-68870D768C48}" type="slidenum">
              <a:rPr lang="en-US" smtClean="0"/>
              <a:pPr/>
              <a:t>42</a:t>
            </a:fld>
            <a:endParaRPr lang="en-US"/>
          </a:p>
        </p:txBody>
      </p:sp>
      <p:sp>
        <p:nvSpPr>
          <p:cNvPr id="5" name="Rectangle 4">
            <a:extLst>
              <a:ext uri="{FF2B5EF4-FFF2-40B4-BE49-F238E27FC236}">
                <a16:creationId xmlns:a16="http://schemas.microsoft.com/office/drawing/2014/main" id="{E987A6B9-E451-454A-83FA-BC7546D201AF}"/>
              </a:ext>
            </a:extLst>
          </p:cNvPr>
          <p:cNvSpPr/>
          <p:nvPr/>
        </p:nvSpPr>
        <p:spPr>
          <a:xfrm>
            <a:off x="274753" y="3372759"/>
            <a:ext cx="3307080" cy="923330"/>
          </a:xfrm>
          <a:prstGeom prst="rect">
            <a:avLst/>
          </a:prstGeom>
        </p:spPr>
        <p:txBody>
          <a:bodyPr wrap="square">
            <a:spAutoFit/>
          </a:bodyPr>
          <a:lstStyle/>
          <a:p>
            <a:r>
              <a:rPr lang="en-US"/>
              <a:t>Levin Nock, PhD</a:t>
            </a:r>
          </a:p>
          <a:p>
            <a:r>
              <a:rPr lang="en-US"/>
              <a:t>Sr. Technical Manager, DLC </a:t>
            </a:r>
            <a:r>
              <a:rPr lang="en-US">
                <a:hlinkClick r:id="rId2"/>
              </a:rPr>
              <a:t>lnock@designlights.org</a:t>
            </a:r>
            <a:r>
              <a:rPr lang="en-US"/>
              <a:t> </a:t>
            </a:r>
          </a:p>
        </p:txBody>
      </p:sp>
      <p:sp>
        <p:nvSpPr>
          <p:cNvPr id="6" name="TextBox 5">
            <a:extLst>
              <a:ext uri="{FF2B5EF4-FFF2-40B4-BE49-F238E27FC236}">
                <a16:creationId xmlns:a16="http://schemas.microsoft.com/office/drawing/2014/main" id="{023698F8-DDC1-4762-A60B-2CEC34B5E863}"/>
              </a:ext>
            </a:extLst>
          </p:cNvPr>
          <p:cNvSpPr txBox="1"/>
          <p:nvPr/>
        </p:nvSpPr>
        <p:spPr>
          <a:xfrm>
            <a:off x="7959367" y="2119882"/>
            <a:ext cx="4066836" cy="923330"/>
          </a:xfrm>
          <a:prstGeom prst="rect">
            <a:avLst/>
          </a:prstGeom>
          <a:noFill/>
        </p:spPr>
        <p:txBody>
          <a:bodyPr wrap="square" rtlCol="0">
            <a:spAutoFit/>
          </a:bodyPr>
          <a:lstStyle/>
          <a:p>
            <a:r>
              <a:rPr lang="en-US" dirty="0"/>
              <a:t>Yao-Jung Wen, PhD, LC</a:t>
            </a:r>
          </a:p>
          <a:p>
            <a:r>
              <a:rPr lang="en-US" dirty="0"/>
              <a:t>Engineering Fellow, Energy Solutions</a:t>
            </a:r>
          </a:p>
          <a:p>
            <a:r>
              <a:rPr lang="en-US" dirty="0">
                <a:hlinkClick r:id="rId3"/>
              </a:rPr>
              <a:t>ywen@energy-solution.com</a:t>
            </a:r>
            <a:r>
              <a:rPr lang="en-US" dirty="0"/>
              <a:t> </a:t>
            </a:r>
          </a:p>
        </p:txBody>
      </p:sp>
      <p:sp>
        <p:nvSpPr>
          <p:cNvPr id="7" name="TextBox 6">
            <a:extLst>
              <a:ext uri="{FF2B5EF4-FFF2-40B4-BE49-F238E27FC236}">
                <a16:creationId xmlns:a16="http://schemas.microsoft.com/office/drawing/2014/main" id="{08E51E19-E2B6-4EE4-ABFC-6FC673C9463D}"/>
              </a:ext>
            </a:extLst>
          </p:cNvPr>
          <p:cNvSpPr txBox="1"/>
          <p:nvPr/>
        </p:nvSpPr>
        <p:spPr>
          <a:xfrm>
            <a:off x="4508417" y="2119882"/>
            <a:ext cx="3175165" cy="923330"/>
          </a:xfrm>
          <a:prstGeom prst="rect">
            <a:avLst/>
          </a:prstGeom>
          <a:noFill/>
        </p:spPr>
        <p:txBody>
          <a:bodyPr wrap="none" rtlCol="0">
            <a:spAutoFit/>
          </a:bodyPr>
          <a:lstStyle/>
          <a:p>
            <a:r>
              <a:rPr lang="en-US" dirty="0"/>
              <a:t>Chris Wolgamott CEM, CDSM</a:t>
            </a:r>
          </a:p>
          <a:p>
            <a:r>
              <a:rPr lang="en-US" dirty="0"/>
              <a:t>Sr. Product Manager, NEEA</a:t>
            </a:r>
          </a:p>
          <a:p>
            <a:r>
              <a:rPr lang="en-US" dirty="0">
                <a:hlinkClick r:id="rId4"/>
              </a:rPr>
              <a:t>CWolgamott@neea.org</a:t>
            </a:r>
            <a:r>
              <a:rPr lang="en-US" dirty="0"/>
              <a:t> </a:t>
            </a:r>
          </a:p>
        </p:txBody>
      </p:sp>
      <p:sp>
        <p:nvSpPr>
          <p:cNvPr id="8" name="Rectangle 7">
            <a:extLst>
              <a:ext uri="{FF2B5EF4-FFF2-40B4-BE49-F238E27FC236}">
                <a16:creationId xmlns:a16="http://schemas.microsoft.com/office/drawing/2014/main" id="{D621B73D-AB94-4509-BD70-17B409950C15}"/>
              </a:ext>
            </a:extLst>
          </p:cNvPr>
          <p:cNvSpPr/>
          <p:nvPr/>
        </p:nvSpPr>
        <p:spPr>
          <a:xfrm>
            <a:off x="274753" y="2125170"/>
            <a:ext cx="3957882" cy="923330"/>
          </a:xfrm>
          <a:prstGeom prst="rect">
            <a:avLst/>
          </a:prstGeom>
        </p:spPr>
        <p:txBody>
          <a:bodyPr wrap="square">
            <a:spAutoFit/>
          </a:bodyPr>
          <a:lstStyle/>
          <a:p>
            <a:r>
              <a:rPr lang="en-US" dirty="0"/>
              <a:t>Bagwat Mohan</a:t>
            </a:r>
          </a:p>
          <a:p>
            <a:r>
              <a:rPr lang="en-US" dirty="0"/>
              <a:t>Technical Operations Manager, DLC</a:t>
            </a:r>
          </a:p>
          <a:p>
            <a:r>
              <a:rPr lang="en-US" u="sng" dirty="0">
                <a:hlinkClick r:id="rId5"/>
              </a:rPr>
              <a:t>bmohan@designlights.org</a:t>
            </a:r>
            <a:endParaRPr lang="en-US" dirty="0"/>
          </a:p>
        </p:txBody>
      </p:sp>
      <p:sp>
        <p:nvSpPr>
          <p:cNvPr id="9" name="TextBox 8">
            <a:extLst>
              <a:ext uri="{FF2B5EF4-FFF2-40B4-BE49-F238E27FC236}">
                <a16:creationId xmlns:a16="http://schemas.microsoft.com/office/drawing/2014/main" id="{2C44A2CB-9618-4AC1-9181-1353D0FF98D0}"/>
              </a:ext>
            </a:extLst>
          </p:cNvPr>
          <p:cNvSpPr txBox="1"/>
          <p:nvPr/>
        </p:nvSpPr>
        <p:spPr>
          <a:xfrm>
            <a:off x="4508417" y="3335529"/>
            <a:ext cx="2976712" cy="923330"/>
          </a:xfrm>
          <a:prstGeom prst="rect">
            <a:avLst/>
          </a:prstGeom>
          <a:noFill/>
        </p:spPr>
        <p:txBody>
          <a:bodyPr wrap="none" rtlCol="0">
            <a:spAutoFit/>
          </a:bodyPr>
          <a:lstStyle/>
          <a:p>
            <a:r>
              <a:rPr lang="de-DE" dirty="0"/>
              <a:t>Anne Curran</a:t>
            </a:r>
          </a:p>
          <a:p>
            <a:r>
              <a:rPr lang="de-DE" dirty="0"/>
              <a:t>Sr. Program Manager, NEEA</a:t>
            </a:r>
          </a:p>
          <a:p>
            <a:r>
              <a:rPr lang="de-DE" dirty="0">
                <a:hlinkClick r:id="rId6"/>
              </a:rPr>
              <a:t>acurran@neea.org</a:t>
            </a:r>
            <a:r>
              <a:rPr lang="de-DE" dirty="0"/>
              <a:t> </a:t>
            </a:r>
          </a:p>
        </p:txBody>
      </p:sp>
    </p:spTree>
    <p:extLst>
      <p:ext uri="{BB962C8B-B14F-4D97-AF65-F5344CB8AC3E}">
        <p14:creationId xmlns:p14="http://schemas.microsoft.com/office/powerpoint/2010/main" val="2234038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B93186D-41B1-44AC-9CB0-3E7BB50F3D3A}"/>
              </a:ext>
            </a:extLst>
          </p:cNvPr>
          <p:cNvSpPr>
            <a:spLocks noGrp="1"/>
          </p:cNvSpPr>
          <p:nvPr>
            <p:ph type="body" sz="quarter" idx="13"/>
          </p:nvPr>
        </p:nvSpPr>
        <p:spPr/>
        <p:txBody>
          <a:bodyPr/>
          <a:lstStyle/>
          <a:p>
            <a:r>
              <a:rPr lang="en-US"/>
              <a:t>Introduction</a:t>
            </a:r>
          </a:p>
        </p:txBody>
      </p:sp>
    </p:spTree>
    <p:extLst>
      <p:ext uri="{BB962C8B-B14F-4D97-AF65-F5344CB8AC3E}">
        <p14:creationId xmlns:p14="http://schemas.microsoft.com/office/powerpoint/2010/main" val="740565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The 2020 Report</a:t>
            </a:r>
            <a:br>
              <a:rPr lang="en-US"/>
            </a:br>
            <a:r>
              <a:rPr lang="en-US" sz="2700" b="0"/>
              <a:t>Energy Savings from Networked Lighting Control (NLC) Systems With and Without LLLC</a:t>
            </a:r>
            <a:endParaRPr lang="en-US" b="0"/>
          </a:p>
        </p:txBody>
      </p:sp>
      <p:sp>
        <p:nvSpPr>
          <p:cNvPr id="7" name="Content Placeholder 6">
            <a:extLst>
              <a:ext uri="{FF2B5EF4-FFF2-40B4-BE49-F238E27FC236}">
                <a16:creationId xmlns:a16="http://schemas.microsoft.com/office/drawing/2014/main" id="{0A8099EE-EFBE-C8DD-3816-324B82135D50}"/>
              </a:ext>
            </a:extLst>
          </p:cNvPr>
          <p:cNvSpPr>
            <a:spLocks noGrp="1"/>
          </p:cNvSpPr>
          <p:nvPr>
            <p:ph idx="1"/>
          </p:nvPr>
        </p:nvSpPr>
        <p:spPr>
          <a:xfrm>
            <a:off x="5061042" y="1825625"/>
            <a:ext cx="6292758" cy="4351338"/>
          </a:xfrm>
        </p:spPr>
        <p:txBody>
          <a:bodyPr>
            <a:normAutofit fontScale="92500" lnSpcReduction="20000"/>
          </a:bodyPr>
          <a:lstStyle/>
          <a:p>
            <a:r>
              <a:rPr lang="en-US"/>
              <a:t>Quantified the NLC savings potential</a:t>
            </a:r>
          </a:p>
          <a:p>
            <a:pPr lvl="1"/>
            <a:r>
              <a:rPr lang="en-US"/>
              <a:t>49% overall</a:t>
            </a:r>
          </a:p>
          <a:p>
            <a:pPr lvl="1"/>
            <a:r>
              <a:rPr lang="en-US"/>
              <a:t>63% for NLCs with LLLC</a:t>
            </a:r>
          </a:p>
          <a:p>
            <a:pPr lvl="1"/>
            <a:r>
              <a:rPr lang="en-US"/>
              <a:t>35% for NLCs without LLLC</a:t>
            </a:r>
          </a:p>
          <a:p>
            <a:r>
              <a:rPr lang="en-US"/>
              <a:t>Based on large and diverse data sets</a:t>
            </a:r>
          </a:p>
          <a:p>
            <a:pPr lvl="1"/>
            <a:r>
              <a:rPr lang="en-US"/>
              <a:t>194 data sets (i.e., buildings, NLC installations)</a:t>
            </a:r>
          </a:p>
          <a:p>
            <a:pPr lvl="2"/>
            <a:r>
              <a:rPr lang="en-US"/>
              <a:t>98 data sets for NLCs w/ LLLC</a:t>
            </a:r>
          </a:p>
          <a:p>
            <a:pPr lvl="2"/>
            <a:r>
              <a:rPr lang="en-US"/>
              <a:t>96 data sets for NLCs w/o LLLC</a:t>
            </a:r>
          </a:p>
          <a:p>
            <a:pPr lvl="1"/>
            <a:r>
              <a:rPr lang="en-US"/>
              <a:t>12 NLC manufacturers</a:t>
            </a:r>
          </a:p>
          <a:p>
            <a:pPr lvl="1"/>
            <a:r>
              <a:rPr lang="en-US"/>
              <a:t>7 building types</a:t>
            </a:r>
          </a:p>
          <a:p>
            <a:pPr lvl="1"/>
            <a:r>
              <a:rPr lang="en-US"/>
              <a:t>Across many states/provinces in North America</a:t>
            </a:r>
          </a:p>
        </p:txBody>
      </p:sp>
      <p:sp>
        <p:nvSpPr>
          <p:cNvPr id="4" name="Slide Number Placeholder 3"/>
          <p:cNvSpPr>
            <a:spLocks noGrp="1"/>
          </p:cNvSpPr>
          <p:nvPr>
            <p:ph type="sldNum" sz="quarter" idx="12"/>
          </p:nvPr>
        </p:nvSpPr>
        <p:spPr/>
        <p:txBody>
          <a:bodyPr/>
          <a:lstStyle/>
          <a:p>
            <a:fld id="{9F6BE9D6-2AEA-4830-9DC0-68870D768C48}" type="slidenum">
              <a:rPr lang="en-US" smtClean="0">
                <a:solidFill>
                  <a:prstClr val="black">
                    <a:tint val="75000"/>
                  </a:prstClr>
                </a:solidFill>
              </a:rPr>
              <a:pPr/>
              <a:t>6</a:t>
            </a:fld>
            <a:endParaRPr lang="en-US">
              <a:solidFill>
                <a:prstClr val="black">
                  <a:tint val="75000"/>
                </a:prstClr>
              </a:solidFill>
            </a:endParaRPr>
          </a:p>
        </p:txBody>
      </p:sp>
      <p:pic>
        <p:nvPicPr>
          <p:cNvPr id="11" name="Picture 10">
            <a:extLst>
              <a:ext uri="{FF2B5EF4-FFF2-40B4-BE49-F238E27FC236}">
                <a16:creationId xmlns:a16="http://schemas.microsoft.com/office/drawing/2014/main" id="{C9250D3E-4C7D-4C45-A4C0-1D9AE2B48FD9}"/>
              </a:ext>
            </a:extLst>
          </p:cNvPr>
          <p:cNvPicPr>
            <a:picLocks noChangeAspect="1"/>
          </p:cNvPicPr>
          <p:nvPr/>
        </p:nvPicPr>
        <p:blipFill>
          <a:blip r:embed="rId3"/>
          <a:stretch>
            <a:fillRect/>
          </a:stretch>
        </p:blipFill>
        <p:spPr>
          <a:xfrm>
            <a:off x="1009603" y="1690688"/>
            <a:ext cx="3726783" cy="451879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308000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C9D6F-7F35-604E-EAA4-1BECF689E541}"/>
              </a:ext>
            </a:extLst>
          </p:cNvPr>
          <p:cNvSpPr>
            <a:spLocks noGrp="1"/>
          </p:cNvSpPr>
          <p:nvPr>
            <p:ph type="title"/>
          </p:nvPr>
        </p:nvSpPr>
        <p:spPr>
          <a:xfrm>
            <a:off x="838200" y="365125"/>
            <a:ext cx="10670628" cy="642315"/>
          </a:xfrm>
        </p:spPr>
        <p:txBody>
          <a:bodyPr/>
          <a:lstStyle/>
          <a:p>
            <a:r>
              <a:rPr lang="en-US"/>
              <a:t>TRM and EE Program Influence Since Publication</a:t>
            </a:r>
          </a:p>
        </p:txBody>
      </p:sp>
      <p:sp>
        <p:nvSpPr>
          <p:cNvPr id="4" name="Slide Number Placeholder 3">
            <a:extLst>
              <a:ext uri="{FF2B5EF4-FFF2-40B4-BE49-F238E27FC236}">
                <a16:creationId xmlns:a16="http://schemas.microsoft.com/office/drawing/2014/main" id="{F08CF743-7418-9123-293C-9F782E323300}"/>
              </a:ext>
            </a:extLst>
          </p:cNvPr>
          <p:cNvSpPr>
            <a:spLocks noGrp="1"/>
          </p:cNvSpPr>
          <p:nvPr>
            <p:ph type="sldNum" sz="quarter" idx="12"/>
          </p:nvPr>
        </p:nvSpPr>
        <p:spPr/>
        <p:txBody>
          <a:bodyPr/>
          <a:lstStyle/>
          <a:p>
            <a:fld id="{9F6BE9D6-2AEA-4830-9DC0-68870D768C48}" type="slidenum">
              <a:rPr lang="en-US" smtClean="0"/>
              <a:pPr/>
              <a:t>7</a:t>
            </a:fld>
            <a:endParaRPr lang="en-US"/>
          </a:p>
        </p:txBody>
      </p:sp>
      <p:pic>
        <p:nvPicPr>
          <p:cNvPr id="6" name="Content Placeholder 5">
            <a:extLst>
              <a:ext uri="{FF2B5EF4-FFF2-40B4-BE49-F238E27FC236}">
                <a16:creationId xmlns:a16="http://schemas.microsoft.com/office/drawing/2014/main" id="{551357EB-79A6-A684-D13A-77E75FF728CA}"/>
              </a:ext>
            </a:extLst>
          </p:cNvPr>
          <p:cNvPicPr>
            <a:picLocks noGrp="1" noChangeAspect="1"/>
          </p:cNvPicPr>
          <p:nvPr>
            <p:ph idx="1"/>
          </p:nvPr>
        </p:nvPicPr>
        <p:blipFill>
          <a:blip r:embed="rId2"/>
          <a:stretch>
            <a:fillRect/>
          </a:stretch>
        </p:blipFill>
        <p:spPr>
          <a:xfrm>
            <a:off x="1991568" y="1649754"/>
            <a:ext cx="8208864" cy="4615232"/>
          </a:xfrm>
          <a:prstGeom prst="rect">
            <a:avLst/>
          </a:prstGeom>
        </p:spPr>
      </p:pic>
      <p:sp>
        <p:nvSpPr>
          <p:cNvPr id="7" name="TextBox 6">
            <a:extLst>
              <a:ext uri="{FF2B5EF4-FFF2-40B4-BE49-F238E27FC236}">
                <a16:creationId xmlns:a16="http://schemas.microsoft.com/office/drawing/2014/main" id="{D39D3A13-90DA-9E2F-5DC8-E72B93E3B73B}"/>
              </a:ext>
            </a:extLst>
          </p:cNvPr>
          <p:cNvSpPr txBox="1"/>
          <p:nvPr/>
        </p:nvSpPr>
        <p:spPr>
          <a:xfrm>
            <a:off x="1991568" y="1112544"/>
            <a:ext cx="8904890" cy="642314"/>
          </a:xfrm>
          <a:prstGeom prst="rect">
            <a:avLst/>
          </a:prstGeom>
          <a:noFill/>
        </p:spPr>
        <p:txBody>
          <a:bodyPr wrap="square" rtlCol="0">
            <a:spAutoFit/>
          </a:bodyPr>
          <a:lstStyle/>
          <a:p>
            <a:r>
              <a:rPr lang="en-US"/>
              <a:t>Cited by energy efficiency (EE) programs and technical reference manuals (TRMs) or equivalents in 21 states and provinces across the United States and Canada</a:t>
            </a:r>
          </a:p>
        </p:txBody>
      </p:sp>
    </p:spTree>
    <p:extLst>
      <p:ext uri="{BB962C8B-B14F-4D97-AF65-F5344CB8AC3E}">
        <p14:creationId xmlns:p14="http://schemas.microsoft.com/office/powerpoint/2010/main" val="3642996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9244E-0CD7-20A7-CE04-E8809F516AF1}"/>
              </a:ext>
            </a:extLst>
          </p:cNvPr>
          <p:cNvSpPr>
            <a:spLocks noGrp="1"/>
          </p:cNvSpPr>
          <p:nvPr>
            <p:ph type="title"/>
          </p:nvPr>
        </p:nvSpPr>
        <p:spPr/>
        <p:txBody>
          <a:bodyPr/>
          <a:lstStyle/>
          <a:p>
            <a:r>
              <a:rPr lang="en-US"/>
              <a:t>The Memo</a:t>
            </a:r>
          </a:p>
        </p:txBody>
      </p:sp>
      <p:sp>
        <p:nvSpPr>
          <p:cNvPr id="3" name="Content Placeholder 2">
            <a:extLst>
              <a:ext uri="{FF2B5EF4-FFF2-40B4-BE49-F238E27FC236}">
                <a16:creationId xmlns:a16="http://schemas.microsoft.com/office/drawing/2014/main" id="{A6DFE1AE-43A3-710F-23D3-A2377B2EBAA9}"/>
              </a:ext>
            </a:extLst>
          </p:cNvPr>
          <p:cNvSpPr>
            <a:spLocks noGrp="1"/>
          </p:cNvSpPr>
          <p:nvPr>
            <p:ph idx="1"/>
          </p:nvPr>
        </p:nvSpPr>
        <p:spPr/>
        <p:txBody>
          <a:bodyPr/>
          <a:lstStyle/>
          <a:p>
            <a:r>
              <a:rPr lang="en-US"/>
              <a:t>Addresses challenges in interpreting or applying the information in the report</a:t>
            </a:r>
          </a:p>
          <a:p>
            <a:pPr lvl="1"/>
            <a:r>
              <a:rPr lang="en-US"/>
              <a:t>Clarify ambiguous descriptions</a:t>
            </a:r>
          </a:p>
          <a:p>
            <a:pPr lvl="1"/>
            <a:r>
              <a:rPr lang="en-US"/>
              <a:t>More prominently highlight key points and messages</a:t>
            </a:r>
          </a:p>
          <a:p>
            <a:r>
              <a:rPr lang="en-US"/>
              <a:t>Updated executive summary for the original report</a:t>
            </a:r>
          </a:p>
          <a:p>
            <a:r>
              <a:rPr lang="en-US"/>
              <a:t>Errata</a:t>
            </a:r>
          </a:p>
          <a:p>
            <a:pPr marL="0" indent="0">
              <a:spcBef>
                <a:spcPts val="2400"/>
              </a:spcBef>
              <a:buNone/>
            </a:pPr>
            <a:r>
              <a:rPr lang="en-US" i="1"/>
              <a:t>No new information was derived from the original data sets</a:t>
            </a:r>
          </a:p>
        </p:txBody>
      </p:sp>
      <p:sp>
        <p:nvSpPr>
          <p:cNvPr id="4" name="Slide Number Placeholder 3">
            <a:extLst>
              <a:ext uri="{FF2B5EF4-FFF2-40B4-BE49-F238E27FC236}">
                <a16:creationId xmlns:a16="http://schemas.microsoft.com/office/drawing/2014/main" id="{58FA154B-4564-CA72-3CAB-EE31BFD5F6AB}"/>
              </a:ext>
            </a:extLst>
          </p:cNvPr>
          <p:cNvSpPr>
            <a:spLocks noGrp="1"/>
          </p:cNvSpPr>
          <p:nvPr>
            <p:ph type="sldNum" sz="quarter" idx="12"/>
          </p:nvPr>
        </p:nvSpPr>
        <p:spPr/>
        <p:txBody>
          <a:bodyPr/>
          <a:lstStyle/>
          <a:p>
            <a:fld id="{9F6BE9D6-2AEA-4830-9DC0-68870D768C48}" type="slidenum">
              <a:rPr lang="en-US" smtClean="0"/>
              <a:pPr/>
              <a:t>8</a:t>
            </a:fld>
            <a:endParaRPr lang="en-US"/>
          </a:p>
        </p:txBody>
      </p:sp>
    </p:spTree>
    <p:extLst>
      <p:ext uri="{BB962C8B-B14F-4D97-AF65-F5344CB8AC3E}">
        <p14:creationId xmlns:p14="http://schemas.microsoft.com/office/powerpoint/2010/main" val="622455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FF91-D338-1FD0-879A-3597BA3D5AF1}"/>
              </a:ext>
            </a:extLst>
          </p:cNvPr>
          <p:cNvSpPr>
            <a:spLocks noGrp="1"/>
          </p:cNvSpPr>
          <p:nvPr>
            <p:ph type="title"/>
          </p:nvPr>
        </p:nvSpPr>
        <p:spPr/>
        <p:txBody>
          <a:bodyPr/>
          <a:lstStyle/>
          <a:p>
            <a:r>
              <a:rPr lang="en-US"/>
              <a:t>The Methodology</a:t>
            </a:r>
          </a:p>
        </p:txBody>
      </p:sp>
      <p:sp>
        <p:nvSpPr>
          <p:cNvPr id="3" name="Content Placeholder 2">
            <a:extLst>
              <a:ext uri="{FF2B5EF4-FFF2-40B4-BE49-F238E27FC236}">
                <a16:creationId xmlns:a16="http://schemas.microsoft.com/office/drawing/2014/main" id="{17147464-2A35-A2AF-DE69-F236F993CCA1}"/>
              </a:ext>
            </a:extLst>
          </p:cNvPr>
          <p:cNvSpPr>
            <a:spLocks noGrp="1"/>
          </p:cNvSpPr>
          <p:nvPr>
            <p:ph idx="1"/>
          </p:nvPr>
        </p:nvSpPr>
        <p:spPr>
          <a:xfrm>
            <a:off x="838201" y="1825625"/>
            <a:ext cx="7524963" cy="4351338"/>
          </a:xfrm>
        </p:spPr>
        <p:txBody>
          <a:bodyPr/>
          <a:lstStyle/>
          <a:p>
            <a:r>
              <a:rPr lang="en-US"/>
              <a:t>Identify existing confusion and issues through stakeholder interview</a:t>
            </a:r>
          </a:p>
          <a:p>
            <a:r>
              <a:rPr lang="en-US"/>
              <a:t>Targeted stakeholders</a:t>
            </a:r>
          </a:p>
          <a:p>
            <a:pPr lvl="1"/>
            <a:r>
              <a:rPr lang="en-US"/>
              <a:t>Program administrators/implementers</a:t>
            </a:r>
          </a:p>
          <a:p>
            <a:pPr lvl="1"/>
            <a:r>
              <a:rPr lang="en-US"/>
              <a:t>Program evaluators</a:t>
            </a:r>
          </a:p>
          <a:p>
            <a:pPr lvl="1"/>
            <a:r>
              <a:rPr lang="en-US"/>
              <a:t>Technical reference manual developers/advisors</a:t>
            </a:r>
          </a:p>
          <a:p>
            <a:pPr lvl="1"/>
            <a:r>
              <a:rPr lang="en-US"/>
              <a:t>Utility energy savings potential study consultants</a:t>
            </a:r>
          </a:p>
          <a:p>
            <a:r>
              <a:rPr lang="en-US"/>
              <a:t>Analyze stakeholder feedback and synthesize clarifications into digestible insights in the memo</a:t>
            </a:r>
          </a:p>
          <a:p>
            <a:endParaRPr lang="en-US"/>
          </a:p>
        </p:txBody>
      </p:sp>
      <p:sp>
        <p:nvSpPr>
          <p:cNvPr id="4" name="Slide Number Placeholder 3">
            <a:extLst>
              <a:ext uri="{FF2B5EF4-FFF2-40B4-BE49-F238E27FC236}">
                <a16:creationId xmlns:a16="http://schemas.microsoft.com/office/drawing/2014/main" id="{4F688994-1459-4F2B-6DE5-86A9995FF810}"/>
              </a:ext>
            </a:extLst>
          </p:cNvPr>
          <p:cNvSpPr>
            <a:spLocks noGrp="1"/>
          </p:cNvSpPr>
          <p:nvPr>
            <p:ph type="sldNum" sz="quarter" idx="12"/>
          </p:nvPr>
        </p:nvSpPr>
        <p:spPr/>
        <p:txBody>
          <a:bodyPr/>
          <a:lstStyle/>
          <a:p>
            <a:fld id="{9F6BE9D6-2AEA-4830-9DC0-68870D768C48}" type="slidenum">
              <a:rPr lang="en-US" smtClean="0"/>
              <a:pPr/>
              <a:t>9</a:t>
            </a:fld>
            <a:endParaRPr lang="en-US"/>
          </a:p>
        </p:txBody>
      </p:sp>
      <p:grpSp>
        <p:nvGrpSpPr>
          <p:cNvPr id="19" name="Group 18">
            <a:extLst>
              <a:ext uri="{FF2B5EF4-FFF2-40B4-BE49-F238E27FC236}">
                <a16:creationId xmlns:a16="http://schemas.microsoft.com/office/drawing/2014/main" id="{19E83F75-1B3C-3123-5AAE-989B80B7F8E8}"/>
              </a:ext>
            </a:extLst>
          </p:cNvPr>
          <p:cNvGrpSpPr/>
          <p:nvPr/>
        </p:nvGrpSpPr>
        <p:grpSpPr>
          <a:xfrm>
            <a:off x="8908924" y="1996185"/>
            <a:ext cx="2477534" cy="4010217"/>
            <a:chOff x="9162924" y="1798012"/>
            <a:chExt cx="2477534" cy="4010217"/>
          </a:xfrm>
        </p:grpSpPr>
        <p:pic>
          <p:nvPicPr>
            <p:cNvPr id="6" name="Picture 5" descr="A black and blue logo&#10;&#10;Description automatically generated">
              <a:extLst>
                <a:ext uri="{FF2B5EF4-FFF2-40B4-BE49-F238E27FC236}">
                  <a16:creationId xmlns:a16="http://schemas.microsoft.com/office/drawing/2014/main" id="{A3BA172A-4B45-19C3-8BFD-B7922C3761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2924" y="4661637"/>
              <a:ext cx="1697717" cy="423103"/>
            </a:xfrm>
            <a:prstGeom prst="rect">
              <a:avLst/>
            </a:prstGeom>
          </p:spPr>
        </p:pic>
        <p:pic>
          <p:nvPicPr>
            <p:cNvPr id="8" name="Graphic 7">
              <a:extLst>
                <a:ext uri="{FF2B5EF4-FFF2-40B4-BE49-F238E27FC236}">
                  <a16:creationId xmlns:a16="http://schemas.microsoft.com/office/drawing/2014/main" id="{7EB6C21A-82ED-AB38-46AC-EE5845635D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44524" y="3900649"/>
              <a:ext cx="1595934" cy="457785"/>
            </a:xfrm>
            <a:prstGeom prst="rect">
              <a:avLst/>
            </a:prstGeom>
          </p:spPr>
        </p:pic>
        <p:pic>
          <p:nvPicPr>
            <p:cNvPr id="10" name="Graphic 9">
              <a:extLst>
                <a:ext uri="{FF2B5EF4-FFF2-40B4-BE49-F238E27FC236}">
                  <a16:creationId xmlns:a16="http://schemas.microsoft.com/office/drawing/2014/main" id="{3035177F-1C08-C341-ACB7-2FA0850110B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62924" y="1798012"/>
              <a:ext cx="1651123" cy="396270"/>
            </a:xfrm>
            <a:prstGeom prst="rect">
              <a:avLst/>
            </a:prstGeom>
          </p:spPr>
        </p:pic>
        <p:pic>
          <p:nvPicPr>
            <p:cNvPr id="14" name="Picture 13" descr="A black text on a white background&#10;&#10;Description automatically generated">
              <a:extLst>
                <a:ext uri="{FF2B5EF4-FFF2-40B4-BE49-F238E27FC236}">
                  <a16:creationId xmlns:a16="http://schemas.microsoft.com/office/drawing/2014/main" id="{E47C0EB6-6FE4-176F-4B25-8E9181B386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89335" y="5387943"/>
              <a:ext cx="1651123" cy="420286"/>
            </a:xfrm>
            <a:prstGeom prst="rect">
              <a:avLst/>
            </a:prstGeom>
          </p:spPr>
        </p:pic>
        <p:pic>
          <p:nvPicPr>
            <p:cNvPr id="16" name="Picture 15" descr="A blue green and black stripes&#10;&#10;Description automatically generated">
              <a:extLst>
                <a:ext uri="{FF2B5EF4-FFF2-40B4-BE49-F238E27FC236}">
                  <a16:creationId xmlns:a16="http://schemas.microsoft.com/office/drawing/2014/main" id="{0668AB0E-9D1C-2E83-B78B-F0B4B9BCA76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62924" y="3035965"/>
              <a:ext cx="1435365" cy="619817"/>
            </a:xfrm>
            <a:prstGeom prst="rect">
              <a:avLst/>
            </a:prstGeom>
          </p:spPr>
        </p:pic>
        <p:pic>
          <p:nvPicPr>
            <p:cNvPr id="18" name="Graphic 17">
              <a:extLst>
                <a:ext uri="{FF2B5EF4-FFF2-40B4-BE49-F238E27FC236}">
                  <a16:creationId xmlns:a16="http://schemas.microsoft.com/office/drawing/2014/main" id="{ADCDBE58-9243-D763-7FCD-19193EA2C5F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942741" y="2444370"/>
              <a:ext cx="1697717" cy="380087"/>
            </a:xfrm>
            <a:prstGeom prst="rect">
              <a:avLst/>
            </a:prstGeom>
          </p:spPr>
        </p:pic>
      </p:grpSp>
    </p:spTree>
    <p:extLst>
      <p:ext uri="{BB962C8B-B14F-4D97-AF65-F5344CB8AC3E}">
        <p14:creationId xmlns:p14="http://schemas.microsoft.com/office/powerpoint/2010/main" val="1543849448"/>
      </p:ext>
    </p:extLst>
  </p:cSld>
  <p:clrMapOvr>
    <a:masterClrMapping/>
  </p:clrMapOvr>
</p:sld>
</file>

<file path=ppt/theme/theme1.xml><?xml version="1.0" encoding="utf-8"?>
<a:theme xmlns:a="http://schemas.openxmlformats.org/drawingml/2006/main" name="Office Theme">
  <a:themeElements>
    <a:clrScheme name="DLC Colors">
      <a:dk1>
        <a:srgbClr val="3F3F3F"/>
      </a:dk1>
      <a:lt1>
        <a:sysClr val="window" lastClr="FFFFFF"/>
      </a:lt1>
      <a:dk2>
        <a:srgbClr val="595959"/>
      </a:dk2>
      <a:lt2>
        <a:srgbClr val="FFC20E"/>
      </a:lt2>
      <a:accent1>
        <a:srgbClr val="2169AD"/>
      </a:accent1>
      <a:accent2>
        <a:srgbClr val="30AE4C"/>
      </a:accent2>
      <a:accent3>
        <a:srgbClr val="4FC6E0"/>
      </a:accent3>
      <a:accent4>
        <a:srgbClr val="97CB59"/>
      </a:accent4>
      <a:accent5>
        <a:srgbClr val="FFC000"/>
      </a:accent5>
      <a:accent6>
        <a:srgbClr val="091823"/>
      </a:accent6>
      <a:hlink>
        <a:srgbClr val="2169AD"/>
      </a:hlink>
      <a:folHlink>
        <a:srgbClr val="0F263C"/>
      </a:folHlink>
    </a:clrScheme>
    <a:fontScheme name="DLC Fonts 2020">
      <a:majorFont>
        <a:latin typeface="Open Sans"/>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LC_Powerpoint_Template_2020_MASTER_DO-NOT-USE" id="{6A938C53-D79C-D24C-A4C2-D4B20B013BB5}" vid="{698DB919-5F86-9B4C-A6CC-4C2741CBF7F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7f04bfd-fa1c-464f-8a3f-e40d6f3b83d5" xsi:nil="true"/>
    <lcf76f155ced4ddcb4097134ff3c332f xmlns="60d4e977-aacf-4ce9-a54d-e5f3c305100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88E805A521CF444B560DFEAB988B378" ma:contentTypeVersion="11" ma:contentTypeDescription="Create a new document." ma:contentTypeScope="" ma:versionID="398ff09eaafc5420cc4fbfdc2cb9ffcd">
  <xsd:schema xmlns:xsd="http://www.w3.org/2001/XMLSchema" xmlns:xs="http://www.w3.org/2001/XMLSchema" xmlns:p="http://schemas.microsoft.com/office/2006/metadata/properties" xmlns:ns2="60d4e977-aacf-4ce9-a54d-e5f3c305100c" xmlns:ns3="97f04bfd-fa1c-464f-8a3f-e40d6f3b83d5" targetNamespace="http://schemas.microsoft.com/office/2006/metadata/properties" ma:root="true" ma:fieldsID="83192322c39a10f9d30468f9dccba765" ns2:_="" ns3:_="">
    <xsd:import namespace="60d4e977-aacf-4ce9-a54d-e5f3c305100c"/>
    <xsd:import namespace="97f04bfd-fa1c-464f-8a3f-e40d6f3b83d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d4e977-aacf-4ce9-a54d-e5f3c30510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b8b7529-88e4-4cf5-84d6-71c4601d9373"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7f04bfd-fa1c-464f-8a3f-e40d6f3b83d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7d6a520-eca3-4d56-9189-a56f4512112a}" ma:internalName="TaxCatchAll" ma:showField="CatchAllData" ma:web="97f04bfd-fa1c-464f-8a3f-e40d6f3b83d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8EA3643-DEAA-430D-A5F1-357767A488BC}">
  <ds:schemaRefs>
    <ds:schemaRef ds:uri="http://schemas.microsoft.com/sharepoint/v3/contenttype/forms"/>
  </ds:schemaRefs>
</ds:datastoreItem>
</file>

<file path=customXml/itemProps2.xml><?xml version="1.0" encoding="utf-8"?>
<ds:datastoreItem xmlns:ds="http://schemas.openxmlformats.org/officeDocument/2006/customXml" ds:itemID="{F21D77B0-8B39-4BF7-9B34-C5E2664E700C}">
  <ds:schemaRefs>
    <ds:schemaRef ds:uri="60d4e977-aacf-4ce9-a54d-e5f3c305100c"/>
    <ds:schemaRef ds:uri="97f04bfd-fa1c-464f-8a3f-e40d6f3b83d5"/>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4ADD17F9-30DE-49E7-A0AC-83C5F65EB899}">
  <ds:schemaRefs>
    <ds:schemaRef ds:uri="60d4e977-aacf-4ce9-a54d-e5f3c305100c"/>
    <ds:schemaRef ds:uri="97f04bfd-fa1c-464f-8a3f-e40d6f3b83d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DLC_Powerpoint_Template_Widescreen_2020_TEMPLATE</Template>
  <TotalTime>12</TotalTime>
  <Words>2666</Words>
  <Application>Microsoft Office PowerPoint</Application>
  <PresentationFormat>Widescreen</PresentationFormat>
  <Paragraphs>428</Paragraphs>
  <Slides>42</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Cambria</vt:lpstr>
      <vt:lpstr>Open Sans</vt:lpstr>
      <vt:lpstr>Verdana</vt:lpstr>
      <vt:lpstr>Wingdings</vt:lpstr>
      <vt:lpstr>Office Theme</vt:lpstr>
      <vt:lpstr>PowerPoint Presentation</vt:lpstr>
      <vt:lpstr>Speakers</vt:lpstr>
      <vt:lpstr>Agenda</vt:lpstr>
      <vt:lpstr>Webinar Logistics</vt:lpstr>
      <vt:lpstr>PowerPoint Presentation</vt:lpstr>
      <vt:lpstr>The 2020 Report Energy Savings from Networked Lighting Control (NLC) Systems With and Without LLLC</vt:lpstr>
      <vt:lpstr>TRM and EE Program Influence Since Publication</vt:lpstr>
      <vt:lpstr>The Memo</vt:lpstr>
      <vt:lpstr>The Methodology</vt:lpstr>
      <vt:lpstr>PowerPoint Presentation</vt:lpstr>
      <vt:lpstr>Key Clarification Points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NEEA Report: “Luminaire Level Lighting Controls Replacement vs Redesign Comparison Study”</vt:lpstr>
      <vt:lpstr>The Details</vt:lpstr>
      <vt:lpstr>The True Apples-to-Apples Comparison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Report and Webinar Recording available</vt:lpstr>
      <vt:lpstr>PowerPoint Presentation</vt:lpstr>
      <vt:lpstr>Thank You For Attending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Kehmeier</dc:creator>
  <cp:lastModifiedBy>Yao-Jung Wen</cp:lastModifiedBy>
  <cp:revision>1</cp:revision>
  <dcterms:created xsi:type="dcterms:W3CDTF">2020-09-03T15:34:36Z</dcterms:created>
  <dcterms:modified xsi:type="dcterms:W3CDTF">2025-02-22T01:44:53Z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0x010100388E805A521CF444B560DFEAB988B378</vt:lpwstr>
  </property>
  <property fmtid="{D5CDD505-2E9C-101B-9397-08002B2CF9AE}" pid="3" name="MediaServiceImageTags">
    <vt:lpwstr/>
  </property>
</Properties>
</file>